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344" r:id="rId2"/>
    <p:sldId id="298" r:id="rId3"/>
    <p:sldId id="257" r:id="rId4"/>
    <p:sldId id="291" r:id="rId5"/>
    <p:sldId id="258" r:id="rId6"/>
    <p:sldId id="299" r:id="rId7"/>
    <p:sldId id="292" r:id="rId8"/>
    <p:sldId id="259" r:id="rId9"/>
    <p:sldId id="260" r:id="rId10"/>
    <p:sldId id="293" r:id="rId11"/>
    <p:sldId id="261" r:id="rId12"/>
    <p:sldId id="301" r:id="rId13"/>
    <p:sldId id="302" r:id="rId14"/>
    <p:sldId id="295" r:id="rId15"/>
    <p:sldId id="296" r:id="rId16"/>
    <p:sldId id="262" r:id="rId17"/>
    <p:sldId id="294" r:id="rId18"/>
    <p:sldId id="263" r:id="rId19"/>
    <p:sldId id="265" r:id="rId20"/>
    <p:sldId id="268" r:id="rId21"/>
    <p:sldId id="271" r:id="rId22"/>
    <p:sldId id="272" r:id="rId23"/>
    <p:sldId id="273" r:id="rId24"/>
    <p:sldId id="274" r:id="rId25"/>
    <p:sldId id="275" r:id="rId26"/>
    <p:sldId id="277" r:id="rId27"/>
    <p:sldId id="281" r:id="rId28"/>
    <p:sldId id="286" r:id="rId29"/>
    <p:sldId id="287" r:id="rId30"/>
    <p:sldId id="1079" r:id="rId31"/>
    <p:sldId id="1071" r:id="rId32"/>
    <p:sldId id="305" r:id="rId33"/>
    <p:sldId id="323" r:id="rId34"/>
    <p:sldId id="436" r:id="rId35"/>
    <p:sldId id="437" r:id="rId36"/>
    <p:sldId id="1078" r:id="rId37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39"/>
      <p:bold r:id="rId40"/>
    </p:embeddedFont>
    <p:embeddedFont>
      <p:font typeface="Barlow" panose="00000500000000000000" pitchFamily="2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DM Sans" pitchFamily="2" charset="0"/>
      <p:regular r:id="rId49"/>
    </p:embeddedFont>
    <p:embeddedFont>
      <p:font typeface="Fira Sans Extra Condensed" panose="020B0503050000020004" pitchFamily="34" charset="0"/>
      <p:regular r:id="rId50"/>
      <p:bold r:id="rId51"/>
      <p:italic r:id="rId52"/>
      <p:boldItalic r:id="rId53"/>
    </p:embeddedFont>
    <p:embeddedFont>
      <p:font typeface="Fira Sans Extra Condensed SemiBold" panose="020B0604020202020204" charset="0"/>
      <p:regular r:id="rId54"/>
      <p:bold r:id="rId55"/>
      <p:italic r:id="rId56"/>
      <p:boldItalic r:id="rId57"/>
    </p:embeddedFont>
    <p:embeddedFont>
      <p:font typeface="Red Hat Display Black" panose="020B0604020202020204" charset="0"/>
      <p:bold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Source Sans Pro" panose="020B050303040302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3E1"/>
    <a:srgbClr val="B4B6B2"/>
    <a:srgbClr val="080808"/>
    <a:srgbClr val="E8481E"/>
    <a:srgbClr val="007E50"/>
    <a:srgbClr val="FFFFFF"/>
    <a:srgbClr val="D5D6D4"/>
    <a:srgbClr val="007E39"/>
    <a:srgbClr val="ED6945"/>
    <a:srgbClr val="F28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3B1A8-FFB5-4DB4-B76E-34E58C976685}">
  <a:tblStyle styleId="{D973B1A8-FFB5-4DB4-B76E-34E58C976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outlineViewPr>
    <p:cViewPr>
      <p:scale>
        <a:sx n="33" d="100"/>
        <a:sy n="33" d="100"/>
      </p:scale>
      <p:origin x="0" y="-4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060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f6e946870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f6e946870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63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52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f7f7d6b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f7f7d6b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04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f7f7d6bb2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f7f7d6bb2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90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f7f7d6bb2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f7f7d6bb2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94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0" name="Google Shape;6080;gf6e94687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1" name="Google Shape;6081;gf6e94687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70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7" name="Google Shape;6257;gf7f7d6bb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8" name="Google Shape;6258;gf7f7d6bb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35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2" name="Google Shape;6392;gf7f7d6bb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3" name="Google Shape;6393;gf7f7d6bb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74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4" name="Google Shape;6424;gf7f7d6bb2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5" name="Google Shape;6425;gf7f7d6bb2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9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gf7f7d6bb2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4" name="Google Shape;6484;gf7f7d6bb2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65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7" name="Google Shape;6607;gf7f7d6bb2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8" name="Google Shape;6608;gf7f7d6bb2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907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8" name="Google Shape;7088;gf7f7d6bb2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9" name="Google Shape;7089;gf7f7d6bb2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623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2" name="Google Shape;7522;gf7f7d6bb2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3" name="Google Shape;7523;gf7f7d6bb2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7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246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9767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067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25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7f7d6bb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7f7d6bb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9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44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f6e9468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f6e94687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76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f7f7d6bb2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f7f7d6bb2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3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f6e94687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f6e94687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2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16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28170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66131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74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57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30052" y="-28461"/>
            <a:ext cx="9144000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001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455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8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54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70" y="98860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8399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92614"/>
            <a:ext cx="8679898" cy="543185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848698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42360" y="972506"/>
            <a:ext cx="98156" cy="31993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34"/>
            <a:ext cx="1674186" cy="1419105"/>
            <a:chOff x="1476865" y="1865996"/>
            <a:chExt cx="2232248" cy="13378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7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209896" y="4375426"/>
            <a:ext cx="167400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7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180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425373" y="4052573"/>
            <a:ext cx="732341" cy="732341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050" dirty="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1948934" y="3912562"/>
            <a:ext cx="76235" cy="16684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54" y="972509"/>
            <a:ext cx="679333" cy="682777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470432" y="4093530"/>
            <a:ext cx="637025" cy="6370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D694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9455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7E0A782-9949-2505-C9AF-F7C65CA498B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75201" y="2894013"/>
            <a:ext cx="4395787" cy="2276475"/>
            <a:chOff x="3008" y="1823"/>
            <a:chExt cx="2769" cy="143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2C2584-44C6-DAA2-26F4-128488531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1823"/>
              <a:ext cx="2364" cy="1416"/>
            </a:xfrm>
            <a:custGeom>
              <a:avLst/>
              <a:gdLst>
                <a:gd name="T0" fmla="*/ 9 w 263"/>
                <a:gd name="T1" fmla="*/ 123 h 156"/>
                <a:gd name="T2" fmla="*/ 24 w 263"/>
                <a:gd name="T3" fmla="*/ 130 h 156"/>
                <a:gd name="T4" fmla="*/ 37 w 263"/>
                <a:gd name="T5" fmla="*/ 130 h 156"/>
                <a:gd name="T6" fmla="*/ 45 w 263"/>
                <a:gd name="T7" fmla="*/ 116 h 156"/>
                <a:gd name="T8" fmla="*/ 61 w 263"/>
                <a:gd name="T9" fmla="*/ 134 h 156"/>
                <a:gd name="T10" fmla="*/ 70 w 263"/>
                <a:gd name="T11" fmla="*/ 118 h 156"/>
                <a:gd name="T12" fmla="*/ 72 w 263"/>
                <a:gd name="T13" fmla="*/ 124 h 156"/>
                <a:gd name="T14" fmla="*/ 87 w 263"/>
                <a:gd name="T15" fmla="*/ 141 h 156"/>
                <a:gd name="T16" fmla="*/ 96 w 263"/>
                <a:gd name="T17" fmla="*/ 127 h 156"/>
                <a:gd name="T18" fmla="*/ 98 w 263"/>
                <a:gd name="T19" fmla="*/ 116 h 156"/>
                <a:gd name="T20" fmla="*/ 111 w 263"/>
                <a:gd name="T21" fmla="*/ 135 h 156"/>
                <a:gd name="T22" fmla="*/ 132 w 263"/>
                <a:gd name="T23" fmla="*/ 105 h 156"/>
                <a:gd name="T24" fmla="*/ 135 w 263"/>
                <a:gd name="T25" fmla="*/ 128 h 156"/>
                <a:gd name="T26" fmla="*/ 147 w 263"/>
                <a:gd name="T27" fmla="*/ 114 h 156"/>
                <a:gd name="T28" fmla="*/ 176 w 263"/>
                <a:gd name="T29" fmla="*/ 134 h 156"/>
                <a:gd name="T30" fmla="*/ 170 w 263"/>
                <a:gd name="T31" fmla="*/ 125 h 156"/>
                <a:gd name="T32" fmla="*/ 174 w 263"/>
                <a:gd name="T33" fmla="*/ 119 h 156"/>
                <a:gd name="T34" fmla="*/ 162 w 263"/>
                <a:gd name="T35" fmla="*/ 79 h 156"/>
                <a:gd name="T36" fmla="*/ 174 w 263"/>
                <a:gd name="T37" fmla="*/ 101 h 156"/>
                <a:gd name="T38" fmla="*/ 187 w 263"/>
                <a:gd name="T39" fmla="*/ 101 h 156"/>
                <a:gd name="T40" fmla="*/ 197 w 263"/>
                <a:gd name="T41" fmla="*/ 88 h 156"/>
                <a:gd name="T42" fmla="*/ 211 w 263"/>
                <a:gd name="T43" fmla="*/ 95 h 156"/>
                <a:gd name="T44" fmla="*/ 222 w 263"/>
                <a:gd name="T45" fmla="*/ 90 h 156"/>
                <a:gd name="T46" fmla="*/ 235 w 263"/>
                <a:gd name="T47" fmla="*/ 96 h 156"/>
                <a:gd name="T48" fmla="*/ 217 w 263"/>
                <a:gd name="T49" fmla="*/ 57 h 156"/>
                <a:gd name="T50" fmla="*/ 231 w 263"/>
                <a:gd name="T51" fmla="*/ 53 h 156"/>
                <a:gd name="T52" fmla="*/ 243 w 263"/>
                <a:gd name="T53" fmla="*/ 40 h 156"/>
                <a:gd name="T54" fmla="*/ 241 w 263"/>
                <a:gd name="T55" fmla="*/ 18 h 156"/>
                <a:gd name="T56" fmla="*/ 249 w 263"/>
                <a:gd name="T57" fmla="*/ 0 h 156"/>
                <a:gd name="T58" fmla="*/ 261 w 263"/>
                <a:gd name="T59" fmla="*/ 24 h 156"/>
                <a:gd name="T60" fmla="*/ 250 w 263"/>
                <a:gd name="T61" fmla="*/ 33 h 156"/>
                <a:gd name="T62" fmla="*/ 252 w 263"/>
                <a:gd name="T63" fmla="*/ 60 h 156"/>
                <a:gd name="T64" fmla="*/ 235 w 263"/>
                <a:gd name="T65" fmla="*/ 80 h 156"/>
                <a:gd name="T66" fmla="*/ 219 w 263"/>
                <a:gd name="T67" fmla="*/ 65 h 156"/>
                <a:gd name="T68" fmla="*/ 236 w 263"/>
                <a:gd name="T69" fmla="*/ 85 h 156"/>
                <a:gd name="T70" fmla="*/ 244 w 263"/>
                <a:gd name="T71" fmla="*/ 111 h 156"/>
                <a:gd name="T72" fmla="*/ 219 w 263"/>
                <a:gd name="T73" fmla="*/ 108 h 156"/>
                <a:gd name="T74" fmla="*/ 200 w 263"/>
                <a:gd name="T75" fmla="*/ 106 h 156"/>
                <a:gd name="T76" fmla="*/ 178 w 263"/>
                <a:gd name="T77" fmla="*/ 116 h 156"/>
                <a:gd name="T78" fmla="*/ 192 w 263"/>
                <a:gd name="T79" fmla="*/ 119 h 156"/>
                <a:gd name="T80" fmla="*/ 175 w 263"/>
                <a:gd name="T81" fmla="*/ 128 h 156"/>
                <a:gd name="T82" fmla="*/ 188 w 263"/>
                <a:gd name="T83" fmla="*/ 137 h 156"/>
                <a:gd name="T84" fmla="*/ 168 w 263"/>
                <a:gd name="T85" fmla="*/ 139 h 156"/>
                <a:gd name="T86" fmla="*/ 153 w 263"/>
                <a:gd name="T87" fmla="*/ 140 h 156"/>
                <a:gd name="T88" fmla="*/ 144 w 263"/>
                <a:gd name="T89" fmla="*/ 130 h 156"/>
                <a:gd name="T90" fmla="*/ 132 w 263"/>
                <a:gd name="T91" fmla="*/ 130 h 156"/>
                <a:gd name="T92" fmla="*/ 124 w 263"/>
                <a:gd name="T93" fmla="*/ 147 h 156"/>
                <a:gd name="T94" fmla="*/ 110 w 263"/>
                <a:gd name="T95" fmla="*/ 143 h 156"/>
                <a:gd name="T96" fmla="*/ 104 w 263"/>
                <a:gd name="T97" fmla="*/ 144 h 156"/>
                <a:gd name="T98" fmla="*/ 98 w 263"/>
                <a:gd name="T99" fmla="*/ 141 h 156"/>
                <a:gd name="T100" fmla="*/ 90 w 263"/>
                <a:gd name="T101" fmla="*/ 151 h 156"/>
                <a:gd name="T102" fmla="*/ 76 w 263"/>
                <a:gd name="T103" fmla="*/ 143 h 156"/>
                <a:gd name="T104" fmla="*/ 63 w 263"/>
                <a:gd name="T105" fmla="*/ 145 h 156"/>
                <a:gd name="T106" fmla="*/ 51 w 263"/>
                <a:gd name="T107" fmla="*/ 146 h 156"/>
                <a:gd name="T108" fmla="*/ 42 w 263"/>
                <a:gd name="T109" fmla="*/ 138 h 156"/>
                <a:gd name="T110" fmla="*/ 36 w 263"/>
                <a:gd name="T111" fmla="*/ 139 h 156"/>
                <a:gd name="T112" fmla="*/ 33 w 263"/>
                <a:gd name="T113" fmla="*/ 145 h 156"/>
                <a:gd name="T114" fmla="*/ 31 w 263"/>
                <a:gd name="T115" fmla="*/ 152 h 156"/>
                <a:gd name="T116" fmla="*/ 17 w 263"/>
                <a:gd name="T117" fmla="*/ 155 h 156"/>
                <a:gd name="T118" fmla="*/ 4 w 263"/>
                <a:gd name="T119" fmla="*/ 143 h 156"/>
                <a:gd name="T120" fmla="*/ 4 w 263"/>
                <a:gd name="T121" fmla="*/ 1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156">
                  <a:moveTo>
                    <a:pt x="4" y="136"/>
                  </a:moveTo>
                  <a:cubicBezTo>
                    <a:pt x="6" y="133"/>
                    <a:pt x="6" y="129"/>
                    <a:pt x="6" y="125"/>
                  </a:cubicBezTo>
                  <a:cubicBezTo>
                    <a:pt x="6" y="122"/>
                    <a:pt x="7" y="122"/>
                    <a:pt x="9" y="123"/>
                  </a:cubicBezTo>
                  <a:cubicBezTo>
                    <a:pt x="13" y="125"/>
                    <a:pt x="15" y="129"/>
                    <a:pt x="18" y="132"/>
                  </a:cubicBezTo>
                  <a:cubicBezTo>
                    <a:pt x="19" y="133"/>
                    <a:pt x="20" y="136"/>
                    <a:pt x="22" y="136"/>
                  </a:cubicBezTo>
                  <a:cubicBezTo>
                    <a:pt x="24" y="135"/>
                    <a:pt x="24" y="132"/>
                    <a:pt x="24" y="130"/>
                  </a:cubicBezTo>
                  <a:cubicBezTo>
                    <a:pt x="24" y="123"/>
                    <a:pt x="21" y="118"/>
                    <a:pt x="15" y="115"/>
                  </a:cubicBezTo>
                  <a:cubicBezTo>
                    <a:pt x="23" y="115"/>
                    <a:pt x="28" y="118"/>
                    <a:pt x="32" y="124"/>
                  </a:cubicBezTo>
                  <a:cubicBezTo>
                    <a:pt x="33" y="127"/>
                    <a:pt x="35" y="129"/>
                    <a:pt x="37" y="130"/>
                  </a:cubicBezTo>
                  <a:cubicBezTo>
                    <a:pt x="41" y="132"/>
                    <a:pt x="42" y="131"/>
                    <a:pt x="43" y="128"/>
                  </a:cubicBezTo>
                  <a:cubicBezTo>
                    <a:pt x="43" y="123"/>
                    <a:pt x="42" y="119"/>
                    <a:pt x="41" y="114"/>
                  </a:cubicBezTo>
                  <a:cubicBezTo>
                    <a:pt x="43" y="114"/>
                    <a:pt x="44" y="115"/>
                    <a:pt x="45" y="116"/>
                  </a:cubicBezTo>
                  <a:cubicBezTo>
                    <a:pt x="48" y="119"/>
                    <a:pt x="50" y="123"/>
                    <a:pt x="52" y="127"/>
                  </a:cubicBezTo>
                  <a:cubicBezTo>
                    <a:pt x="53" y="130"/>
                    <a:pt x="54" y="133"/>
                    <a:pt x="56" y="136"/>
                  </a:cubicBezTo>
                  <a:cubicBezTo>
                    <a:pt x="58" y="138"/>
                    <a:pt x="61" y="137"/>
                    <a:pt x="61" y="134"/>
                  </a:cubicBezTo>
                  <a:cubicBezTo>
                    <a:pt x="62" y="132"/>
                    <a:pt x="62" y="130"/>
                    <a:pt x="62" y="128"/>
                  </a:cubicBezTo>
                  <a:cubicBezTo>
                    <a:pt x="62" y="120"/>
                    <a:pt x="66" y="115"/>
                    <a:pt x="73" y="113"/>
                  </a:cubicBezTo>
                  <a:cubicBezTo>
                    <a:pt x="72" y="114"/>
                    <a:pt x="71" y="116"/>
                    <a:pt x="70" y="118"/>
                  </a:cubicBezTo>
                  <a:cubicBezTo>
                    <a:pt x="69" y="119"/>
                    <a:pt x="68" y="121"/>
                    <a:pt x="69" y="123"/>
                  </a:cubicBezTo>
                  <a:cubicBezTo>
                    <a:pt x="69" y="124"/>
                    <a:pt x="69" y="125"/>
                    <a:pt x="70" y="125"/>
                  </a:cubicBezTo>
                  <a:cubicBezTo>
                    <a:pt x="71" y="126"/>
                    <a:pt x="71" y="125"/>
                    <a:pt x="72" y="124"/>
                  </a:cubicBezTo>
                  <a:cubicBezTo>
                    <a:pt x="74" y="121"/>
                    <a:pt x="75" y="119"/>
                    <a:pt x="79" y="119"/>
                  </a:cubicBezTo>
                  <a:cubicBezTo>
                    <a:pt x="76" y="124"/>
                    <a:pt x="76" y="129"/>
                    <a:pt x="79" y="134"/>
                  </a:cubicBezTo>
                  <a:cubicBezTo>
                    <a:pt x="80" y="138"/>
                    <a:pt x="83" y="140"/>
                    <a:pt x="87" y="141"/>
                  </a:cubicBezTo>
                  <a:cubicBezTo>
                    <a:pt x="90" y="141"/>
                    <a:pt x="91" y="139"/>
                    <a:pt x="91" y="136"/>
                  </a:cubicBezTo>
                  <a:cubicBezTo>
                    <a:pt x="90" y="133"/>
                    <a:pt x="91" y="131"/>
                    <a:pt x="94" y="129"/>
                  </a:cubicBezTo>
                  <a:cubicBezTo>
                    <a:pt x="94" y="128"/>
                    <a:pt x="95" y="128"/>
                    <a:pt x="96" y="127"/>
                  </a:cubicBezTo>
                  <a:cubicBezTo>
                    <a:pt x="100" y="124"/>
                    <a:pt x="100" y="122"/>
                    <a:pt x="97" y="119"/>
                  </a:cubicBezTo>
                  <a:cubicBezTo>
                    <a:pt x="96" y="118"/>
                    <a:pt x="95" y="118"/>
                    <a:pt x="95" y="117"/>
                  </a:cubicBezTo>
                  <a:cubicBezTo>
                    <a:pt x="96" y="116"/>
                    <a:pt x="97" y="116"/>
                    <a:pt x="98" y="116"/>
                  </a:cubicBezTo>
                  <a:cubicBezTo>
                    <a:pt x="104" y="115"/>
                    <a:pt x="109" y="120"/>
                    <a:pt x="109" y="126"/>
                  </a:cubicBezTo>
                  <a:cubicBezTo>
                    <a:pt x="109" y="128"/>
                    <a:pt x="109" y="130"/>
                    <a:pt x="109" y="132"/>
                  </a:cubicBezTo>
                  <a:cubicBezTo>
                    <a:pt x="109" y="133"/>
                    <a:pt x="110" y="135"/>
                    <a:pt x="111" y="135"/>
                  </a:cubicBezTo>
                  <a:cubicBezTo>
                    <a:pt x="113" y="136"/>
                    <a:pt x="114" y="135"/>
                    <a:pt x="115" y="134"/>
                  </a:cubicBezTo>
                  <a:cubicBezTo>
                    <a:pt x="120" y="130"/>
                    <a:pt x="122" y="124"/>
                    <a:pt x="123" y="117"/>
                  </a:cubicBezTo>
                  <a:cubicBezTo>
                    <a:pt x="123" y="111"/>
                    <a:pt x="126" y="107"/>
                    <a:pt x="132" y="105"/>
                  </a:cubicBezTo>
                  <a:cubicBezTo>
                    <a:pt x="129" y="111"/>
                    <a:pt x="129" y="117"/>
                    <a:pt x="131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2" y="125"/>
                    <a:pt x="133" y="128"/>
                    <a:pt x="135" y="128"/>
                  </a:cubicBezTo>
                  <a:cubicBezTo>
                    <a:pt x="137" y="128"/>
                    <a:pt x="136" y="125"/>
                    <a:pt x="137" y="124"/>
                  </a:cubicBezTo>
                  <a:cubicBezTo>
                    <a:pt x="139" y="118"/>
                    <a:pt x="142" y="115"/>
                    <a:pt x="147" y="113"/>
                  </a:cubicBezTo>
                  <a:cubicBezTo>
                    <a:pt x="147" y="113"/>
                    <a:pt x="148" y="113"/>
                    <a:pt x="147" y="114"/>
                  </a:cubicBezTo>
                  <a:cubicBezTo>
                    <a:pt x="143" y="124"/>
                    <a:pt x="148" y="129"/>
                    <a:pt x="156" y="132"/>
                  </a:cubicBezTo>
                  <a:cubicBezTo>
                    <a:pt x="160" y="133"/>
                    <a:pt x="164" y="135"/>
                    <a:pt x="168" y="134"/>
                  </a:cubicBezTo>
                  <a:cubicBezTo>
                    <a:pt x="171" y="135"/>
                    <a:pt x="174" y="134"/>
                    <a:pt x="176" y="134"/>
                  </a:cubicBezTo>
                  <a:cubicBezTo>
                    <a:pt x="174" y="135"/>
                    <a:pt x="173" y="133"/>
                    <a:pt x="171" y="133"/>
                  </a:cubicBezTo>
                  <a:cubicBezTo>
                    <a:pt x="165" y="132"/>
                    <a:pt x="162" y="128"/>
                    <a:pt x="160" y="123"/>
                  </a:cubicBezTo>
                  <a:cubicBezTo>
                    <a:pt x="163" y="124"/>
                    <a:pt x="166" y="125"/>
                    <a:pt x="170" y="125"/>
                  </a:cubicBezTo>
                  <a:cubicBezTo>
                    <a:pt x="171" y="124"/>
                    <a:pt x="173" y="124"/>
                    <a:pt x="174" y="124"/>
                  </a:cubicBezTo>
                  <a:cubicBezTo>
                    <a:pt x="175" y="123"/>
                    <a:pt x="177" y="123"/>
                    <a:pt x="177" y="121"/>
                  </a:cubicBezTo>
                  <a:cubicBezTo>
                    <a:pt x="177" y="120"/>
                    <a:pt x="175" y="119"/>
                    <a:pt x="174" y="119"/>
                  </a:cubicBezTo>
                  <a:cubicBezTo>
                    <a:pt x="173" y="118"/>
                    <a:pt x="172" y="118"/>
                    <a:pt x="171" y="117"/>
                  </a:cubicBezTo>
                  <a:cubicBezTo>
                    <a:pt x="161" y="114"/>
                    <a:pt x="157" y="106"/>
                    <a:pt x="160" y="96"/>
                  </a:cubicBezTo>
                  <a:cubicBezTo>
                    <a:pt x="161" y="91"/>
                    <a:pt x="163" y="86"/>
                    <a:pt x="162" y="79"/>
                  </a:cubicBezTo>
                  <a:cubicBezTo>
                    <a:pt x="166" y="83"/>
                    <a:pt x="168" y="87"/>
                    <a:pt x="169" y="91"/>
                  </a:cubicBezTo>
                  <a:cubicBezTo>
                    <a:pt x="169" y="93"/>
                    <a:pt x="169" y="95"/>
                    <a:pt x="170" y="97"/>
                  </a:cubicBezTo>
                  <a:cubicBezTo>
                    <a:pt x="171" y="99"/>
                    <a:pt x="172" y="101"/>
                    <a:pt x="174" y="101"/>
                  </a:cubicBezTo>
                  <a:cubicBezTo>
                    <a:pt x="177" y="100"/>
                    <a:pt x="179" y="100"/>
                    <a:pt x="179" y="97"/>
                  </a:cubicBezTo>
                  <a:cubicBezTo>
                    <a:pt x="180" y="95"/>
                    <a:pt x="181" y="93"/>
                    <a:pt x="184" y="91"/>
                  </a:cubicBezTo>
                  <a:cubicBezTo>
                    <a:pt x="184" y="95"/>
                    <a:pt x="185" y="98"/>
                    <a:pt x="187" y="101"/>
                  </a:cubicBezTo>
                  <a:cubicBezTo>
                    <a:pt x="188" y="102"/>
                    <a:pt x="189" y="103"/>
                    <a:pt x="190" y="103"/>
                  </a:cubicBezTo>
                  <a:cubicBezTo>
                    <a:pt x="191" y="102"/>
                    <a:pt x="191" y="101"/>
                    <a:pt x="191" y="100"/>
                  </a:cubicBezTo>
                  <a:cubicBezTo>
                    <a:pt x="191" y="95"/>
                    <a:pt x="193" y="91"/>
                    <a:pt x="197" y="88"/>
                  </a:cubicBezTo>
                  <a:cubicBezTo>
                    <a:pt x="198" y="91"/>
                    <a:pt x="198" y="94"/>
                    <a:pt x="199" y="97"/>
                  </a:cubicBezTo>
                  <a:cubicBezTo>
                    <a:pt x="200" y="100"/>
                    <a:pt x="203" y="102"/>
                    <a:pt x="206" y="102"/>
                  </a:cubicBezTo>
                  <a:cubicBezTo>
                    <a:pt x="209" y="102"/>
                    <a:pt x="211" y="99"/>
                    <a:pt x="211" y="95"/>
                  </a:cubicBezTo>
                  <a:cubicBezTo>
                    <a:pt x="211" y="89"/>
                    <a:pt x="211" y="83"/>
                    <a:pt x="204" y="80"/>
                  </a:cubicBezTo>
                  <a:cubicBezTo>
                    <a:pt x="208" y="78"/>
                    <a:pt x="212" y="79"/>
                    <a:pt x="216" y="82"/>
                  </a:cubicBezTo>
                  <a:cubicBezTo>
                    <a:pt x="218" y="84"/>
                    <a:pt x="220" y="87"/>
                    <a:pt x="222" y="90"/>
                  </a:cubicBezTo>
                  <a:cubicBezTo>
                    <a:pt x="224" y="94"/>
                    <a:pt x="226" y="97"/>
                    <a:pt x="229" y="100"/>
                  </a:cubicBezTo>
                  <a:cubicBezTo>
                    <a:pt x="230" y="101"/>
                    <a:pt x="232" y="102"/>
                    <a:pt x="233" y="101"/>
                  </a:cubicBezTo>
                  <a:cubicBezTo>
                    <a:pt x="235" y="100"/>
                    <a:pt x="235" y="98"/>
                    <a:pt x="235" y="96"/>
                  </a:cubicBezTo>
                  <a:cubicBezTo>
                    <a:pt x="234" y="90"/>
                    <a:pt x="231" y="85"/>
                    <a:pt x="227" y="80"/>
                  </a:cubicBezTo>
                  <a:cubicBezTo>
                    <a:pt x="223" y="77"/>
                    <a:pt x="220" y="75"/>
                    <a:pt x="217" y="71"/>
                  </a:cubicBezTo>
                  <a:cubicBezTo>
                    <a:pt x="213" y="67"/>
                    <a:pt x="213" y="62"/>
                    <a:pt x="217" y="57"/>
                  </a:cubicBezTo>
                  <a:cubicBezTo>
                    <a:pt x="218" y="54"/>
                    <a:pt x="220" y="51"/>
                    <a:pt x="222" y="48"/>
                  </a:cubicBezTo>
                  <a:cubicBezTo>
                    <a:pt x="223" y="43"/>
                    <a:pt x="223" y="38"/>
                    <a:pt x="221" y="33"/>
                  </a:cubicBezTo>
                  <a:cubicBezTo>
                    <a:pt x="230" y="37"/>
                    <a:pt x="233" y="44"/>
                    <a:pt x="231" y="53"/>
                  </a:cubicBezTo>
                  <a:cubicBezTo>
                    <a:pt x="229" y="60"/>
                    <a:pt x="231" y="66"/>
                    <a:pt x="236" y="71"/>
                  </a:cubicBezTo>
                  <a:cubicBezTo>
                    <a:pt x="239" y="75"/>
                    <a:pt x="242" y="74"/>
                    <a:pt x="245" y="71"/>
                  </a:cubicBezTo>
                  <a:cubicBezTo>
                    <a:pt x="251" y="62"/>
                    <a:pt x="250" y="49"/>
                    <a:pt x="243" y="40"/>
                  </a:cubicBezTo>
                  <a:cubicBezTo>
                    <a:pt x="237" y="34"/>
                    <a:pt x="235" y="27"/>
                    <a:pt x="236" y="19"/>
                  </a:cubicBezTo>
                  <a:cubicBezTo>
                    <a:pt x="236" y="14"/>
                    <a:pt x="239" y="10"/>
                    <a:pt x="242" y="7"/>
                  </a:cubicBezTo>
                  <a:cubicBezTo>
                    <a:pt x="242" y="11"/>
                    <a:pt x="241" y="14"/>
                    <a:pt x="241" y="18"/>
                  </a:cubicBezTo>
                  <a:cubicBezTo>
                    <a:pt x="242" y="20"/>
                    <a:pt x="242" y="23"/>
                    <a:pt x="245" y="23"/>
                  </a:cubicBezTo>
                  <a:cubicBezTo>
                    <a:pt x="247" y="23"/>
                    <a:pt x="249" y="21"/>
                    <a:pt x="250" y="19"/>
                  </a:cubicBezTo>
                  <a:cubicBezTo>
                    <a:pt x="252" y="13"/>
                    <a:pt x="251" y="7"/>
                    <a:pt x="249" y="0"/>
                  </a:cubicBezTo>
                  <a:cubicBezTo>
                    <a:pt x="258" y="6"/>
                    <a:pt x="261" y="14"/>
                    <a:pt x="263" y="23"/>
                  </a:cubicBezTo>
                  <a:cubicBezTo>
                    <a:pt x="263" y="24"/>
                    <a:pt x="263" y="25"/>
                    <a:pt x="262" y="25"/>
                  </a:cubicBezTo>
                  <a:cubicBezTo>
                    <a:pt x="262" y="25"/>
                    <a:pt x="261" y="24"/>
                    <a:pt x="261" y="24"/>
                  </a:cubicBezTo>
                  <a:cubicBezTo>
                    <a:pt x="260" y="20"/>
                    <a:pt x="259" y="16"/>
                    <a:pt x="258" y="13"/>
                  </a:cubicBezTo>
                  <a:cubicBezTo>
                    <a:pt x="259" y="17"/>
                    <a:pt x="260" y="21"/>
                    <a:pt x="259" y="25"/>
                  </a:cubicBezTo>
                  <a:cubicBezTo>
                    <a:pt x="258" y="30"/>
                    <a:pt x="255" y="33"/>
                    <a:pt x="250" y="33"/>
                  </a:cubicBezTo>
                  <a:cubicBezTo>
                    <a:pt x="249" y="33"/>
                    <a:pt x="248" y="32"/>
                    <a:pt x="247" y="32"/>
                  </a:cubicBezTo>
                  <a:cubicBezTo>
                    <a:pt x="248" y="35"/>
                    <a:pt x="249" y="37"/>
                    <a:pt x="250" y="39"/>
                  </a:cubicBezTo>
                  <a:cubicBezTo>
                    <a:pt x="253" y="46"/>
                    <a:pt x="254" y="53"/>
                    <a:pt x="252" y="60"/>
                  </a:cubicBezTo>
                  <a:cubicBezTo>
                    <a:pt x="250" y="66"/>
                    <a:pt x="249" y="73"/>
                    <a:pt x="253" y="79"/>
                  </a:cubicBezTo>
                  <a:cubicBezTo>
                    <a:pt x="254" y="83"/>
                    <a:pt x="250" y="86"/>
                    <a:pt x="244" y="85"/>
                  </a:cubicBezTo>
                  <a:cubicBezTo>
                    <a:pt x="240" y="85"/>
                    <a:pt x="237" y="83"/>
                    <a:pt x="235" y="80"/>
                  </a:cubicBezTo>
                  <a:cubicBezTo>
                    <a:pt x="231" y="76"/>
                    <a:pt x="229" y="71"/>
                    <a:pt x="228" y="65"/>
                  </a:cubicBezTo>
                  <a:cubicBezTo>
                    <a:pt x="227" y="67"/>
                    <a:pt x="226" y="69"/>
                    <a:pt x="224" y="69"/>
                  </a:cubicBezTo>
                  <a:cubicBezTo>
                    <a:pt x="221" y="69"/>
                    <a:pt x="221" y="67"/>
                    <a:pt x="219" y="65"/>
                  </a:cubicBezTo>
                  <a:cubicBezTo>
                    <a:pt x="219" y="67"/>
                    <a:pt x="220" y="69"/>
                    <a:pt x="221" y="70"/>
                  </a:cubicBezTo>
                  <a:cubicBezTo>
                    <a:pt x="223" y="72"/>
                    <a:pt x="225" y="74"/>
                    <a:pt x="228" y="76"/>
                  </a:cubicBezTo>
                  <a:cubicBezTo>
                    <a:pt x="232" y="78"/>
                    <a:pt x="235" y="81"/>
                    <a:pt x="236" y="85"/>
                  </a:cubicBezTo>
                  <a:cubicBezTo>
                    <a:pt x="238" y="90"/>
                    <a:pt x="241" y="95"/>
                    <a:pt x="244" y="100"/>
                  </a:cubicBezTo>
                  <a:cubicBezTo>
                    <a:pt x="245" y="101"/>
                    <a:pt x="246" y="103"/>
                    <a:pt x="246" y="104"/>
                  </a:cubicBezTo>
                  <a:cubicBezTo>
                    <a:pt x="246" y="107"/>
                    <a:pt x="246" y="109"/>
                    <a:pt x="244" y="111"/>
                  </a:cubicBezTo>
                  <a:cubicBezTo>
                    <a:pt x="240" y="114"/>
                    <a:pt x="237" y="113"/>
                    <a:pt x="234" y="110"/>
                  </a:cubicBezTo>
                  <a:cubicBezTo>
                    <a:pt x="229" y="105"/>
                    <a:pt x="225" y="98"/>
                    <a:pt x="219" y="92"/>
                  </a:cubicBezTo>
                  <a:cubicBezTo>
                    <a:pt x="220" y="97"/>
                    <a:pt x="219" y="102"/>
                    <a:pt x="219" y="108"/>
                  </a:cubicBezTo>
                  <a:cubicBezTo>
                    <a:pt x="217" y="115"/>
                    <a:pt x="213" y="120"/>
                    <a:pt x="206" y="120"/>
                  </a:cubicBezTo>
                  <a:cubicBezTo>
                    <a:pt x="202" y="120"/>
                    <a:pt x="200" y="118"/>
                    <a:pt x="200" y="114"/>
                  </a:cubicBezTo>
                  <a:cubicBezTo>
                    <a:pt x="201" y="111"/>
                    <a:pt x="201" y="109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89" y="115"/>
                    <a:pt x="179" y="116"/>
                    <a:pt x="166" y="106"/>
                  </a:cubicBezTo>
                  <a:cubicBezTo>
                    <a:pt x="169" y="112"/>
                    <a:pt x="173" y="115"/>
                    <a:pt x="178" y="116"/>
                  </a:cubicBezTo>
                  <a:cubicBezTo>
                    <a:pt x="181" y="117"/>
                    <a:pt x="183" y="118"/>
                    <a:pt x="186" y="119"/>
                  </a:cubicBezTo>
                  <a:cubicBezTo>
                    <a:pt x="187" y="120"/>
                    <a:pt x="188" y="120"/>
                    <a:pt x="190" y="119"/>
                  </a:cubicBezTo>
                  <a:cubicBezTo>
                    <a:pt x="190" y="119"/>
                    <a:pt x="191" y="118"/>
                    <a:pt x="192" y="119"/>
                  </a:cubicBezTo>
                  <a:cubicBezTo>
                    <a:pt x="192" y="120"/>
                    <a:pt x="192" y="120"/>
                    <a:pt x="191" y="121"/>
                  </a:cubicBezTo>
                  <a:cubicBezTo>
                    <a:pt x="190" y="123"/>
                    <a:pt x="188" y="124"/>
                    <a:pt x="187" y="126"/>
                  </a:cubicBezTo>
                  <a:cubicBezTo>
                    <a:pt x="183" y="128"/>
                    <a:pt x="179" y="128"/>
                    <a:pt x="175" y="128"/>
                  </a:cubicBezTo>
                  <a:cubicBezTo>
                    <a:pt x="177" y="130"/>
                    <a:pt x="179" y="131"/>
                    <a:pt x="181" y="131"/>
                  </a:cubicBezTo>
                  <a:cubicBezTo>
                    <a:pt x="183" y="132"/>
                    <a:pt x="184" y="133"/>
                    <a:pt x="186" y="134"/>
                  </a:cubicBezTo>
                  <a:cubicBezTo>
                    <a:pt x="187" y="134"/>
                    <a:pt x="189" y="135"/>
                    <a:pt x="188" y="137"/>
                  </a:cubicBezTo>
                  <a:cubicBezTo>
                    <a:pt x="188" y="138"/>
                    <a:pt x="187" y="139"/>
                    <a:pt x="185" y="140"/>
                  </a:cubicBezTo>
                  <a:cubicBezTo>
                    <a:pt x="182" y="140"/>
                    <a:pt x="179" y="140"/>
                    <a:pt x="176" y="140"/>
                  </a:cubicBezTo>
                  <a:cubicBezTo>
                    <a:pt x="174" y="139"/>
                    <a:pt x="171" y="139"/>
                    <a:pt x="168" y="139"/>
                  </a:cubicBezTo>
                  <a:cubicBezTo>
                    <a:pt x="167" y="139"/>
                    <a:pt x="165" y="139"/>
                    <a:pt x="165" y="141"/>
                  </a:cubicBezTo>
                  <a:cubicBezTo>
                    <a:pt x="165" y="142"/>
                    <a:pt x="164" y="142"/>
                    <a:pt x="163" y="142"/>
                  </a:cubicBezTo>
                  <a:cubicBezTo>
                    <a:pt x="160" y="141"/>
                    <a:pt x="156" y="141"/>
                    <a:pt x="153" y="140"/>
                  </a:cubicBezTo>
                  <a:cubicBezTo>
                    <a:pt x="151" y="140"/>
                    <a:pt x="150" y="139"/>
                    <a:pt x="150" y="137"/>
                  </a:cubicBezTo>
                  <a:cubicBezTo>
                    <a:pt x="151" y="136"/>
                    <a:pt x="150" y="135"/>
                    <a:pt x="149" y="134"/>
                  </a:cubicBezTo>
                  <a:cubicBezTo>
                    <a:pt x="148" y="133"/>
                    <a:pt x="146" y="132"/>
                    <a:pt x="144" y="130"/>
                  </a:cubicBezTo>
                  <a:cubicBezTo>
                    <a:pt x="144" y="133"/>
                    <a:pt x="143" y="135"/>
                    <a:pt x="142" y="137"/>
                  </a:cubicBezTo>
                  <a:cubicBezTo>
                    <a:pt x="140" y="140"/>
                    <a:pt x="137" y="140"/>
                    <a:pt x="135" y="137"/>
                  </a:cubicBezTo>
                  <a:cubicBezTo>
                    <a:pt x="134" y="135"/>
                    <a:pt x="133" y="133"/>
                    <a:pt x="132" y="130"/>
                  </a:cubicBezTo>
                  <a:cubicBezTo>
                    <a:pt x="131" y="131"/>
                    <a:pt x="132" y="132"/>
                    <a:pt x="131" y="133"/>
                  </a:cubicBezTo>
                  <a:cubicBezTo>
                    <a:pt x="130" y="136"/>
                    <a:pt x="128" y="138"/>
                    <a:pt x="128" y="141"/>
                  </a:cubicBezTo>
                  <a:cubicBezTo>
                    <a:pt x="128" y="144"/>
                    <a:pt x="126" y="146"/>
                    <a:pt x="124" y="147"/>
                  </a:cubicBezTo>
                  <a:cubicBezTo>
                    <a:pt x="123" y="148"/>
                    <a:pt x="122" y="148"/>
                    <a:pt x="123" y="150"/>
                  </a:cubicBezTo>
                  <a:cubicBezTo>
                    <a:pt x="123" y="152"/>
                    <a:pt x="121" y="151"/>
                    <a:pt x="120" y="151"/>
                  </a:cubicBezTo>
                  <a:cubicBezTo>
                    <a:pt x="115" y="150"/>
                    <a:pt x="112" y="147"/>
                    <a:pt x="110" y="143"/>
                  </a:cubicBezTo>
                  <a:cubicBezTo>
                    <a:pt x="109" y="142"/>
                    <a:pt x="109" y="142"/>
                    <a:pt x="109" y="141"/>
                  </a:cubicBezTo>
                  <a:cubicBezTo>
                    <a:pt x="107" y="138"/>
                    <a:pt x="106" y="135"/>
                    <a:pt x="106" y="131"/>
                  </a:cubicBezTo>
                  <a:cubicBezTo>
                    <a:pt x="104" y="135"/>
                    <a:pt x="104" y="139"/>
                    <a:pt x="104" y="144"/>
                  </a:cubicBezTo>
                  <a:cubicBezTo>
                    <a:pt x="105" y="145"/>
                    <a:pt x="106" y="147"/>
                    <a:pt x="104" y="148"/>
                  </a:cubicBezTo>
                  <a:cubicBezTo>
                    <a:pt x="101" y="146"/>
                    <a:pt x="99" y="142"/>
                    <a:pt x="100" y="137"/>
                  </a:cubicBezTo>
                  <a:cubicBezTo>
                    <a:pt x="99" y="138"/>
                    <a:pt x="98" y="140"/>
                    <a:pt x="98" y="141"/>
                  </a:cubicBezTo>
                  <a:cubicBezTo>
                    <a:pt x="98" y="143"/>
                    <a:pt x="97" y="144"/>
                    <a:pt x="96" y="146"/>
                  </a:cubicBezTo>
                  <a:cubicBezTo>
                    <a:pt x="94" y="149"/>
                    <a:pt x="92" y="149"/>
                    <a:pt x="89" y="147"/>
                  </a:cubicBezTo>
                  <a:cubicBezTo>
                    <a:pt x="89" y="149"/>
                    <a:pt x="89" y="150"/>
                    <a:pt x="90" y="151"/>
                  </a:cubicBezTo>
                  <a:cubicBezTo>
                    <a:pt x="91" y="153"/>
                    <a:pt x="91" y="155"/>
                    <a:pt x="88" y="155"/>
                  </a:cubicBezTo>
                  <a:cubicBezTo>
                    <a:pt x="81" y="156"/>
                    <a:pt x="77" y="153"/>
                    <a:pt x="75" y="146"/>
                  </a:cubicBezTo>
                  <a:cubicBezTo>
                    <a:pt x="75" y="145"/>
                    <a:pt x="75" y="144"/>
                    <a:pt x="76" y="143"/>
                  </a:cubicBezTo>
                  <a:cubicBezTo>
                    <a:pt x="74" y="144"/>
                    <a:pt x="73" y="143"/>
                    <a:pt x="72" y="142"/>
                  </a:cubicBezTo>
                  <a:cubicBezTo>
                    <a:pt x="70" y="139"/>
                    <a:pt x="69" y="134"/>
                    <a:pt x="71" y="131"/>
                  </a:cubicBezTo>
                  <a:cubicBezTo>
                    <a:pt x="67" y="135"/>
                    <a:pt x="65" y="140"/>
                    <a:pt x="63" y="145"/>
                  </a:cubicBezTo>
                  <a:cubicBezTo>
                    <a:pt x="61" y="150"/>
                    <a:pt x="57" y="151"/>
                    <a:pt x="53" y="148"/>
                  </a:cubicBezTo>
                  <a:cubicBezTo>
                    <a:pt x="53" y="146"/>
                    <a:pt x="53" y="144"/>
                    <a:pt x="53" y="142"/>
                  </a:cubicBezTo>
                  <a:cubicBezTo>
                    <a:pt x="53" y="144"/>
                    <a:pt x="52" y="146"/>
                    <a:pt x="51" y="146"/>
                  </a:cubicBezTo>
                  <a:cubicBezTo>
                    <a:pt x="47" y="146"/>
                    <a:pt x="46" y="145"/>
                    <a:pt x="46" y="142"/>
                  </a:cubicBezTo>
                  <a:cubicBezTo>
                    <a:pt x="46" y="139"/>
                    <a:pt x="46" y="137"/>
                    <a:pt x="46" y="134"/>
                  </a:cubicBezTo>
                  <a:cubicBezTo>
                    <a:pt x="45" y="136"/>
                    <a:pt x="43" y="137"/>
                    <a:pt x="42" y="138"/>
                  </a:cubicBezTo>
                  <a:cubicBezTo>
                    <a:pt x="39" y="141"/>
                    <a:pt x="37" y="141"/>
                    <a:pt x="35" y="137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5" y="137"/>
                    <a:pt x="36" y="138"/>
                    <a:pt x="36" y="139"/>
                  </a:cubicBezTo>
                  <a:cubicBezTo>
                    <a:pt x="38" y="141"/>
                    <a:pt x="38" y="144"/>
                    <a:pt x="38" y="146"/>
                  </a:cubicBezTo>
                  <a:cubicBezTo>
                    <a:pt x="38" y="147"/>
                    <a:pt x="37" y="149"/>
                    <a:pt x="36" y="149"/>
                  </a:cubicBezTo>
                  <a:cubicBezTo>
                    <a:pt x="34" y="148"/>
                    <a:pt x="33" y="147"/>
                    <a:pt x="33" y="145"/>
                  </a:cubicBezTo>
                  <a:cubicBezTo>
                    <a:pt x="33" y="143"/>
                    <a:pt x="32" y="141"/>
                    <a:pt x="30" y="139"/>
                  </a:cubicBezTo>
                  <a:cubicBezTo>
                    <a:pt x="31" y="141"/>
                    <a:pt x="31" y="143"/>
                    <a:pt x="30" y="145"/>
                  </a:cubicBezTo>
                  <a:cubicBezTo>
                    <a:pt x="29" y="147"/>
                    <a:pt x="29" y="150"/>
                    <a:pt x="31" y="152"/>
                  </a:cubicBezTo>
                  <a:cubicBezTo>
                    <a:pt x="33" y="153"/>
                    <a:pt x="32" y="154"/>
                    <a:pt x="30" y="154"/>
                  </a:cubicBezTo>
                  <a:cubicBezTo>
                    <a:pt x="27" y="155"/>
                    <a:pt x="24" y="154"/>
                    <a:pt x="21" y="152"/>
                  </a:cubicBezTo>
                  <a:cubicBezTo>
                    <a:pt x="21" y="156"/>
                    <a:pt x="20" y="156"/>
                    <a:pt x="17" y="155"/>
                  </a:cubicBezTo>
                  <a:cubicBezTo>
                    <a:pt x="12" y="154"/>
                    <a:pt x="7" y="150"/>
                    <a:pt x="8" y="142"/>
                  </a:cubicBezTo>
                  <a:cubicBezTo>
                    <a:pt x="8" y="141"/>
                    <a:pt x="7" y="139"/>
                    <a:pt x="8" y="138"/>
                  </a:cubicBezTo>
                  <a:cubicBezTo>
                    <a:pt x="6" y="139"/>
                    <a:pt x="7" y="142"/>
                    <a:pt x="4" y="143"/>
                  </a:cubicBezTo>
                  <a:cubicBezTo>
                    <a:pt x="3" y="143"/>
                    <a:pt x="3" y="142"/>
                    <a:pt x="2" y="142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" y="136"/>
                    <a:pt x="3" y="137"/>
                    <a:pt x="4" y="136"/>
                  </a:cubicBezTo>
                  <a:close/>
                </a:path>
              </a:pathLst>
            </a:custGeom>
            <a:solidFill>
              <a:srgbClr val="E3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69482E-75D2-BCE2-2D63-227445DAB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2159"/>
              <a:ext cx="2715" cy="1098"/>
            </a:xfrm>
            <a:custGeom>
              <a:avLst/>
              <a:gdLst>
                <a:gd name="T0" fmla="*/ 46 w 302"/>
                <a:gd name="T1" fmla="*/ 98 h 121"/>
                <a:gd name="T2" fmla="*/ 57 w 302"/>
                <a:gd name="T3" fmla="*/ 116 h 121"/>
                <a:gd name="T4" fmla="*/ 59 w 302"/>
                <a:gd name="T5" fmla="*/ 114 h 121"/>
                <a:gd name="T6" fmla="*/ 67 w 302"/>
                <a:gd name="T7" fmla="*/ 106 h 121"/>
                <a:gd name="T8" fmla="*/ 71 w 302"/>
                <a:gd name="T9" fmla="*/ 108 h 121"/>
                <a:gd name="T10" fmla="*/ 73 w 302"/>
                <a:gd name="T11" fmla="*/ 111 h 121"/>
                <a:gd name="T12" fmla="*/ 78 w 302"/>
                <a:gd name="T13" fmla="*/ 107 h 121"/>
                <a:gd name="T14" fmla="*/ 81 w 302"/>
                <a:gd name="T15" fmla="*/ 102 h 121"/>
                <a:gd name="T16" fmla="*/ 88 w 302"/>
                <a:gd name="T17" fmla="*/ 109 h 121"/>
                <a:gd name="T18" fmla="*/ 91 w 302"/>
                <a:gd name="T19" fmla="*/ 110 h 121"/>
                <a:gd name="T20" fmla="*/ 102 w 302"/>
                <a:gd name="T21" fmla="*/ 109 h 121"/>
                <a:gd name="T22" fmla="*/ 106 w 302"/>
                <a:gd name="T23" fmla="*/ 99 h 121"/>
                <a:gd name="T24" fmla="*/ 109 w 302"/>
                <a:gd name="T25" fmla="*/ 109 h 121"/>
                <a:gd name="T26" fmla="*/ 125 w 302"/>
                <a:gd name="T27" fmla="*/ 117 h 121"/>
                <a:gd name="T28" fmla="*/ 126 w 302"/>
                <a:gd name="T29" fmla="*/ 114 h 121"/>
                <a:gd name="T30" fmla="*/ 130 w 302"/>
                <a:gd name="T31" fmla="*/ 111 h 121"/>
                <a:gd name="T32" fmla="*/ 138 w 302"/>
                <a:gd name="T33" fmla="*/ 98 h 121"/>
                <a:gd name="T34" fmla="*/ 142 w 302"/>
                <a:gd name="T35" fmla="*/ 109 h 121"/>
                <a:gd name="T36" fmla="*/ 147 w 302"/>
                <a:gd name="T37" fmla="*/ 106 h 121"/>
                <a:gd name="T38" fmla="*/ 158 w 302"/>
                <a:gd name="T39" fmla="*/ 115 h 121"/>
                <a:gd name="T40" fmla="*/ 159 w 302"/>
                <a:gd name="T41" fmla="*/ 113 h 121"/>
                <a:gd name="T42" fmla="*/ 164 w 302"/>
                <a:gd name="T43" fmla="*/ 103 h 121"/>
                <a:gd name="T44" fmla="*/ 169 w 302"/>
                <a:gd name="T45" fmla="*/ 99 h 121"/>
                <a:gd name="T46" fmla="*/ 184 w 302"/>
                <a:gd name="T47" fmla="*/ 114 h 121"/>
                <a:gd name="T48" fmla="*/ 184 w 302"/>
                <a:gd name="T49" fmla="*/ 105 h 121"/>
                <a:gd name="T50" fmla="*/ 187 w 302"/>
                <a:gd name="T51" fmla="*/ 103 h 121"/>
                <a:gd name="T52" fmla="*/ 205 w 302"/>
                <a:gd name="T53" fmla="*/ 114 h 121"/>
                <a:gd name="T54" fmla="*/ 207 w 302"/>
                <a:gd name="T55" fmla="*/ 110 h 121"/>
                <a:gd name="T56" fmla="*/ 219 w 302"/>
                <a:gd name="T57" fmla="*/ 114 h 121"/>
                <a:gd name="T58" fmla="*/ 221 w 302"/>
                <a:gd name="T59" fmla="*/ 110 h 121"/>
                <a:gd name="T60" fmla="*/ 238 w 302"/>
                <a:gd name="T61" fmla="*/ 105 h 121"/>
                <a:gd name="T62" fmla="*/ 234 w 302"/>
                <a:gd name="T63" fmla="*/ 93 h 121"/>
                <a:gd name="T64" fmla="*/ 247 w 302"/>
                <a:gd name="T65" fmla="*/ 99 h 121"/>
                <a:gd name="T66" fmla="*/ 249 w 302"/>
                <a:gd name="T67" fmla="*/ 95 h 121"/>
                <a:gd name="T68" fmla="*/ 244 w 302"/>
                <a:gd name="T69" fmla="*/ 91 h 121"/>
                <a:gd name="T70" fmla="*/ 252 w 302"/>
                <a:gd name="T71" fmla="*/ 90 h 121"/>
                <a:gd name="T72" fmla="*/ 269 w 302"/>
                <a:gd name="T73" fmla="*/ 99 h 121"/>
                <a:gd name="T74" fmla="*/ 267 w 302"/>
                <a:gd name="T75" fmla="*/ 83 h 121"/>
                <a:gd name="T76" fmla="*/ 264 w 302"/>
                <a:gd name="T77" fmla="*/ 71 h 121"/>
                <a:gd name="T78" fmla="*/ 277 w 302"/>
                <a:gd name="T79" fmla="*/ 77 h 121"/>
                <a:gd name="T80" fmla="*/ 274 w 302"/>
                <a:gd name="T81" fmla="*/ 51 h 121"/>
                <a:gd name="T82" fmla="*/ 276 w 302"/>
                <a:gd name="T83" fmla="*/ 50 h 121"/>
                <a:gd name="T84" fmla="*/ 289 w 302"/>
                <a:gd name="T85" fmla="*/ 51 h 121"/>
                <a:gd name="T86" fmla="*/ 288 w 302"/>
                <a:gd name="T87" fmla="*/ 22 h 121"/>
                <a:gd name="T88" fmla="*/ 288 w 302"/>
                <a:gd name="T89" fmla="*/ 1 h 121"/>
                <a:gd name="T90" fmla="*/ 298 w 302"/>
                <a:gd name="T91" fmla="*/ 26 h 121"/>
                <a:gd name="T92" fmla="*/ 300 w 302"/>
                <a:gd name="T93" fmla="*/ 42 h 121"/>
                <a:gd name="T94" fmla="*/ 300 w 302"/>
                <a:gd name="T95" fmla="*/ 14 h 121"/>
                <a:gd name="T96" fmla="*/ 301 w 302"/>
                <a:gd name="T97" fmla="*/ 45 h 121"/>
                <a:gd name="T98" fmla="*/ 294 w 302"/>
                <a:gd name="T99" fmla="*/ 120 h 121"/>
                <a:gd name="T100" fmla="*/ 36 w 302"/>
                <a:gd name="T101" fmla="*/ 121 h 121"/>
                <a:gd name="T102" fmla="*/ 1 w 302"/>
                <a:gd name="T103" fmla="*/ 119 h 121"/>
                <a:gd name="T104" fmla="*/ 3 w 302"/>
                <a:gd name="T105" fmla="*/ 116 h 121"/>
                <a:gd name="T106" fmla="*/ 13 w 302"/>
                <a:gd name="T107" fmla="*/ 113 h 121"/>
                <a:gd name="T108" fmla="*/ 15 w 302"/>
                <a:gd name="T109" fmla="*/ 116 h 121"/>
                <a:gd name="T110" fmla="*/ 25 w 302"/>
                <a:gd name="T111" fmla="*/ 116 h 121"/>
                <a:gd name="T112" fmla="*/ 40 w 302"/>
                <a:gd name="T113" fmla="*/ 116 h 121"/>
                <a:gd name="T114" fmla="*/ 35 w 302"/>
                <a:gd name="T115" fmla="*/ 103 h 121"/>
                <a:gd name="T116" fmla="*/ 41 w 302"/>
                <a:gd name="T117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2" h="121">
                  <a:moveTo>
                    <a:pt x="41" y="106"/>
                  </a:moveTo>
                  <a:cubicBezTo>
                    <a:pt x="43" y="103"/>
                    <a:pt x="42" y="100"/>
                    <a:pt x="46" y="98"/>
                  </a:cubicBezTo>
                  <a:cubicBezTo>
                    <a:pt x="43" y="113"/>
                    <a:pt x="49" y="117"/>
                    <a:pt x="58" y="118"/>
                  </a:cubicBezTo>
                  <a:cubicBezTo>
                    <a:pt x="58" y="117"/>
                    <a:pt x="57" y="116"/>
                    <a:pt x="57" y="116"/>
                  </a:cubicBezTo>
                  <a:cubicBezTo>
                    <a:pt x="56" y="115"/>
                    <a:pt x="56" y="114"/>
                    <a:pt x="57" y="113"/>
                  </a:cubicBezTo>
                  <a:cubicBezTo>
                    <a:pt x="58" y="112"/>
                    <a:pt x="58" y="114"/>
                    <a:pt x="59" y="114"/>
                  </a:cubicBezTo>
                  <a:cubicBezTo>
                    <a:pt x="62" y="116"/>
                    <a:pt x="65" y="117"/>
                    <a:pt x="70" y="116"/>
                  </a:cubicBezTo>
                  <a:cubicBezTo>
                    <a:pt x="64" y="114"/>
                    <a:pt x="65" y="110"/>
                    <a:pt x="67" y="106"/>
                  </a:cubicBezTo>
                  <a:cubicBezTo>
                    <a:pt x="67" y="104"/>
                    <a:pt x="67" y="102"/>
                    <a:pt x="65" y="100"/>
                  </a:cubicBezTo>
                  <a:cubicBezTo>
                    <a:pt x="69" y="102"/>
                    <a:pt x="71" y="104"/>
                    <a:pt x="71" y="108"/>
                  </a:cubicBezTo>
                  <a:cubicBezTo>
                    <a:pt x="70" y="109"/>
                    <a:pt x="71" y="110"/>
                    <a:pt x="72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5" y="111"/>
                    <a:pt x="76" y="113"/>
                    <a:pt x="78" y="112"/>
                  </a:cubicBezTo>
                  <a:cubicBezTo>
                    <a:pt x="79" y="111"/>
                    <a:pt x="78" y="109"/>
                    <a:pt x="78" y="107"/>
                  </a:cubicBezTo>
                  <a:cubicBezTo>
                    <a:pt x="78" y="107"/>
                    <a:pt x="78" y="106"/>
                    <a:pt x="79" y="105"/>
                  </a:cubicBezTo>
                  <a:cubicBezTo>
                    <a:pt x="79" y="104"/>
                    <a:pt x="79" y="101"/>
                    <a:pt x="81" y="102"/>
                  </a:cubicBezTo>
                  <a:cubicBezTo>
                    <a:pt x="83" y="102"/>
                    <a:pt x="83" y="104"/>
                    <a:pt x="83" y="105"/>
                  </a:cubicBezTo>
                  <a:cubicBezTo>
                    <a:pt x="84" y="108"/>
                    <a:pt x="85" y="110"/>
                    <a:pt x="88" y="109"/>
                  </a:cubicBezTo>
                  <a:cubicBezTo>
                    <a:pt x="89" y="108"/>
                    <a:pt x="89" y="106"/>
                    <a:pt x="91" y="104"/>
                  </a:cubicBezTo>
                  <a:cubicBezTo>
                    <a:pt x="91" y="107"/>
                    <a:pt x="90" y="108"/>
                    <a:pt x="91" y="110"/>
                  </a:cubicBezTo>
                  <a:cubicBezTo>
                    <a:pt x="92" y="113"/>
                    <a:pt x="95" y="113"/>
                    <a:pt x="98" y="114"/>
                  </a:cubicBezTo>
                  <a:cubicBezTo>
                    <a:pt x="101" y="114"/>
                    <a:pt x="102" y="112"/>
                    <a:pt x="102" y="109"/>
                  </a:cubicBezTo>
                  <a:cubicBezTo>
                    <a:pt x="101" y="106"/>
                    <a:pt x="102" y="103"/>
                    <a:pt x="104" y="101"/>
                  </a:cubicBezTo>
                  <a:cubicBezTo>
                    <a:pt x="105" y="100"/>
                    <a:pt x="105" y="99"/>
                    <a:pt x="106" y="99"/>
                  </a:cubicBezTo>
                  <a:cubicBezTo>
                    <a:pt x="108" y="100"/>
                    <a:pt x="107" y="101"/>
                    <a:pt x="107" y="102"/>
                  </a:cubicBezTo>
                  <a:cubicBezTo>
                    <a:pt x="108" y="104"/>
                    <a:pt x="107" y="107"/>
                    <a:pt x="109" y="109"/>
                  </a:cubicBezTo>
                  <a:cubicBezTo>
                    <a:pt x="110" y="109"/>
                    <a:pt x="111" y="104"/>
                    <a:pt x="113" y="108"/>
                  </a:cubicBezTo>
                  <a:cubicBezTo>
                    <a:pt x="115" y="116"/>
                    <a:pt x="118" y="118"/>
                    <a:pt x="125" y="117"/>
                  </a:cubicBezTo>
                  <a:cubicBezTo>
                    <a:pt x="126" y="117"/>
                    <a:pt x="127" y="117"/>
                    <a:pt x="127" y="116"/>
                  </a:cubicBezTo>
                  <a:cubicBezTo>
                    <a:pt x="128" y="115"/>
                    <a:pt x="127" y="115"/>
                    <a:pt x="126" y="114"/>
                  </a:cubicBezTo>
                  <a:cubicBezTo>
                    <a:pt x="124" y="113"/>
                    <a:pt x="124" y="111"/>
                    <a:pt x="125" y="108"/>
                  </a:cubicBezTo>
                  <a:cubicBezTo>
                    <a:pt x="127" y="109"/>
                    <a:pt x="127" y="112"/>
                    <a:pt x="130" y="111"/>
                  </a:cubicBezTo>
                  <a:cubicBezTo>
                    <a:pt x="132" y="109"/>
                    <a:pt x="133" y="107"/>
                    <a:pt x="134" y="105"/>
                  </a:cubicBezTo>
                  <a:cubicBezTo>
                    <a:pt x="135" y="102"/>
                    <a:pt x="135" y="100"/>
                    <a:pt x="138" y="98"/>
                  </a:cubicBezTo>
                  <a:cubicBezTo>
                    <a:pt x="137" y="103"/>
                    <a:pt x="138" y="107"/>
                    <a:pt x="141" y="111"/>
                  </a:cubicBezTo>
                  <a:cubicBezTo>
                    <a:pt x="142" y="111"/>
                    <a:pt x="142" y="110"/>
                    <a:pt x="142" y="109"/>
                  </a:cubicBezTo>
                  <a:cubicBezTo>
                    <a:pt x="143" y="107"/>
                    <a:pt x="144" y="104"/>
                    <a:pt x="147" y="104"/>
                  </a:cubicBezTo>
                  <a:cubicBezTo>
                    <a:pt x="147" y="105"/>
                    <a:pt x="147" y="105"/>
                    <a:pt x="147" y="106"/>
                  </a:cubicBezTo>
                  <a:cubicBezTo>
                    <a:pt x="147" y="106"/>
                    <a:pt x="148" y="107"/>
                    <a:pt x="148" y="107"/>
                  </a:cubicBezTo>
                  <a:cubicBezTo>
                    <a:pt x="149" y="114"/>
                    <a:pt x="151" y="115"/>
                    <a:pt x="158" y="115"/>
                  </a:cubicBezTo>
                  <a:cubicBezTo>
                    <a:pt x="159" y="115"/>
                    <a:pt x="160" y="115"/>
                    <a:pt x="161" y="114"/>
                  </a:cubicBezTo>
                  <a:cubicBezTo>
                    <a:pt x="160" y="114"/>
                    <a:pt x="160" y="113"/>
                    <a:pt x="159" y="113"/>
                  </a:cubicBezTo>
                  <a:cubicBezTo>
                    <a:pt x="158" y="112"/>
                    <a:pt x="156" y="111"/>
                    <a:pt x="159" y="110"/>
                  </a:cubicBezTo>
                  <a:cubicBezTo>
                    <a:pt x="163" y="109"/>
                    <a:pt x="164" y="106"/>
                    <a:pt x="164" y="103"/>
                  </a:cubicBezTo>
                  <a:cubicBezTo>
                    <a:pt x="164" y="100"/>
                    <a:pt x="166" y="98"/>
                    <a:pt x="168" y="96"/>
                  </a:cubicBezTo>
                  <a:cubicBezTo>
                    <a:pt x="170" y="97"/>
                    <a:pt x="169" y="98"/>
                    <a:pt x="169" y="99"/>
                  </a:cubicBezTo>
                  <a:cubicBezTo>
                    <a:pt x="168" y="104"/>
                    <a:pt x="169" y="107"/>
                    <a:pt x="173" y="110"/>
                  </a:cubicBezTo>
                  <a:cubicBezTo>
                    <a:pt x="177" y="112"/>
                    <a:pt x="180" y="113"/>
                    <a:pt x="184" y="114"/>
                  </a:cubicBezTo>
                  <a:cubicBezTo>
                    <a:pt x="186" y="114"/>
                    <a:pt x="187" y="113"/>
                    <a:pt x="186" y="111"/>
                  </a:cubicBezTo>
                  <a:cubicBezTo>
                    <a:pt x="185" y="109"/>
                    <a:pt x="184" y="107"/>
                    <a:pt x="184" y="105"/>
                  </a:cubicBezTo>
                  <a:cubicBezTo>
                    <a:pt x="184" y="104"/>
                    <a:pt x="184" y="103"/>
                    <a:pt x="185" y="102"/>
                  </a:cubicBezTo>
                  <a:cubicBezTo>
                    <a:pt x="186" y="102"/>
                    <a:pt x="187" y="103"/>
                    <a:pt x="187" y="103"/>
                  </a:cubicBezTo>
                  <a:cubicBezTo>
                    <a:pt x="192" y="108"/>
                    <a:pt x="197" y="110"/>
                    <a:pt x="203" y="113"/>
                  </a:cubicBezTo>
                  <a:cubicBezTo>
                    <a:pt x="203" y="114"/>
                    <a:pt x="204" y="114"/>
                    <a:pt x="205" y="114"/>
                  </a:cubicBezTo>
                  <a:cubicBezTo>
                    <a:pt x="205" y="113"/>
                    <a:pt x="204" y="113"/>
                    <a:pt x="204" y="112"/>
                  </a:cubicBezTo>
                  <a:cubicBezTo>
                    <a:pt x="204" y="109"/>
                    <a:pt x="205" y="109"/>
                    <a:pt x="207" y="110"/>
                  </a:cubicBezTo>
                  <a:cubicBezTo>
                    <a:pt x="212" y="112"/>
                    <a:pt x="216" y="114"/>
                    <a:pt x="220" y="115"/>
                  </a:cubicBezTo>
                  <a:cubicBezTo>
                    <a:pt x="220" y="114"/>
                    <a:pt x="219" y="114"/>
                    <a:pt x="219" y="114"/>
                  </a:cubicBezTo>
                  <a:cubicBezTo>
                    <a:pt x="218" y="113"/>
                    <a:pt x="217" y="112"/>
                    <a:pt x="218" y="111"/>
                  </a:cubicBezTo>
                  <a:cubicBezTo>
                    <a:pt x="219" y="110"/>
                    <a:pt x="220" y="110"/>
                    <a:pt x="221" y="110"/>
                  </a:cubicBezTo>
                  <a:cubicBezTo>
                    <a:pt x="226" y="111"/>
                    <a:pt x="232" y="110"/>
                    <a:pt x="237" y="108"/>
                  </a:cubicBezTo>
                  <a:cubicBezTo>
                    <a:pt x="240" y="107"/>
                    <a:pt x="240" y="107"/>
                    <a:pt x="238" y="105"/>
                  </a:cubicBezTo>
                  <a:cubicBezTo>
                    <a:pt x="235" y="103"/>
                    <a:pt x="233" y="100"/>
                    <a:pt x="233" y="96"/>
                  </a:cubicBezTo>
                  <a:cubicBezTo>
                    <a:pt x="233" y="95"/>
                    <a:pt x="233" y="94"/>
                    <a:pt x="234" y="93"/>
                  </a:cubicBezTo>
                  <a:cubicBezTo>
                    <a:pt x="235" y="93"/>
                    <a:pt x="236" y="94"/>
                    <a:pt x="237" y="95"/>
                  </a:cubicBezTo>
                  <a:cubicBezTo>
                    <a:pt x="240" y="98"/>
                    <a:pt x="243" y="99"/>
                    <a:pt x="247" y="99"/>
                  </a:cubicBezTo>
                  <a:cubicBezTo>
                    <a:pt x="248" y="99"/>
                    <a:pt x="250" y="99"/>
                    <a:pt x="250" y="98"/>
                  </a:cubicBezTo>
                  <a:cubicBezTo>
                    <a:pt x="251" y="97"/>
                    <a:pt x="250" y="96"/>
                    <a:pt x="249" y="95"/>
                  </a:cubicBezTo>
                  <a:cubicBezTo>
                    <a:pt x="248" y="94"/>
                    <a:pt x="246" y="93"/>
                    <a:pt x="245" y="93"/>
                  </a:cubicBezTo>
                  <a:cubicBezTo>
                    <a:pt x="244" y="92"/>
                    <a:pt x="243" y="92"/>
                    <a:pt x="244" y="91"/>
                  </a:cubicBezTo>
                  <a:cubicBezTo>
                    <a:pt x="244" y="89"/>
                    <a:pt x="245" y="89"/>
                    <a:pt x="246" y="89"/>
                  </a:cubicBezTo>
                  <a:cubicBezTo>
                    <a:pt x="248" y="88"/>
                    <a:pt x="250" y="89"/>
                    <a:pt x="252" y="90"/>
                  </a:cubicBezTo>
                  <a:cubicBezTo>
                    <a:pt x="256" y="92"/>
                    <a:pt x="259" y="95"/>
                    <a:pt x="262" y="97"/>
                  </a:cubicBezTo>
                  <a:cubicBezTo>
                    <a:pt x="264" y="98"/>
                    <a:pt x="267" y="99"/>
                    <a:pt x="269" y="99"/>
                  </a:cubicBezTo>
                  <a:cubicBezTo>
                    <a:pt x="274" y="98"/>
                    <a:pt x="276" y="93"/>
                    <a:pt x="273" y="89"/>
                  </a:cubicBezTo>
                  <a:cubicBezTo>
                    <a:pt x="271" y="87"/>
                    <a:pt x="269" y="85"/>
                    <a:pt x="267" y="83"/>
                  </a:cubicBezTo>
                  <a:cubicBezTo>
                    <a:pt x="265" y="81"/>
                    <a:pt x="263" y="77"/>
                    <a:pt x="263" y="74"/>
                  </a:cubicBezTo>
                  <a:cubicBezTo>
                    <a:pt x="263" y="72"/>
                    <a:pt x="263" y="71"/>
                    <a:pt x="264" y="71"/>
                  </a:cubicBezTo>
                  <a:cubicBezTo>
                    <a:pt x="266" y="70"/>
                    <a:pt x="266" y="71"/>
                    <a:pt x="267" y="72"/>
                  </a:cubicBezTo>
                  <a:cubicBezTo>
                    <a:pt x="269" y="76"/>
                    <a:pt x="272" y="77"/>
                    <a:pt x="277" y="77"/>
                  </a:cubicBezTo>
                  <a:cubicBezTo>
                    <a:pt x="281" y="76"/>
                    <a:pt x="283" y="73"/>
                    <a:pt x="282" y="67"/>
                  </a:cubicBezTo>
                  <a:cubicBezTo>
                    <a:pt x="280" y="62"/>
                    <a:pt x="275" y="57"/>
                    <a:pt x="274" y="51"/>
                  </a:cubicBezTo>
                  <a:cubicBezTo>
                    <a:pt x="273" y="50"/>
                    <a:pt x="273" y="49"/>
                    <a:pt x="273" y="48"/>
                  </a:cubicBezTo>
                  <a:cubicBezTo>
                    <a:pt x="274" y="48"/>
                    <a:pt x="275" y="49"/>
                    <a:pt x="276" y="50"/>
                  </a:cubicBezTo>
                  <a:cubicBezTo>
                    <a:pt x="278" y="52"/>
                    <a:pt x="280" y="53"/>
                    <a:pt x="282" y="54"/>
                  </a:cubicBezTo>
                  <a:cubicBezTo>
                    <a:pt x="286" y="55"/>
                    <a:pt x="288" y="54"/>
                    <a:pt x="289" y="51"/>
                  </a:cubicBezTo>
                  <a:cubicBezTo>
                    <a:pt x="290" y="48"/>
                    <a:pt x="290" y="45"/>
                    <a:pt x="290" y="42"/>
                  </a:cubicBezTo>
                  <a:cubicBezTo>
                    <a:pt x="285" y="36"/>
                    <a:pt x="286" y="29"/>
                    <a:pt x="288" y="22"/>
                  </a:cubicBezTo>
                  <a:cubicBezTo>
                    <a:pt x="290" y="15"/>
                    <a:pt x="289" y="8"/>
                    <a:pt x="286" y="2"/>
                  </a:cubicBezTo>
                  <a:cubicBezTo>
                    <a:pt x="286" y="0"/>
                    <a:pt x="287" y="0"/>
                    <a:pt x="288" y="1"/>
                  </a:cubicBezTo>
                  <a:cubicBezTo>
                    <a:pt x="290" y="2"/>
                    <a:pt x="291" y="4"/>
                    <a:pt x="293" y="6"/>
                  </a:cubicBezTo>
                  <a:cubicBezTo>
                    <a:pt x="298" y="12"/>
                    <a:pt x="299" y="18"/>
                    <a:pt x="298" y="26"/>
                  </a:cubicBezTo>
                  <a:cubicBezTo>
                    <a:pt x="298" y="28"/>
                    <a:pt x="297" y="30"/>
                    <a:pt x="297" y="32"/>
                  </a:cubicBezTo>
                  <a:cubicBezTo>
                    <a:pt x="296" y="36"/>
                    <a:pt x="297" y="39"/>
                    <a:pt x="300" y="42"/>
                  </a:cubicBezTo>
                  <a:cubicBezTo>
                    <a:pt x="300" y="40"/>
                    <a:pt x="300" y="39"/>
                    <a:pt x="300" y="38"/>
                  </a:cubicBezTo>
                  <a:cubicBezTo>
                    <a:pt x="300" y="30"/>
                    <a:pt x="300" y="22"/>
                    <a:pt x="300" y="14"/>
                  </a:cubicBezTo>
                  <a:cubicBezTo>
                    <a:pt x="300" y="13"/>
                    <a:pt x="299" y="11"/>
                    <a:pt x="301" y="10"/>
                  </a:cubicBezTo>
                  <a:cubicBezTo>
                    <a:pt x="301" y="22"/>
                    <a:pt x="301" y="34"/>
                    <a:pt x="301" y="45"/>
                  </a:cubicBezTo>
                  <a:cubicBezTo>
                    <a:pt x="301" y="68"/>
                    <a:pt x="301" y="90"/>
                    <a:pt x="301" y="113"/>
                  </a:cubicBezTo>
                  <a:cubicBezTo>
                    <a:pt x="301" y="120"/>
                    <a:pt x="302" y="120"/>
                    <a:pt x="294" y="120"/>
                  </a:cubicBezTo>
                  <a:cubicBezTo>
                    <a:pt x="241" y="120"/>
                    <a:pt x="187" y="120"/>
                    <a:pt x="134" y="120"/>
                  </a:cubicBezTo>
                  <a:cubicBezTo>
                    <a:pt x="101" y="120"/>
                    <a:pt x="68" y="121"/>
                    <a:pt x="36" y="121"/>
                  </a:cubicBezTo>
                  <a:cubicBezTo>
                    <a:pt x="25" y="121"/>
                    <a:pt x="14" y="120"/>
                    <a:pt x="3" y="120"/>
                  </a:cubicBezTo>
                  <a:cubicBezTo>
                    <a:pt x="2" y="120"/>
                    <a:pt x="2" y="120"/>
                    <a:pt x="1" y="119"/>
                  </a:cubicBezTo>
                  <a:cubicBezTo>
                    <a:pt x="1" y="118"/>
                    <a:pt x="0" y="117"/>
                    <a:pt x="0" y="116"/>
                  </a:cubicBezTo>
                  <a:cubicBezTo>
                    <a:pt x="1" y="115"/>
                    <a:pt x="2" y="116"/>
                    <a:pt x="3" y="116"/>
                  </a:cubicBezTo>
                  <a:cubicBezTo>
                    <a:pt x="6" y="118"/>
                    <a:pt x="8" y="118"/>
                    <a:pt x="9" y="115"/>
                  </a:cubicBezTo>
                  <a:cubicBezTo>
                    <a:pt x="10" y="113"/>
                    <a:pt x="12" y="113"/>
                    <a:pt x="13" y="113"/>
                  </a:cubicBezTo>
                  <a:cubicBezTo>
                    <a:pt x="15" y="113"/>
                    <a:pt x="16" y="113"/>
                    <a:pt x="15" y="115"/>
                  </a:cubicBezTo>
                  <a:cubicBezTo>
                    <a:pt x="15" y="115"/>
                    <a:pt x="15" y="116"/>
                    <a:pt x="15" y="116"/>
                  </a:cubicBezTo>
                  <a:cubicBezTo>
                    <a:pt x="16" y="118"/>
                    <a:pt x="18" y="118"/>
                    <a:pt x="20" y="118"/>
                  </a:cubicBezTo>
                  <a:cubicBezTo>
                    <a:pt x="22" y="118"/>
                    <a:pt x="24" y="119"/>
                    <a:pt x="25" y="116"/>
                  </a:cubicBezTo>
                  <a:cubicBezTo>
                    <a:pt x="26" y="112"/>
                    <a:pt x="26" y="112"/>
                    <a:pt x="30" y="114"/>
                  </a:cubicBezTo>
                  <a:cubicBezTo>
                    <a:pt x="33" y="116"/>
                    <a:pt x="36" y="117"/>
                    <a:pt x="40" y="116"/>
                  </a:cubicBezTo>
                  <a:cubicBezTo>
                    <a:pt x="39" y="114"/>
                    <a:pt x="37" y="112"/>
                    <a:pt x="36" y="111"/>
                  </a:cubicBezTo>
                  <a:cubicBezTo>
                    <a:pt x="34" y="108"/>
                    <a:pt x="33" y="106"/>
                    <a:pt x="35" y="103"/>
                  </a:cubicBezTo>
                  <a:cubicBezTo>
                    <a:pt x="36" y="102"/>
                    <a:pt x="37" y="104"/>
                    <a:pt x="37" y="104"/>
                  </a:cubicBezTo>
                  <a:cubicBezTo>
                    <a:pt x="38" y="105"/>
                    <a:pt x="40" y="106"/>
                    <a:pt x="41" y="106"/>
                  </a:cubicBezTo>
                  <a:close/>
                </a:path>
              </a:pathLst>
            </a:custGeom>
            <a:solidFill>
              <a:srgbClr val="FB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6DE6C0-ABE6-453A-C968-AF0AFA0BA2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8" y="2912"/>
              <a:ext cx="432" cy="336"/>
            </a:xfrm>
            <a:custGeom>
              <a:avLst/>
              <a:gdLst>
                <a:gd name="T0" fmla="*/ 41 w 48"/>
                <a:gd name="T1" fmla="*/ 20 h 37"/>
                <a:gd name="T2" fmla="*/ 43 w 48"/>
                <a:gd name="T3" fmla="*/ 28 h 37"/>
                <a:gd name="T4" fmla="*/ 44 w 48"/>
                <a:gd name="T5" fmla="*/ 28 h 37"/>
                <a:gd name="T6" fmla="*/ 47 w 48"/>
                <a:gd name="T7" fmla="*/ 33 h 37"/>
                <a:gd name="T8" fmla="*/ 41 w 48"/>
                <a:gd name="T9" fmla="*/ 34 h 37"/>
                <a:gd name="T10" fmla="*/ 35 w 48"/>
                <a:gd name="T11" fmla="*/ 32 h 37"/>
                <a:gd name="T12" fmla="*/ 33 w 48"/>
                <a:gd name="T13" fmla="*/ 31 h 37"/>
                <a:gd name="T14" fmla="*/ 31 w 48"/>
                <a:gd name="T15" fmla="*/ 34 h 37"/>
                <a:gd name="T16" fmla="*/ 30 w 48"/>
                <a:gd name="T17" fmla="*/ 36 h 37"/>
                <a:gd name="T18" fmla="*/ 22 w 48"/>
                <a:gd name="T19" fmla="*/ 35 h 37"/>
                <a:gd name="T20" fmla="*/ 21 w 48"/>
                <a:gd name="T21" fmla="*/ 30 h 37"/>
                <a:gd name="T22" fmla="*/ 15 w 48"/>
                <a:gd name="T23" fmla="*/ 34 h 37"/>
                <a:gd name="T24" fmla="*/ 11 w 48"/>
                <a:gd name="T25" fmla="*/ 35 h 37"/>
                <a:gd name="T26" fmla="*/ 7 w 48"/>
                <a:gd name="T27" fmla="*/ 33 h 37"/>
                <a:gd name="T28" fmla="*/ 9 w 48"/>
                <a:gd name="T29" fmla="*/ 37 h 37"/>
                <a:gd name="T30" fmla="*/ 0 w 48"/>
                <a:gd name="T31" fmla="*/ 27 h 37"/>
                <a:gd name="T32" fmla="*/ 4 w 48"/>
                <a:gd name="T33" fmla="*/ 30 h 37"/>
                <a:gd name="T34" fmla="*/ 6 w 48"/>
                <a:gd name="T35" fmla="*/ 30 h 37"/>
                <a:gd name="T36" fmla="*/ 6 w 48"/>
                <a:gd name="T37" fmla="*/ 27 h 37"/>
                <a:gd name="T38" fmla="*/ 5 w 48"/>
                <a:gd name="T39" fmla="*/ 24 h 37"/>
                <a:gd name="T40" fmla="*/ 10 w 48"/>
                <a:gd name="T41" fmla="*/ 11 h 37"/>
                <a:gd name="T42" fmla="*/ 10 w 48"/>
                <a:gd name="T43" fmla="*/ 19 h 37"/>
                <a:gd name="T44" fmla="*/ 22 w 48"/>
                <a:gd name="T45" fmla="*/ 27 h 37"/>
                <a:gd name="T46" fmla="*/ 26 w 48"/>
                <a:gd name="T47" fmla="*/ 24 h 37"/>
                <a:gd name="T48" fmla="*/ 27 w 48"/>
                <a:gd name="T49" fmla="*/ 21 h 37"/>
                <a:gd name="T50" fmla="*/ 26 w 48"/>
                <a:gd name="T51" fmla="*/ 16 h 37"/>
                <a:gd name="T52" fmla="*/ 43 w 48"/>
                <a:gd name="T53" fmla="*/ 0 h 37"/>
                <a:gd name="T54" fmla="*/ 40 w 48"/>
                <a:gd name="T55" fmla="*/ 11 h 37"/>
                <a:gd name="T56" fmla="*/ 41 w 48"/>
                <a:gd name="T57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37">
                  <a:moveTo>
                    <a:pt x="41" y="20"/>
                  </a:moveTo>
                  <a:cubicBezTo>
                    <a:pt x="40" y="23"/>
                    <a:pt x="41" y="26"/>
                    <a:pt x="43" y="28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5" y="30"/>
                    <a:pt x="48" y="32"/>
                    <a:pt x="47" y="33"/>
                  </a:cubicBezTo>
                  <a:cubicBezTo>
                    <a:pt x="46" y="36"/>
                    <a:pt x="43" y="34"/>
                    <a:pt x="41" y="34"/>
                  </a:cubicBezTo>
                  <a:cubicBezTo>
                    <a:pt x="39" y="34"/>
                    <a:pt x="37" y="33"/>
                    <a:pt x="35" y="32"/>
                  </a:cubicBezTo>
                  <a:cubicBezTo>
                    <a:pt x="34" y="31"/>
                    <a:pt x="34" y="30"/>
                    <a:pt x="33" y="31"/>
                  </a:cubicBezTo>
                  <a:cubicBezTo>
                    <a:pt x="32" y="31"/>
                    <a:pt x="31" y="32"/>
                    <a:pt x="31" y="34"/>
                  </a:cubicBezTo>
                  <a:cubicBezTo>
                    <a:pt x="32" y="36"/>
                    <a:pt x="31" y="36"/>
                    <a:pt x="30" y="36"/>
                  </a:cubicBezTo>
                  <a:cubicBezTo>
                    <a:pt x="27" y="36"/>
                    <a:pt x="25" y="36"/>
                    <a:pt x="22" y="35"/>
                  </a:cubicBezTo>
                  <a:cubicBezTo>
                    <a:pt x="19" y="34"/>
                    <a:pt x="19" y="33"/>
                    <a:pt x="21" y="30"/>
                  </a:cubicBezTo>
                  <a:cubicBezTo>
                    <a:pt x="18" y="31"/>
                    <a:pt x="16" y="31"/>
                    <a:pt x="15" y="34"/>
                  </a:cubicBezTo>
                  <a:cubicBezTo>
                    <a:pt x="15" y="36"/>
                    <a:pt x="13" y="36"/>
                    <a:pt x="11" y="35"/>
                  </a:cubicBezTo>
                  <a:cubicBezTo>
                    <a:pt x="10" y="35"/>
                    <a:pt x="8" y="34"/>
                    <a:pt x="7" y="33"/>
                  </a:cubicBezTo>
                  <a:cubicBezTo>
                    <a:pt x="7" y="35"/>
                    <a:pt x="9" y="36"/>
                    <a:pt x="9" y="37"/>
                  </a:cubicBezTo>
                  <a:cubicBezTo>
                    <a:pt x="2" y="37"/>
                    <a:pt x="0" y="34"/>
                    <a:pt x="0" y="27"/>
                  </a:cubicBezTo>
                  <a:cubicBezTo>
                    <a:pt x="1" y="28"/>
                    <a:pt x="2" y="29"/>
                    <a:pt x="4" y="30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7" y="29"/>
                    <a:pt x="7" y="28"/>
                    <a:pt x="6" y="27"/>
                  </a:cubicBezTo>
                  <a:cubicBezTo>
                    <a:pt x="6" y="26"/>
                    <a:pt x="6" y="25"/>
                    <a:pt x="5" y="24"/>
                  </a:cubicBezTo>
                  <a:cubicBezTo>
                    <a:pt x="3" y="19"/>
                    <a:pt x="4" y="14"/>
                    <a:pt x="10" y="11"/>
                  </a:cubicBezTo>
                  <a:cubicBezTo>
                    <a:pt x="10" y="13"/>
                    <a:pt x="10" y="16"/>
                    <a:pt x="10" y="19"/>
                  </a:cubicBezTo>
                  <a:cubicBezTo>
                    <a:pt x="10" y="27"/>
                    <a:pt x="15" y="30"/>
                    <a:pt x="22" y="27"/>
                  </a:cubicBezTo>
                  <a:cubicBezTo>
                    <a:pt x="23" y="26"/>
                    <a:pt x="25" y="25"/>
                    <a:pt x="26" y="24"/>
                  </a:cubicBezTo>
                  <a:cubicBezTo>
                    <a:pt x="27" y="23"/>
                    <a:pt x="28" y="22"/>
                    <a:pt x="27" y="21"/>
                  </a:cubicBezTo>
                  <a:cubicBezTo>
                    <a:pt x="26" y="19"/>
                    <a:pt x="26" y="18"/>
                    <a:pt x="26" y="16"/>
                  </a:cubicBezTo>
                  <a:cubicBezTo>
                    <a:pt x="29" y="10"/>
                    <a:pt x="34" y="1"/>
                    <a:pt x="43" y="0"/>
                  </a:cubicBezTo>
                  <a:cubicBezTo>
                    <a:pt x="41" y="3"/>
                    <a:pt x="40" y="7"/>
                    <a:pt x="40" y="11"/>
                  </a:cubicBezTo>
                  <a:cubicBezTo>
                    <a:pt x="42" y="14"/>
                    <a:pt x="43" y="17"/>
                    <a:pt x="41" y="20"/>
                  </a:cubicBezTo>
                  <a:close/>
                </a:path>
              </a:pathLst>
            </a:custGeom>
            <a:solidFill>
              <a:srgbClr val="E3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ECD24A0-ADE2-E0C4-0D84-867F447DF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1923"/>
              <a:ext cx="179" cy="644"/>
            </a:xfrm>
            <a:custGeom>
              <a:avLst/>
              <a:gdLst>
                <a:gd name="T0" fmla="*/ 19 w 20"/>
                <a:gd name="T1" fmla="*/ 36 h 71"/>
                <a:gd name="T2" fmla="*/ 19 w 20"/>
                <a:gd name="T3" fmla="*/ 40 h 71"/>
                <a:gd name="T4" fmla="*/ 19 w 20"/>
                <a:gd name="T5" fmla="*/ 71 h 71"/>
                <a:gd name="T6" fmla="*/ 14 w 20"/>
                <a:gd name="T7" fmla="*/ 58 h 71"/>
                <a:gd name="T8" fmla="*/ 14 w 20"/>
                <a:gd name="T9" fmla="*/ 38 h 71"/>
                <a:gd name="T10" fmla="*/ 5 w 20"/>
                <a:gd name="T11" fmla="*/ 27 h 71"/>
                <a:gd name="T12" fmla="*/ 4 w 20"/>
                <a:gd name="T13" fmla="*/ 28 h 71"/>
                <a:gd name="T14" fmla="*/ 0 w 20"/>
                <a:gd name="T15" fmla="*/ 20 h 71"/>
                <a:gd name="T16" fmla="*/ 8 w 20"/>
                <a:gd name="T17" fmla="*/ 20 h 71"/>
                <a:gd name="T18" fmla="*/ 14 w 20"/>
                <a:gd name="T19" fmla="*/ 9 h 71"/>
                <a:gd name="T20" fmla="*/ 13 w 20"/>
                <a:gd name="T21" fmla="*/ 5 h 71"/>
                <a:gd name="T22" fmla="*/ 12 w 20"/>
                <a:gd name="T23" fmla="*/ 0 h 71"/>
                <a:gd name="T24" fmla="*/ 17 w 20"/>
                <a:gd name="T25" fmla="*/ 13 h 71"/>
                <a:gd name="T26" fmla="*/ 17 w 20"/>
                <a:gd name="T27" fmla="*/ 13 h 71"/>
                <a:gd name="T28" fmla="*/ 18 w 20"/>
                <a:gd name="T29" fmla="*/ 12 h 71"/>
                <a:gd name="T30" fmla="*/ 19 w 20"/>
                <a:gd name="T3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71">
                  <a:moveTo>
                    <a:pt x="19" y="36"/>
                  </a:moveTo>
                  <a:cubicBezTo>
                    <a:pt x="18" y="38"/>
                    <a:pt x="19" y="39"/>
                    <a:pt x="19" y="40"/>
                  </a:cubicBezTo>
                  <a:cubicBezTo>
                    <a:pt x="19" y="50"/>
                    <a:pt x="19" y="60"/>
                    <a:pt x="19" y="71"/>
                  </a:cubicBezTo>
                  <a:cubicBezTo>
                    <a:pt x="15" y="67"/>
                    <a:pt x="12" y="64"/>
                    <a:pt x="14" y="58"/>
                  </a:cubicBezTo>
                  <a:cubicBezTo>
                    <a:pt x="15" y="51"/>
                    <a:pt x="17" y="45"/>
                    <a:pt x="14" y="38"/>
                  </a:cubicBezTo>
                  <a:cubicBezTo>
                    <a:pt x="11" y="34"/>
                    <a:pt x="8" y="30"/>
                    <a:pt x="5" y="27"/>
                  </a:cubicBezTo>
                  <a:cubicBezTo>
                    <a:pt x="5" y="27"/>
                    <a:pt x="4" y="28"/>
                    <a:pt x="4" y="28"/>
                  </a:cubicBezTo>
                  <a:cubicBezTo>
                    <a:pt x="3" y="25"/>
                    <a:pt x="1" y="23"/>
                    <a:pt x="0" y="20"/>
                  </a:cubicBezTo>
                  <a:cubicBezTo>
                    <a:pt x="3" y="20"/>
                    <a:pt x="6" y="22"/>
                    <a:pt x="8" y="20"/>
                  </a:cubicBezTo>
                  <a:cubicBezTo>
                    <a:pt x="13" y="19"/>
                    <a:pt x="15" y="15"/>
                    <a:pt x="14" y="9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2" y="2"/>
                    <a:pt x="12" y="0"/>
                  </a:cubicBezTo>
                  <a:cubicBezTo>
                    <a:pt x="15" y="4"/>
                    <a:pt x="16" y="8"/>
                    <a:pt x="17" y="13"/>
                  </a:cubicBezTo>
                  <a:cubicBezTo>
                    <a:pt x="17" y="13"/>
                    <a:pt x="17" y="14"/>
                    <a:pt x="17" y="13"/>
                  </a:cubicBezTo>
                  <a:cubicBezTo>
                    <a:pt x="18" y="13"/>
                    <a:pt x="17" y="12"/>
                    <a:pt x="18" y="12"/>
                  </a:cubicBezTo>
                  <a:cubicBezTo>
                    <a:pt x="20" y="20"/>
                    <a:pt x="20" y="28"/>
                    <a:pt x="19" y="36"/>
                  </a:cubicBezTo>
                  <a:close/>
                </a:path>
              </a:pathLst>
            </a:custGeom>
            <a:solidFill>
              <a:srgbClr val="EC6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01D95F0-2076-8A75-75B8-ED9465219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8" y="2994"/>
              <a:ext cx="63" cy="145"/>
            </a:xfrm>
            <a:custGeom>
              <a:avLst/>
              <a:gdLst>
                <a:gd name="T0" fmla="*/ 1 w 7"/>
                <a:gd name="T1" fmla="*/ 11 h 16"/>
                <a:gd name="T2" fmla="*/ 0 w 7"/>
                <a:gd name="T3" fmla="*/ 2 h 16"/>
                <a:gd name="T4" fmla="*/ 2 w 7"/>
                <a:gd name="T5" fmla="*/ 0 h 16"/>
                <a:gd name="T6" fmla="*/ 7 w 7"/>
                <a:gd name="T7" fmla="*/ 7 h 16"/>
                <a:gd name="T8" fmla="*/ 4 w 7"/>
                <a:gd name="T9" fmla="*/ 9 h 16"/>
                <a:gd name="T10" fmla="*/ 7 w 7"/>
                <a:gd name="T11" fmla="*/ 14 h 16"/>
                <a:gd name="T12" fmla="*/ 4 w 7"/>
                <a:gd name="T13" fmla="*/ 14 h 16"/>
                <a:gd name="T14" fmla="*/ 1 w 7"/>
                <a:gd name="T1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6">
                  <a:moveTo>
                    <a:pt x="1" y="11"/>
                  </a:moveTo>
                  <a:cubicBezTo>
                    <a:pt x="1" y="8"/>
                    <a:pt x="0" y="5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2"/>
                    <a:pt x="1" y="8"/>
                    <a:pt x="7" y="7"/>
                  </a:cubicBezTo>
                  <a:cubicBezTo>
                    <a:pt x="7" y="9"/>
                    <a:pt x="4" y="7"/>
                    <a:pt x="4" y="9"/>
                  </a:cubicBezTo>
                  <a:cubicBezTo>
                    <a:pt x="5" y="11"/>
                    <a:pt x="5" y="13"/>
                    <a:pt x="7" y="14"/>
                  </a:cubicBezTo>
                  <a:cubicBezTo>
                    <a:pt x="7" y="16"/>
                    <a:pt x="5" y="15"/>
                    <a:pt x="4" y="14"/>
                  </a:cubicBezTo>
                  <a:cubicBezTo>
                    <a:pt x="3" y="13"/>
                    <a:pt x="2" y="12"/>
                    <a:pt x="1" y="11"/>
                  </a:cubicBezTo>
                  <a:close/>
                </a:path>
              </a:pathLst>
            </a:custGeom>
            <a:solidFill>
              <a:srgbClr val="E96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D02CC6-1BFC-1812-CDD4-DAF6C6AFF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5" y="2640"/>
              <a:ext cx="1061" cy="572"/>
            </a:xfrm>
            <a:custGeom>
              <a:avLst/>
              <a:gdLst>
                <a:gd name="T0" fmla="*/ 114 w 118"/>
                <a:gd name="T1" fmla="*/ 24 h 63"/>
                <a:gd name="T2" fmla="*/ 101 w 118"/>
                <a:gd name="T3" fmla="*/ 29 h 63"/>
                <a:gd name="T4" fmla="*/ 108 w 118"/>
                <a:gd name="T5" fmla="*/ 44 h 63"/>
                <a:gd name="T6" fmla="*/ 88 w 118"/>
                <a:gd name="T7" fmla="*/ 39 h 63"/>
                <a:gd name="T8" fmla="*/ 78 w 118"/>
                <a:gd name="T9" fmla="*/ 38 h 63"/>
                <a:gd name="T10" fmla="*/ 85 w 118"/>
                <a:gd name="T11" fmla="*/ 42 h 63"/>
                <a:gd name="T12" fmla="*/ 83 w 118"/>
                <a:gd name="T13" fmla="*/ 47 h 63"/>
                <a:gd name="T14" fmla="*/ 73 w 118"/>
                <a:gd name="T15" fmla="*/ 52 h 63"/>
                <a:gd name="T16" fmla="*/ 73 w 118"/>
                <a:gd name="T17" fmla="*/ 56 h 63"/>
                <a:gd name="T18" fmla="*/ 52 w 118"/>
                <a:gd name="T19" fmla="*/ 58 h 63"/>
                <a:gd name="T20" fmla="*/ 39 w 118"/>
                <a:gd name="T21" fmla="*/ 57 h 63"/>
                <a:gd name="T22" fmla="*/ 19 w 118"/>
                <a:gd name="T23" fmla="*/ 49 h 63"/>
                <a:gd name="T24" fmla="*/ 20 w 118"/>
                <a:gd name="T25" fmla="*/ 62 h 63"/>
                <a:gd name="T26" fmla="*/ 2 w 118"/>
                <a:gd name="T27" fmla="*/ 46 h 63"/>
                <a:gd name="T28" fmla="*/ 2 w 118"/>
                <a:gd name="T29" fmla="*/ 38 h 63"/>
                <a:gd name="T30" fmla="*/ 6 w 118"/>
                <a:gd name="T31" fmla="*/ 45 h 63"/>
                <a:gd name="T32" fmla="*/ 13 w 118"/>
                <a:gd name="T33" fmla="*/ 45 h 63"/>
                <a:gd name="T34" fmla="*/ 22 w 118"/>
                <a:gd name="T35" fmla="*/ 45 h 63"/>
                <a:gd name="T36" fmla="*/ 25 w 118"/>
                <a:gd name="T37" fmla="*/ 49 h 63"/>
                <a:gd name="T38" fmla="*/ 35 w 118"/>
                <a:gd name="T39" fmla="*/ 49 h 63"/>
                <a:gd name="T40" fmla="*/ 55 w 118"/>
                <a:gd name="T41" fmla="*/ 49 h 63"/>
                <a:gd name="T42" fmla="*/ 56 w 118"/>
                <a:gd name="T43" fmla="*/ 44 h 63"/>
                <a:gd name="T44" fmla="*/ 44 w 118"/>
                <a:gd name="T45" fmla="*/ 37 h 63"/>
                <a:gd name="T46" fmla="*/ 58 w 118"/>
                <a:gd name="T47" fmla="*/ 37 h 63"/>
                <a:gd name="T48" fmla="*/ 66 w 118"/>
                <a:gd name="T49" fmla="*/ 38 h 63"/>
                <a:gd name="T50" fmla="*/ 63 w 118"/>
                <a:gd name="T51" fmla="*/ 26 h 63"/>
                <a:gd name="T52" fmla="*/ 57 w 118"/>
                <a:gd name="T53" fmla="*/ 30 h 63"/>
                <a:gd name="T54" fmla="*/ 36 w 118"/>
                <a:gd name="T55" fmla="*/ 14 h 63"/>
                <a:gd name="T56" fmla="*/ 69 w 118"/>
                <a:gd name="T57" fmla="*/ 12 h 63"/>
                <a:gd name="T58" fmla="*/ 74 w 118"/>
                <a:gd name="T59" fmla="*/ 28 h 63"/>
                <a:gd name="T60" fmla="*/ 88 w 118"/>
                <a:gd name="T61" fmla="*/ 20 h 63"/>
                <a:gd name="T62" fmla="*/ 96 w 118"/>
                <a:gd name="T63" fmla="*/ 7 h 63"/>
                <a:gd name="T64" fmla="*/ 112 w 118"/>
                <a:gd name="T65" fmla="*/ 22 h 63"/>
                <a:gd name="T66" fmla="*/ 116 w 118"/>
                <a:gd name="T67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63">
                  <a:moveTo>
                    <a:pt x="116" y="14"/>
                  </a:moveTo>
                  <a:cubicBezTo>
                    <a:pt x="118" y="19"/>
                    <a:pt x="117" y="22"/>
                    <a:pt x="114" y="24"/>
                  </a:cubicBezTo>
                  <a:cubicBezTo>
                    <a:pt x="108" y="26"/>
                    <a:pt x="103" y="25"/>
                    <a:pt x="98" y="18"/>
                  </a:cubicBezTo>
                  <a:cubicBezTo>
                    <a:pt x="97" y="22"/>
                    <a:pt x="99" y="26"/>
                    <a:pt x="101" y="29"/>
                  </a:cubicBezTo>
                  <a:cubicBezTo>
                    <a:pt x="103" y="31"/>
                    <a:pt x="105" y="32"/>
                    <a:pt x="106" y="34"/>
                  </a:cubicBezTo>
                  <a:cubicBezTo>
                    <a:pt x="110" y="38"/>
                    <a:pt x="111" y="41"/>
                    <a:pt x="108" y="44"/>
                  </a:cubicBezTo>
                  <a:cubicBezTo>
                    <a:pt x="105" y="47"/>
                    <a:pt x="100" y="48"/>
                    <a:pt x="97" y="45"/>
                  </a:cubicBezTo>
                  <a:cubicBezTo>
                    <a:pt x="94" y="43"/>
                    <a:pt x="91" y="41"/>
                    <a:pt x="88" y="39"/>
                  </a:cubicBezTo>
                  <a:cubicBezTo>
                    <a:pt x="86" y="38"/>
                    <a:pt x="83" y="36"/>
                    <a:pt x="80" y="37"/>
                  </a:cubicBezTo>
                  <a:cubicBezTo>
                    <a:pt x="79" y="37"/>
                    <a:pt x="78" y="37"/>
                    <a:pt x="78" y="38"/>
                  </a:cubicBezTo>
                  <a:cubicBezTo>
                    <a:pt x="78" y="39"/>
                    <a:pt x="79" y="39"/>
                    <a:pt x="79" y="39"/>
                  </a:cubicBezTo>
                  <a:cubicBezTo>
                    <a:pt x="81" y="40"/>
                    <a:pt x="83" y="41"/>
                    <a:pt x="85" y="42"/>
                  </a:cubicBezTo>
                  <a:cubicBezTo>
                    <a:pt x="86" y="43"/>
                    <a:pt x="86" y="45"/>
                    <a:pt x="85" y="46"/>
                  </a:cubicBezTo>
                  <a:cubicBezTo>
                    <a:pt x="85" y="47"/>
                    <a:pt x="84" y="47"/>
                    <a:pt x="83" y="47"/>
                  </a:cubicBezTo>
                  <a:cubicBezTo>
                    <a:pt x="77" y="47"/>
                    <a:pt x="72" y="46"/>
                    <a:pt x="69" y="40"/>
                  </a:cubicBezTo>
                  <a:cubicBezTo>
                    <a:pt x="67" y="46"/>
                    <a:pt x="69" y="49"/>
                    <a:pt x="73" y="52"/>
                  </a:cubicBezTo>
                  <a:cubicBezTo>
                    <a:pt x="74" y="52"/>
                    <a:pt x="75" y="52"/>
                    <a:pt x="75" y="54"/>
                  </a:cubicBezTo>
                  <a:cubicBezTo>
                    <a:pt x="75" y="55"/>
                    <a:pt x="74" y="55"/>
                    <a:pt x="73" y="56"/>
                  </a:cubicBezTo>
                  <a:cubicBezTo>
                    <a:pt x="66" y="58"/>
                    <a:pt x="60" y="60"/>
                    <a:pt x="54" y="58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3" y="60"/>
                    <a:pt x="54" y="61"/>
                    <a:pt x="56" y="62"/>
                  </a:cubicBezTo>
                  <a:cubicBezTo>
                    <a:pt x="50" y="62"/>
                    <a:pt x="44" y="60"/>
                    <a:pt x="39" y="57"/>
                  </a:cubicBezTo>
                  <a:cubicBezTo>
                    <a:pt x="39" y="59"/>
                    <a:pt x="40" y="61"/>
                    <a:pt x="41" y="63"/>
                  </a:cubicBezTo>
                  <a:cubicBezTo>
                    <a:pt x="33" y="59"/>
                    <a:pt x="25" y="56"/>
                    <a:pt x="19" y="49"/>
                  </a:cubicBezTo>
                  <a:cubicBezTo>
                    <a:pt x="19" y="52"/>
                    <a:pt x="20" y="56"/>
                    <a:pt x="21" y="59"/>
                  </a:cubicBezTo>
                  <a:cubicBezTo>
                    <a:pt x="22" y="61"/>
                    <a:pt x="22" y="62"/>
                    <a:pt x="20" y="62"/>
                  </a:cubicBezTo>
                  <a:cubicBezTo>
                    <a:pt x="14" y="61"/>
                    <a:pt x="9" y="60"/>
                    <a:pt x="4" y="56"/>
                  </a:cubicBezTo>
                  <a:cubicBezTo>
                    <a:pt x="1" y="53"/>
                    <a:pt x="0" y="50"/>
                    <a:pt x="2" y="46"/>
                  </a:cubicBezTo>
                  <a:cubicBezTo>
                    <a:pt x="2" y="45"/>
                    <a:pt x="3" y="44"/>
                    <a:pt x="2" y="43"/>
                  </a:cubicBezTo>
                  <a:cubicBezTo>
                    <a:pt x="2" y="42"/>
                    <a:pt x="2" y="40"/>
                    <a:pt x="2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40"/>
                    <a:pt x="4" y="42"/>
                    <a:pt x="6" y="45"/>
                  </a:cubicBezTo>
                  <a:cubicBezTo>
                    <a:pt x="7" y="46"/>
                    <a:pt x="7" y="48"/>
                    <a:pt x="10" y="48"/>
                  </a:cubicBezTo>
                  <a:cubicBezTo>
                    <a:pt x="12" y="48"/>
                    <a:pt x="12" y="46"/>
                    <a:pt x="13" y="45"/>
                  </a:cubicBezTo>
                  <a:cubicBezTo>
                    <a:pt x="14" y="43"/>
                    <a:pt x="14" y="41"/>
                    <a:pt x="14" y="38"/>
                  </a:cubicBezTo>
                  <a:cubicBezTo>
                    <a:pt x="17" y="41"/>
                    <a:pt x="20" y="43"/>
                    <a:pt x="22" y="45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3" y="49"/>
                    <a:pt x="23" y="49"/>
                    <a:pt x="25" y="49"/>
                  </a:cubicBezTo>
                  <a:cubicBezTo>
                    <a:pt x="29" y="50"/>
                    <a:pt x="32" y="50"/>
                    <a:pt x="35" y="51"/>
                  </a:cubicBezTo>
                  <a:cubicBezTo>
                    <a:pt x="36" y="50"/>
                    <a:pt x="34" y="50"/>
                    <a:pt x="35" y="49"/>
                  </a:cubicBezTo>
                  <a:cubicBezTo>
                    <a:pt x="39" y="48"/>
                    <a:pt x="42" y="48"/>
                    <a:pt x="46" y="49"/>
                  </a:cubicBezTo>
                  <a:cubicBezTo>
                    <a:pt x="49" y="49"/>
                    <a:pt x="52" y="49"/>
                    <a:pt x="55" y="49"/>
                  </a:cubicBezTo>
                  <a:cubicBezTo>
                    <a:pt x="57" y="49"/>
                    <a:pt x="58" y="48"/>
                    <a:pt x="59" y="47"/>
                  </a:cubicBezTo>
                  <a:cubicBezTo>
                    <a:pt x="59" y="45"/>
                    <a:pt x="57" y="45"/>
                    <a:pt x="56" y="44"/>
                  </a:cubicBezTo>
                  <a:cubicBezTo>
                    <a:pt x="53" y="42"/>
                    <a:pt x="48" y="42"/>
                    <a:pt x="45" y="39"/>
                  </a:cubicBezTo>
                  <a:cubicBezTo>
                    <a:pt x="44" y="38"/>
                    <a:pt x="44" y="38"/>
                    <a:pt x="44" y="37"/>
                  </a:cubicBezTo>
                  <a:cubicBezTo>
                    <a:pt x="49" y="37"/>
                    <a:pt x="53" y="38"/>
                    <a:pt x="58" y="35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9" y="40"/>
                    <a:pt x="61" y="41"/>
                    <a:pt x="64" y="40"/>
                  </a:cubicBezTo>
                  <a:cubicBezTo>
                    <a:pt x="66" y="40"/>
                    <a:pt x="66" y="39"/>
                    <a:pt x="66" y="38"/>
                  </a:cubicBezTo>
                  <a:cubicBezTo>
                    <a:pt x="66" y="35"/>
                    <a:pt x="66" y="32"/>
                    <a:pt x="66" y="30"/>
                  </a:cubicBezTo>
                  <a:cubicBezTo>
                    <a:pt x="66" y="28"/>
                    <a:pt x="65" y="26"/>
                    <a:pt x="63" y="26"/>
                  </a:cubicBezTo>
                  <a:cubicBezTo>
                    <a:pt x="61" y="25"/>
                    <a:pt x="60" y="26"/>
                    <a:pt x="59" y="28"/>
                  </a:cubicBezTo>
                  <a:cubicBezTo>
                    <a:pt x="58" y="29"/>
                    <a:pt x="58" y="30"/>
                    <a:pt x="57" y="30"/>
                  </a:cubicBezTo>
                  <a:cubicBezTo>
                    <a:pt x="51" y="28"/>
                    <a:pt x="45" y="27"/>
                    <a:pt x="41" y="22"/>
                  </a:cubicBezTo>
                  <a:cubicBezTo>
                    <a:pt x="38" y="20"/>
                    <a:pt x="36" y="18"/>
                    <a:pt x="36" y="14"/>
                  </a:cubicBezTo>
                  <a:cubicBezTo>
                    <a:pt x="41" y="19"/>
                    <a:pt x="47" y="22"/>
                    <a:pt x="54" y="22"/>
                  </a:cubicBezTo>
                  <a:cubicBezTo>
                    <a:pt x="61" y="22"/>
                    <a:pt x="66" y="19"/>
                    <a:pt x="69" y="12"/>
                  </a:cubicBezTo>
                  <a:cubicBezTo>
                    <a:pt x="72" y="15"/>
                    <a:pt x="73" y="18"/>
                    <a:pt x="72" y="21"/>
                  </a:cubicBezTo>
                  <a:cubicBezTo>
                    <a:pt x="72" y="24"/>
                    <a:pt x="71" y="27"/>
                    <a:pt x="74" y="28"/>
                  </a:cubicBezTo>
                  <a:cubicBezTo>
                    <a:pt x="76" y="30"/>
                    <a:pt x="79" y="29"/>
                    <a:pt x="81" y="28"/>
                  </a:cubicBezTo>
                  <a:cubicBezTo>
                    <a:pt x="85" y="27"/>
                    <a:pt x="87" y="24"/>
                    <a:pt x="88" y="20"/>
                  </a:cubicBezTo>
                  <a:cubicBezTo>
                    <a:pt x="90" y="13"/>
                    <a:pt x="91" y="7"/>
                    <a:pt x="88" y="0"/>
                  </a:cubicBezTo>
                  <a:cubicBezTo>
                    <a:pt x="92" y="1"/>
                    <a:pt x="94" y="5"/>
                    <a:pt x="96" y="7"/>
                  </a:cubicBezTo>
                  <a:cubicBezTo>
                    <a:pt x="99" y="11"/>
                    <a:pt x="102" y="15"/>
                    <a:pt x="105" y="19"/>
                  </a:cubicBezTo>
                  <a:cubicBezTo>
                    <a:pt x="107" y="21"/>
                    <a:pt x="109" y="23"/>
                    <a:pt x="112" y="22"/>
                  </a:cubicBezTo>
                  <a:cubicBezTo>
                    <a:pt x="114" y="21"/>
                    <a:pt x="116" y="19"/>
                    <a:pt x="116" y="15"/>
                  </a:cubicBezTo>
                  <a:cubicBezTo>
                    <a:pt x="116" y="15"/>
                    <a:pt x="116" y="15"/>
                    <a:pt x="116" y="14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3C5324-E91E-22A1-9E85-F5DCCDD7E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2386"/>
              <a:ext cx="342" cy="281"/>
            </a:xfrm>
            <a:custGeom>
              <a:avLst/>
              <a:gdLst>
                <a:gd name="T0" fmla="*/ 36 w 38"/>
                <a:gd name="T1" fmla="*/ 17 h 31"/>
                <a:gd name="T2" fmla="*/ 34 w 38"/>
                <a:gd name="T3" fmla="*/ 29 h 31"/>
                <a:gd name="T4" fmla="*/ 29 w 38"/>
                <a:gd name="T5" fmla="*/ 30 h 31"/>
                <a:gd name="T6" fmla="*/ 21 w 38"/>
                <a:gd name="T7" fmla="*/ 25 h 31"/>
                <a:gd name="T8" fmla="*/ 19 w 38"/>
                <a:gd name="T9" fmla="*/ 23 h 31"/>
                <a:gd name="T10" fmla="*/ 7 w 38"/>
                <a:gd name="T11" fmla="*/ 12 h 31"/>
                <a:gd name="T12" fmla="*/ 2 w 38"/>
                <a:gd name="T13" fmla="*/ 7 h 31"/>
                <a:gd name="T14" fmla="*/ 2 w 38"/>
                <a:gd name="T15" fmla="*/ 2 h 31"/>
                <a:gd name="T16" fmla="*/ 3 w 38"/>
                <a:gd name="T17" fmla="*/ 3 h 31"/>
                <a:gd name="T18" fmla="*/ 7 w 38"/>
                <a:gd name="T19" fmla="*/ 6 h 31"/>
                <a:gd name="T20" fmla="*/ 10 w 38"/>
                <a:gd name="T21" fmla="*/ 2 h 31"/>
                <a:gd name="T22" fmla="*/ 11 w 38"/>
                <a:gd name="T23" fmla="*/ 0 h 31"/>
                <a:gd name="T24" fmla="*/ 18 w 38"/>
                <a:gd name="T25" fmla="*/ 16 h 31"/>
                <a:gd name="T26" fmla="*/ 32 w 38"/>
                <a:gd name="T27" fmla="*/ 22 h 31"/>
                <a:gd name="T28" fmla="*/ 36 w 38"/>
                <a:gd name="T2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1">
                  <a:moveTo>
                    <a:pt x="36" y="17"/>
                  </a:moveTo>
                  <a:cubicBezTo>
                    <a:pt x="38" y="22"/>
                    <a:pt x="37" y="26"/>
                    <a:pt x="34" y="29"/>
                  </a:cubicBezTo>
                  <a:cubicBezTo>
                    <a:pt x="33" y="31"/>
                    <a:pt x="31" y="31"/>
                    <a:pt x="29" y="30"/>
                  </a:cubicBezTo>
                  <a:cubicBezTo>
                    <a:pt x="26" y="29"/>
                    <a:pt x="23" y="28"/>
                    <a:pt x="21" y="25"/>
                  </a:cubicBezTo>
                  <a:cubicBezTo>
                    <a:pt x="21" y="25"/>
                    <a:pt x="20" y="24"/>
                    <a:pt x="19" y="23"/>
                  </a:cubicBezTo>
                  <a:cubicBezTo>
                    <a:pt x="17" y="18"/>
                    <a:pt x="11" y="16"/>
                    <a:pt x="7" y="12"/>
                  </a:cubicBezTo>
                  <a:cubicBezTo>
                    <a:pt x="5" y="11"/>
                    <a:pt x="4" y="9"/>
                    <a:pt x="2" y="7"/>
                  </a:cubicBezTo>
                  <a:cubicBezTo>
                    <a:pt x="1" y="5"/>
                    <a:pt x="0" y="4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5"/>
                    <a:pt x="5" y="7"/>
                    <a:pt x="7" y="6"/>
                  </a:cubicBezTo>
                  <a:cubicBezTo>
                    <a:pt x="9" y="6"/>
                    <a:pt x="9" y="4"/>
                    <a:pt x="10" y="2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1" y="7"/>
                    <a:pt x="14" y="12"/>
                    <a:pt x="18" y="16"/>
                  </a:cubicBezTo>
                  <a:cubicBezTo>
                    <a:pt x="21" y="21"/>
                    <a:pt x="26" y="24"/>
                    <a:pt x="32" y="22"/>
                  </a:cubicBezTo>
                  <a:cubicBezTo>
                    <a:pt x="34" y="21"/>
                    <a:pt x="36" y="20"/>
                    <a:pt x="36" y="17"/>
                  </a:cubicBezTo>
                  <a:close/>
                </a:path>
              </a:pathLst>
            </a:custGeom>
            <a:solidFill>
              <a:srgbClr val="EB6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8406776-129C-576D-25C8-3DCDAF265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7" y="2858"/>
              <a:ext cx="90" cy="163"/>
            </a:xfrm>
            <a:custGeom>
              <a:avLst/>
              <a:gdLst>
                <a:gd name="T0" fmla="*/ 0 w 10"/>
                <a:gd name="T1" fmla="*/ 6 h 18"/>
                <a:gd name="T2" fmla="*/ 6 w 10"/>
                <a:gd name="T3" fmla="*/ 1 h 18"/>
                <a:gd name="T4" fmla="*/ 10 w 10"/>
                <a:gd name="T5" fmla="*/ 5 h 18"/>
                <a:gd name="T6" fmla="*/ 10 w 10"/>
                <a:gd name="T7" fmla="*/ 15 h 18"/>
                <a:gd name="T8" fmla="*/ 7 w 10"/>
                <a:gd name="T9" fmla="*/ 17 h 18"/>
                <a:gd name="T10" fmla="*/ 6 w 10"/>
                <a:gd name="T11" fmla="*/ 17 h 18"/>
                <a:gd name="T12" fmla="*/ 1 w 10"/>
                <a:gd name="T13" fmla="*/ 11 h 18"/>
                <a:gd name="T14" fmla="*/ 5 w 10"/>
                <a:gd name="T15" fmla="*/ 6 h 18"/>
                <a:gd name="T16" fmla="*/ 0 w 10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2"/>
                    <a:pt x="10" y="5"/>
                  </a:cubicBezTo>
                  <a:cubicBezTo>
                    <a:pt x="10" y="8"/>
                    <a:pt x="10" y="12"/>
                    <a:pt x="10" y="15"/>
                  </a:cubicBezTo>
                  <a:cubicBezTo>
                    <a:pt x="10" y="17"/>
                    <a:pt x="9" y="18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1" y="17"/>
                    <a:pt x="1" y="17"/>
                    <a:pt x="1" y="11"/>
                  </a:cubicBezTo>
                  <a:cubicBezTo>
                    <a:pt x="2" y="9"/>
                    <a:pt x="4" y="7"/>
                    <a:pt x="5" y="6"/>
                  </a:cubicBezTo>
                  <a:cubicBezTo>
                    <a:pt x="4" y="6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7DFF0C3-D0AE-28A7-87CA-B81AFBB15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0" y="2994"/>
              <a:ext cx="198" cy="209"/>
            </a:xfrm>
            <a:custGeom>
              <a:avLst/>
              <a:gdLst>
                <a:gd name="T0" fmla="*/ 22 w 22"/>
                <a:gd name="T1" fmla="*/ 16 h 23"/>
                <a:gd name="T2" fmla="*/ 19 w 22"/>
                <a:gd name="T3" fmla="*/ 19 h 23"/>
                <a:gd name="T4" fmla="*/ 16 w 22"/>
                <a:gd name="T5" fmla="*/ 7 h 23"/>
                <a:gd name="T6" fmla="*/ 12 w 22"/>
                <a:gd name="T7" fmla="*/ 16 h 23"/>
                <a:gd name="T8" fmla="*/ 8 w 22"/>
                <a:gd name="T9" fmla="*/ 23 h 23"/>
                <a:gd name="T10" fmla="*/ 0 w 22"/>
                <a:gd name="T11" fmla="*/ 18 h 23"/>
                <a:gd name="T12" fmla="*/ 8 w 22"/>
                <a:gd name="T13" fmla="*/ 15 h 23"/>
                <a:gd name="T14" fmla="*/ 17 w 22"/>
                <a:gd name="T15" fmla="*/ 1 h 23"/>
                <a:gd name="T16" fmla="*/ 18 w 22"/>
                <a:gd name="T17" fmla="*/ 0 h 23"/>
                <a:gd name="T18" fmla="*/ 19 w 22"/>
                <a:gd name="T19" fmla="*/ 13 h 23"/>
                <a:gd name="T20" fmla="*/ 22 w 22"/>
                <a:gd name="T21" fmla="*/ 13 h 23"/>
                <a:gd name="T22" fmla="*/ 22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22" y="16"/>
                  </a:moveTo>
                  <a:cubicBezTo>
                    <a:pt x="20" y="15"/>
                    <a:pt x="20" y="15"/>
                    <a:pt x="19" y="19"/>
                  </a:cubicBezTo>
                  <a:cubicBezTo>
                    <a:pt x="15" y="16"/>
                    <a:pt x="16" y="12"/>
                    <a:pt x="16" y="7"/>
                  </a:cubicBezTo>
                  <a:cubicBezTo>
                    <a:pt x="13" y="10"/>
                    <a:pt x="11" y="13"/>
                    <a:pt x="12" y="16"/>
                  </a:cubicBezTo>
                  <a:cubicBezTo>
                    <a:pt x="12" y="19"/>
                    <a:pt x="12" y="22"/>
                    <a:pt x="8" y="23"/>
                  </a:cubicBezTo>
                  <a:cubicBezTo>
                    <a:pt x="5" y="23"/>
                    <a:pt x="1" y="21"/>
                    <a:pt x="0" y="18"/>
                  </a:cubicBezTo>
                  <a:cubicBezTo>
                    <a:pt x="4" y="21"/>
                    <a:pt x="6" y="20"/>
                    <a:pt x="8" y="15"/>
                  </a:cubicBezTo>
                  <a:cubicBezTo>
                    <a:pt x="10" y="10"/>
                    <a:pt x="12" y="5"/>
                    <a:pt x="17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6" y="5"/>
                    <a:pt x="17" y="11"/>
                    <a:pt x="19" y="13"/>
                  </a:cubicBezTo>
                  <a:cubicBezTo>
                    <a:pt x="20" y="15"/>
                    <a:pt x="21" y="13"/>
                    <a:pt x="22" y="13"/>
                  </a:cubicBezTo>
                  <a:cubicBezTo>
                    <a:pt x="22" y="14"/>
                    <a:pt x="22" y="15"/>
                    <a:pt x="22" y="16"/>
                  </a:cubicBezTo>
                  <a:close/>
                </a:path>
              </a:pathLst>
            </a:custGeom>
            <a:solidFill>
              <a:srgbClr val="EB6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60CB643-C91D-0C40-42BA-1FE0E4D1C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1" y="3021"/>
              <a:ext cx="162" cy="164"/>
            </a:xfrm>
            <a:custGeom>
              <a:avLst/>
              <a:gdLst>
                <a:gd name="T0" fmla="*/ 18 w 18"/>
                <a:gd name="T1" fmla="*/ 14 h 18"/>
                <a:gd name="T2" fmla="*/ 14 w 18"/>
                <a:gd name="T3" fmla="*/ 13 h 18"/>
                <a:gd name="T4" fmla="*/ 11 w 18"/>
                <a:gd name="T5" fmla="*/ 6 h 18"/>
                <a:gd name="T6" fmla="*/ 10 w 18"/>
                <a:gd name="T7" fmla="*/ 16 h 18"/>
                <a:gd name="T8" fmla="*/ 8 w 18"/>
                <a:gd name="T9" fmla="*/ 18 h 18"/>
                <a:gd name="T10" fmla="*/ 2 w 18"/>
                <a:gd name="T11" fmla="*/ 16 h 18"/>
                <a:gd name="T12" fmla="*/ 3 w 18"/>
                <a:gd name="T13" fmla="*/ 10 h 18"/>
                <a:gd name="T14" fmla="*/ 1 w 18"/>
                <a:gd name="T15" fmla="*/ 5 h 18"/>
                <a:gd name="T16" fmla="*/ 1 w 18"/>
                <a:gd name="T17" fmla="*/ 1 h 18"/>
                <a:gd name="T18" fmla="*/ 3 w 18"/>
                <a:gd name="T19" fmla="*/ 5 h 18"/>
                <a:gd name="T20" fmla="*/ 8 w 18"/>
                <a:gd name="T21" fmla="*/ 6 h 18"/>
                <a:gd name="T22" fmla="*/ 14 w 18"/>
                <a:gd name="T23" fmla="*/ 0 h 18"/>
                <a:gd name="T24" fmla="*/ 14 w 18"/>
                <a:gd name="T25" fmla="*/ 10 h 18"/>
                <a:gd name="T26" fmla="*/ 18 w 18"/>
                <a:gd name="T2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18" y="14"/>
                  </a:moveTo>
                  <a:cubicBezTo>
                    <a:pt x="16" y="16"/>
                    <a:pt x="15" y="14"/>
                    <a:pt x="14" y="13"/>
                  </a:cubicBezTo>
                  <a:cubicBezTo>
                    <a:pt x="12" y="12"/>
                    <a:pt x="12" y="9"/>
                    <a:pt x="11" y="6"/>
                  </a:cubicBezTo>
                  <a:cubicBezTo>
                    <a:pt x="9" y="10"/>
                    <a:pt x="8" y="12"/>
                    <a:pt x="10" y="16"/>
                  </a:cubicBezTo>
                  <a:cubicBezTo>
                    <a:pt x="11" y="18"/>
                    <a:pt x="9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5" y="14"/>
                    <a:pt x="4" y="12"/>
                    <a:pt x="3" y="10"/>
                  </a:cubicBezTo>
                  <a:cubicBezTo>
                    <a:pt x="3" y="8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5" y="8"/>
                    <a:pt x="6" y="8"/>
                    <a:pt x="8" y="6"/>
                  </a:cubicBezTo>
                  <a:cubicBezTo>
                    <a:pt x="10" y="5"/>
                    <a:pt x="11" y="2"/>
                    <a:pt x="14" y="0"/>
                  </a:cubicBezTo>
                  <a:cubicBezTo>
                    <a:pt x="14" y="3"/>
                    <a:pt x="14" y="6"/>
                    <a:pt x="14" y="10"/>
                  </a:cubicBezTo>
                  <a:cubicBezTo>
                    <a:pt x="14" y="12"/>
                    <a:pt x="15" y="14"/>
                    <a:pt x="18" y="14"/>
                  </a:cubicBezTo>
                  <a:close/>
                </a:path>
              </a:pathLst>
            </a:custGeom>
            <a:solidFill>
              <a:srgbClr val="EC6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E8A570-18CD-9D06-2491-4BB29C59F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1" y="3003"/>
              <a:ext cx="63" cy="173"/>
            </a:xfrm>
            <a:custGeom>
              <a:avLst/>
              <a:gdLst>
                <a:gd name="T0" fmla="*/ 7 w 7"/>
                <a:gd name="T1" fmla="*/ 11 h 19"/>
                <a:gd name="T2" fmla="*/ 3 w 7"/>
                <a:gd name="T3" fmla="*/ 17 h 19"/>
                <a:gd name="T4" fmla="*/ 1 w 7"/>
                <a:gd name="T5" fmla="*/ 18 h 19"/>
                <a:gd name="T6" fmla="*/ 0 w 7"/>
                <a:gd name="T7" fmla="*/ 14 h 19"/>
                <a:gd name="T8" fmla="*/ 3 w 7"/>
                <a:gd name="T9" fmla="*/ 0 h 19"/>
                <a:gd name="T10" fmla="*/ 7 w 7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11"/>
                  </a:moveTo>
                  <a:cubicBezTo>
                    <a:pt x="5" y="13"/>
                    <a:pt x="3" y="14"/>
                    <a:pt x="3" y="17"/>
                  </a:cubicBezTo>
                  <a:cubicBezTo>
                    <a:pt x="3" y="19"/>
                    <a:pt x="2" y="19"/>
                    <a:pt x="1" y="18"/>
                  </a:cubicBezTo>
                  <a:cubicBezTo>
                    <a:pt x="2" y="16"/>
                    <a:pt x="1" y="15"/>
                    <a:pt x="0" y="14"/>
                  </a:cubicBezTo>
                  <a:cubicBezTo>
                    <a:pt x="0" y="9"/>
                    <a:pt x="0" y="4"/>
                    <a:pt x="3" y="0"/>
                  </a:cubicBezTo>
                  <a:cubicBezTo>
                    <a:pt x="4" y="4"/>
                    <a:pt x="5" y="8"/>
                    <a:pt x="7" y="11"/>
                  </a:cubicBezTo>
                  <a:close/>
                </a:path>
              </a:pathLst>
            </a:custGeom>
            <a:solidFill>
              <a:srgbClr val="EB6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6C98E71-CCF5-3088-2FFA-88F7E6261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121"/>
              <a:ext cx="171" cy="100"/>
            </a:xfrm>
            <a:custGeom>
              <a:avLst/>
              <a:gdLst>
                <a:gd name="T0" fmla="*/ 14 w 19"/>
                <a:gd name="T1" fmla="*/ 7 h 11"/>
                <a:gd name="T2" fmla="*/ 19 w 19"/>
                <a:gd name="T3" fmla="*/ 8 h 11"/>
                <a:gd name="T4" fmla="*/ 2 w 19"/>
                <a:gd name="T5" fmla="*/ 0 h 11"/>
                <a:gd name="T6" fmla="*/ 13 w 19"/>
                <a:gd name="T7" fmla="*/ 7 h 11"/>
                <a:gd name="T8" fmla="*/ 14 w 1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7"/>
                  </a:moveTo>
                  <a:cubicBezTo>
                    <a:pt x="15" y="7"/>
                    <a:pt x="17" y="8"/>
                    <a:pt x="19" y="8"/>
                  </a:cubicBezTo>
                  <a:cubicBezTo>
                    <a:pt x="9" y="11"/>
                    <a:pt x="0" y="10"/>
                    <a:pt x="2" y="0"/>
                  </a:cubicBezTo>
                  <a:cubicBezTo>
                    <a:pt x="5" y="3"/>
                    <a:pt x="8" y="6"/>
                    <a:pt x="13" y="7"/>
                  </a:cubicBezTo>
                  <a:cubicBezTo>
                    <a:pt x="14" y="8"/>
                    <a:pt x="14" y="8"/>
                    <a:pt x="14" y="7"/>
                  </a:cubicBezTo>
                  <a:close/>
                </a:path>
              </a:pathLst>
            </a:custGeom>
            <a:solidFill>
              <a:srgbClr val="EB6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1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5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4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76" r:id="rId12"/>
    <p:sldLayoutId id="2147483657" r:id="rId13"/>
    <p:sldLayoutId id="2147483658" r:id="rId14"/>
    <p:sldLayoutId id="2147483661" r:id="rId15"/>
    <p:sldLayoutId id="2147483662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7" r:id="rId24"/>
    <p:sldLayoutId id="2147483678" r:id="rId25"/>
    <p:sldLayoutId id="214748367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11DCF1-3110-472D-AB5E-6EB59A5A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57" y="-7072"/>
            <a:ext cx="9169562" cy="5150572"/>
          </a:xfrm>
          <a:prstGeom prst="rect">
            <a:avLst/>
          </a:prstGeom>
        </p:spPr>
      </p:pic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B7A1AAD5-DFAD-4D75-B8AB-EF76B7062ADC}"/>
              </a:ext>
            </a:extLst>
          </p:cNvPr>
          <p:cNvSpPr/>
          <p:nvPr/>
        </p:nvSpPr>
        <p:spPr>
          <a:xfrm>
            <a:off x="0" y="745854"/>
            <a:ext cx="5651500" cy="3848100"/>
          </a:xfrm>
          <a:prstGeom prst="homePlate">
            <a:avLst/>
          </a:prstGeom>
          <a:solidFill>
            <a:srgbClr val="007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15557" y="3500452"/>
            <a:ext cx="31510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rgbClr val="FFFFFF"/>
                </a:solidFill>
                <a:cs typeface="Arial" pitchFamily="34" charset="0"/>
              </a:rPr>
              <a:t>Insert the Subtitle of Your Presentation</a:t>
            </a:r>
            <a:endParaRPr lang="ko-KR" alt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64758" y="2854203"/>
            <a:ext cx="38381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latin typeface="+mj-lt"/>
              </a:rPr>
              <a:t>Free Templates</a:t>
            </a:r>
            <a:endParaRPr lang="ko-KR" altLang="en-US" sz="3600" b="1" dirty="0">
              <a:latin typeface="+mj-lt"/>
              <a:cs typeface="Arial" pitchFamily="34" charset="0"/>
            </a:endParaRPr>
          </a:p>
        </p:txBody>
      </p:sp>
      <p:grpSp>
        <p:nvGrpSpPr>
          <p:cNvPr id="42" name="Gráfico 10">
            <a:extLst>
              <a:ext uri="{FF2B5EF4-FFF2-40B4-BE49-F238E27FC236}">
                <a16:creationId xmlns:a16="http://schemas.microsoft.com/office/drawing/2014/main" id="{9F380820-3889-45C5-AB93-EF37174151DE}"/>
              </a:ext>
            </a:extLst>
          </p:cNvPr>
          <p:cNvGrpSpPr/>
          <p:nvPr/>
        </p:nvGrpSpPr>
        <p:grpSpPr>
          <a:xfrm>
            <a:off x="8579666" y="141206"/>
            <a:ext cx="492757" cy="49275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43" name="Forma libre: forma 30">
              <a:extLst>
                <a:ext uri="{FF2B5EF4-FFF2-40B4-BE49-F238E27FC236}">
                  <a16:creationId xmlns:a16="http://schemas.microsoft.com/office/drawing/2014/main" id="{750F07D8-A635-456D-9B60-D93AC2F7FD01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37" dirty="0"/>
            </a:p>
          </p:txBody>
        </p:sp>
        <p:sp>
          <p:nvSpPr>
            <p:cNvPr id="44" name="Forma libre: forma 31">
              <a:extLst>
                <a:ext uri="{FF2B5EF4-FFF2-40B4-BE49-F238E27FC236}">
                  <a16:creationId xmlns:a16="http://schemas.microsoft.com/office/drawing/2014/main" id="{D8D65506-79D2-4501-8244-DC767230EFF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37" dirty="0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0E5D3262-A974-414C-A80B-70DC790028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81" y="4182815"/>
            <a:ext cx="2862319" cy="14311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F6B74EF9-AC69-4054-A742-3CF229E0F0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16" y="4182814"/>
            <a:ext cx="2862319" cy="143116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A491D36-BDA9-4D46-BDDE-A011DBF9B3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060" y="4179278"/>
            <a:ext cx="2862319" cy="1431160"/>
          </a:xfrm>
          <a:prstGeom prst="rect">
            <a:avLst/>
          </a:prstGeom>
        </p:spPr>
      </p:pic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06E6572F-39D5-449E-BF8B-CCAF821289C3}"/>
              </a:ext>
            </a:extLst>
          </p:cNvPr>
          <p:cNvSpPr txBox="1">
            <a:spLocks/>
          </p:cNvSpPr>
          <p:nvPr/>
        </p:nvSpPr>
        <p:spPr>
          <a:xfrm>
            <a:off x="447121" y="1014829"/>
            <a:ext cx="813254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4800" b="1" i="1" dirty="0">
                <a:solidFill>
                  <a:srgbClr val="FFFFFF"/>
                </a:solidFill>
              </a:rPr>
              <a:t>FOREST FIRE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2585702-319D-47ED-9F8B-1F528CC79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267" y="883910"/>
            <a:ext cx="2217483" cy="14366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F91EAA-B6B6-4199-96AA-7D1EBDC009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920" y="-3536"/>
            <a:ext cx="4919976" cy="5143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6694C7-DE0C-4DB7-8916-5DB8A2FF12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" y="-41535"/>
            <a:ext cx="3023658" cy="135099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368AF73-0BC9-46CA-912E-D998E1AA9701}"/>
              </a:ext>
            </a:extLst>
          </p:cNvPr>
          <p:cNvSpPr/>
          <p:nvPr/>
        </p:nvSpPr>
        <p:spPr>
          <a:xfrm>
            <a:off x="-14806" y="4544178"/>
            <a:ext cx="9158805" cy="166763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id="{6B890E63-2796-4BFD-A5E8-6004A008B7AC}"/>
              </a:ext>
            </a:extLst>
          </p:cNvPr>
          <p:cNvSpPr txBox="1"/>
          <p:nvPr/>
        </p:nvSpPr>
        <p:spPr>
          <a:xfrm>
            <a:off x="7506151" y="4447169"/>
            <a:ext cx="16530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 b="1" dirty="0">
                <a:solidFill>
                  <a:srgbClr val="FFFFFF"/>
                </a:solidFill>
                <a:cs typeface="Arial" panose="020B0604020202020204" pitchFamily="34" charset="0"/>
              </a:rPr>
              <a:t>slidesppt.net</a:t>
            </a:r>
            <a:endParaRPr lang="ko-KR" altLang="en-US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5844C4-07FE-46C5-A528-A37E30774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" y="-5133"/>
            <a:ext cx="9139179" cy="517398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A857BA8-A52C-4562-A4FF-36FEF2A7EE69}"/>
              </a:ext>
            </a:extLst>
          </p:cNvPr>
          <p:cNvSpPr/>
          <p:nvPr/>
        </p:nvSpPr>
        <p:spPr>
          <a:xfrm>
            <a:off x="664565" y="674181"/>
            <a:ext cx="3724203" cy="35858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 idx="4294967295"/>
          </p:nvPr>
        </p:nvSpPr>
        <p:spPr>
          <a:xfrm>
            <a:off x="734458" y="2063335"/>
            <a:ext cx="3654310" cy="1146175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b" anchorCtr="0">
            <a:noAutofit/>
          </a:bodyPr>
          <a:lstStyle/>
          <a:p>
            <a:r>
              <a:rPr lang="en" sz="7200" dirty="0">
                <a:solidFill>
                  <a:srgbClr val="FFFFFF"/>
                </a:solidFill>
              </a:rPr>
              <a:t>1.</a:t>
            </a:r>
            <a:endParaRPr sz="7200" dirty="0">
              <a:solidFill>
                <a:srgbClr val="FFFFFF"/>
              </a:solidFill>
            </a:endParaRPr>
          </a:p>
          <a:p>
            <a:r>
              <a:rPr lang="en" sz="4000" dirty="0">
                <a:solidFill>
                  <a:srgbClr val="FFFFFF"/>
                </a:solidFill>
              </a:rPr>
              <a:t>Transition headline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987118" y="3213241"/>
            <a:ext cx="3079096" cy="39697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>
                <a:solidFill>
                  <a:srgbClr val="080808"/>
                </a:solidFill>
              </a:rPr>
              <a:t>Let’s start with the first set of slides</a:t>
            </a:r>
            <a:endParaRPr dirty="0">
              <a:solidFill>
                <a:srgbClr val="080808"/>
              </a:solidFill>
            </a:endParaRPr>
          </a:p>
        </p:txBody>
      </p:sp>
      <p:grpSp>
        <p:nvGrpSpPr>
          <p:cNvPr id="61" name="Group 59">
            <a:extLst>
              <a:ext uri="{FF2B5EF4-FFF2-40B4-BE49-F238E27FC236}">
                <a16:creationId xmlns:a16="http://schemas.microsoft.com/office/drawing/2014/main" id="{A19B5D53-9EFB-44A4-3077-C1F28E50C5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8700" y="4543425"/>
            <a:ext cx="4594225" cy="635000"/>
            <a:chOff x="3048" y="2862"/>
            <a:chExt cx="2894" cy="400"/>
          </a:xfrm>
        </p:grpSpPr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64F09DCE-1E71-7D10-D285-F58F5AFD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3058"/>
              <a:ext cx="2870" cy="204"/>
            </a:xfrm>
            <a:custGeom>
              <a:avLst/>
              <a:gdLst>
                <a:gd name="T0" fmla="*/ 189 w 751"/>
                <a:gd name="T1" fmla="*/ 29 h 52"/>
                <a:gd name="T2" fmla="*/ 210 w 751"/>
                <a:gd name="T3" fmla="*/ 10 h 52"/>
                <a:gd name="T4" fmla="*/ 228 w 751"/>
                <a:gd name="T5" fmla="*/ 15 h 52"/>
                <a:gd name="T6" fmla="*/ 240 w 751"/>
                <a:gd name="T7" fmla="*/ 30 h 52"/>
                <a:gd name="T8" fmla="*/ 250 w 751"/>
                <a:gd name="T9" fmla="*/ 29 h 52"/>
                <a:gd name="T10" fmla="*/ 273 w 751"/>
                <a:gd name="T11" fmla="*/ 19 h 52"/>
                <a:gd name="T12" fmla="*/ 292 w 751"/>
                <a:gd name="T13" fmla="*/ 18 h 52"/>
                <a:gd name="T14" fmla="*/ 297 w 751"/>
                <a:gd name="T15" fmla="*/ 40 h 52"/>
                <a:gd name="T16" fmla="*/ 318 w 751"/>
                <a:gd name="T17" fmla="*/ 7 h 52"/>
                <a:gd name="T18" fmla="*/ 328 w 751"/>
                <a:gd name="T19" fmla="*/ 30 h 52"/>
                <a:gd name="T20" fmla="*/ 341 w 751"/>
                <a:gd name="T21" fmla="*/ 32 h 52"/>
                <a:gd name="T22" fmla="*/ 353 w 751"/>
                <a:gd name="T23" fmla="*/ 34 h 52"/>
                <a:gd name="T24" fmla="*/ 364 w 751"/>
                <a:gd name="T25" fmla="*/ 11 h 52"/>
                <a:gd name="T26" fmla="*/ 384 w 751"/>
                <a:gd name="T27" fmla="*/ 19 h 52"/>
                <a:gd name="T28" fmla="*/ 399 w 751"/>
                <a:gd name="T29" fmla="*/ 25 h 52"/>
                <a:gd name="T30" fmla="*/ 416 w 751"/>
                <a:gd name="T31" fmla="*/ 24 h 52"/>
                <a:gd name="T32" fmla="*/ 424 w 751"/>
                <a:gd name="T33" fmla="*/ 7 h 52"/>
                <a:gd name="T34" fmla="*/ 447 w 751"/>
                <a:gd name="T35" fmla="*/ 1 h 52"/>
                <a:gd name="T36" fmla="*/ 460 w 751"/>
                <a:gd name="T37" fmla="*/ 27 h 52"/>
                <a:gd name="T38" fmla="*/ 476 w 751"/>
                <a:gd name="T39" fmla="*/ 28 h 52"/>
                <a:gd name="T40" fmla="*/ 493 w 751"/>
                <a:gd name="T41" fmla="*/ 38 h 52"/>
                <a:gd name="T42" fmla="*/ 521 w 751"/>
                <a:gd name="T43" fmla="*/ 31 h 52"/>
                <a:gd name="T44" fmla="*/ 524 w 751"/>
                <a:gd name="T45" fmla="*/ 17 h 52"/>
                <a:gd name="T46" fmla="*/ 543 w 751"/>
                <a:gd name="T47" fmla="*/ 14 h 52"/>
                <a:gd name="T48" fmla="*/ 555 w 751"/>
                <a:gd name="T49" fmla="*/ 23 h 52"/>
                <a:gd name="T50" fmla="*/ 563 w 751"/>
                <a:gd name="T51" fmla="*/ 25 h 52"/>
                <a:gd name="T52" fmla="*/ 584 w 751"/>
                <a:gd name="T53" fmla="*/ 27 h 52"/>
                <a:gd name="T54" fmla="*/ 595 w 751"/>
                <a:gd name="T55" fmla="*/ 31 h 52"/>
                <a:gd name="T56" fmla="*/ 610 w 751"/>
                <a:gd name="T57" fmla="*/ 23 h 52"/>
                <a:gd name="T58" fmla="*/ 620 w 751"/>
                <a:gd name="T59" fmla="*/ 17 h 52"/>
                <a:gd name="T60" fmla="*/ 641 w 751"/>
                <a:gd name="T61" fmla="*/ 25 h 52"/>
                <a:gd name="T62" fmla="*/ 649 w 751"/>
                <a:gd name="T63" fmla="*/ 38 h 52"/>
                <a:gd name="T64" fmla="*/ 661 w 751"/>
                <a:gd name="T65" fmla="*/ 24 h 52"/>
                <a:gd name="T66" fmla="*/ 686 w 751"/>
                <a:gd name="T67" fmla="*/ 26 h 52"/>
                <a:gd name="T68" fmla="*/ 691 w 751"/>
                <a:gd name="T69" fmla="*/ 34 h 52"/>
                <a:gd name="T70" fmla="*/ 705 w 751"/>
                <a:gd name="T71" fmla="*/ 40 h 52"/>
                <a:gd name="T72" fmla="*/ 721 w 751"/>
                <a:gd name="T73" fmla="*/ 19 h 52"/>
                <a:gd name="T74" fmla="*/ 725 w 751"/>
                <a:gd name="T75" fmla="*/ 45 h 52"/>
                <a:gd name="T76" fmla="*/ 736 w 751"/>
                <a:gd name="T77" fmla="*/ 46 h 52"/>
                <a:gd name="T78" fmla="*/ 747 w 751"/>
                <a:gd name="T79" fmla="*/ 51 h 52"/>
                <a:gd name="T80" fmla="*/ 9 w 751"/>
                <a:gd name="T81" fmla="*/ 43 h 52"/>
                <a:gd name="T82" fmla="*/ 25 w 751"/>
                <a:gd name="T83" fmla="*/ 25 h 52"/>
                <a:gd name="T84" fmla="*/ 45 w 751"/>
                <a:gd name="T85" fmla="*/ 32 h 52"/>
                <a:gd name="T86" fmla="*/ 52 w 751"/>
                <a:gd name="T87" fmla="*/ 40 h 52"/>
                <a:gd name="T88" fmla="*/ 63 w 751"/>
                <a:gd name="T89" fmla="*/ 40 h 52"/>
                <a:gd name="T90" fmla="*/ 79 w 751"/>
                <a:gd name="T91" fmla="*/ 33 h 52"/>
                <a:gd name="T92" fmla="*/ 98 w 751"/>
                <a:gd name="T93" fmla="*/ 38 h 52"/>
                <a:gd name="T94" fmla="*/ 118 w 751"/>
                <a:gd name="T95" fmla="*/ 21 h 52"/>
                <a:gd name="T96" fmla="*/ 126 w 751"/>
                <a:gd name="T97" fmla="*/ 38 h 52"/>
                <a:gd name="T98" fmla="*/ 147 w 751"/>
                <a:gd name="T99" fmla="*/ 21 h 52"/>
                <a:gd name="T100" fmla="*/ 161 w 751"/>
                <a:gd name="T101" fmla="*/ 28 h 52"/>
                <a:gd name="T102" fmla="*/ 169 w 751"/>
                <a:gd name="T10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1" h="52">
                  <a:moveTo>
                    <a:pt x="182" y="11"/>
                  </a:moveTo>
                  <a:cubicBezTo>
                    <a:pt x="184" y="11"/>
                    <a:pt x="182" y="9"/>
                    <a:pt x="183" y="9"/>
                  </a:cubicBezTo>
                  <a:cubicBezTo>
                    <a:pt x="186" y="10"/>
                    <a:pt x="186" y="13"/>
                    <a:pt x="189" y="14"/>
                  </a:cubicBezTo>
                  <a:cubicBezTo>
                    <a:pt x="190" y="17"/>
                    <a:pt x="189" y="21"/>
                    <a:pt x="188" y="24"/>
                  </a:cubicBezTo>
                  <a:cubicBezTo>
                    <a:pt x="188" y="25"/>
                    <a:pt x="188" y="27"/>
                    <a:pt x="189" y="29"/>
                  </a:cubicBezTo>
                  <a:cubicBezTo>
                    <a:pt x="190" y="33"/>
                    <a:pt x="193" y="34"/>
                    <a:pt x="197" y="33"/>
                  </a:cubicBezTo>
                  <a:cubicBezTo>
                    <a:pt x="198" y="32"/>
                    <a:pt x="200" y="32"/>
                    <a:pt x="201" y="31"/>
                  </a:cubicBezTo>
                  <a:cubicBezTo>
                    <a:pt x="204" y="30"/>
                    <a:pt x="205" y="28"/>
                    <a:pt x="205" y="24"/>
                  </a:cubicBezTo>
                  <a:cubicBezTo>
                    <a:pt x="205" y="20"/>
                    <a:pt x="207" y="16"/>
                    <a:pt x="208" y="12"/>
                  </a:cubicBezTo>
                  <a:cubicBezTo>
                    <a:pt x="209" y="11"/>
                    <a:pt x="209" y="10"/>
                    <a:pt x="210" y="10"/>
                  </a:cubicBezTo>
                  <a:cubicBezTo>
                    <a:pt x="211" y="10"/>
                    <a:pt x="211" y="12"/>
                    <a:pt x="211" y="13"/>
                  </a:cubicBezTo>
                  <a:cubicBezTo>
                    <a:pt x="211" y="15"/>
                    <a:pt x="211" y="17"/>
                    <a:pt x="212" y="19"/>
                  </a:cubicBezTo>
                  <a:cubicBezTo>
                    <a:pt x="214" y="24"/>
                    <a:pt x="217" y="25"/>
                    <a:pt x="221" y="22"/>
                  </a:cubicBezTo>
                  <a:cubicBezTo>
                    <a:pt x="224" y="21"/>
                    <a:pt x="226" y="18"/>
                    <a:pt x="228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31" y="14"/>
                    <a:pt x="230" y="16"/>
                    <a:pt x="230" y="18"/>
                  </a:cubicBezTo>
                  <a:cubicBezTo>
                    <a:pt x="230" y="21"/>
                    <a:pt x="228" y="23"/>
                    <a:pt x="227" y="26"/>
                  </a:cubicBezTo>
                  <a:cubicBezTo>
                    <a:pt x="224" y="31"/>
                    <a:pt x="225" y="35"/>
                    <a:pt x="230" y="38"/>
                  </a:cubicBezTo>
                  <a:cubicBezTo>
                    <a:pt x="233" y="39"/>
                    <a:pt x="234" y="39"/>
                    <a:pt x="236" y="36"/>
                  </a:cubicBezTo>
                  <a:cubicBezTo>
                    <a:pt x="237" y="34"/>
                    <a:pt x="238" y="32"/>
                    <a:pt x="240" y="30"/>
                  </a:cubicBezTo>
                  <a:cubicBezTo>
                    <a:pt x="243" y="28"/>
                    <a:pt x="245" y="25"/>
                    <a:pt x="244" y="21"/>
                  </a:cubicBezTo>
                  <a:cubicBezTo>
                    <a:pt x="244" y="20"/>
                    <a:pt x="244" y="20"/>
                    <a:pt x="244" y="19"/>
                  </a:cubicBezTo>
                  <a:cubicBezTo>
                    <a:pt x="244" y="18"/>
                    <a:pt x="244" y="17"/>
                    <a:pt x="245" y="17"/>
                  </a:cubicBezTo>
                  <a:cubicBezTo>
                    <a:pt x="246" y="17"/>
                    <a:pt x="247" y="18"/>
                    <a:pt x="247" y="19"/>
                  </a:cubicBezTo>
                  <a:cubicBezTo>
                    <a:pt x="249" y="22"/>
                    <a:pt x="250" y="25"/>
                    <a:pt x="250" y="29"/>
                  </a:cubicBezTo>
                  <a:cubicBezTo>
                    <a:pt x="250" y="30"/>
                    <a:pt x="250" y="30"/>
                    <a:pt x="250" y="31"/>
                  </a:cubicBezTo>
                  <a:cubicBezTo>
                    <a:pt x="251" y="35"/>
                    <a:pt x="253" y="36"/>
                    <a:pt x="256" y="35"/>
                  </a:cubicBezTo>
                  <a:cubicBezTo>
                    <a:pt x="258" y="33"/>
                    <a:pt x="261" y="31"/>
                    <a:pt x="262" y="28"/>
                  </a:cubicBezTo>
                  <a:cubicBezTo>
                    <a:pt x="264" y="25"/>
                    <a:pt x="266" y="22"/>
                    <a:pt x="269" y="20"/>
                  </a:cubicBezTo>
                  <a:cubicBezTo>
                    <a:pt x="270" y="20"/>
                    <a:pt x="272" y="19"/>
                    <a:pt x="273" y="19"/>
                  </a:cubicBezTo>
                  <a:cubicBezTo>
                    <a:pt x="275" y="20"/>
                    <a:pt x="274" y="21"/>
                    <a:pt x="274" y="22"/>
                  </a:cubicBezTo>
                  <a:cubicBezTo>
                    <a:pt x="272" y="24"/>
                    <a:pt x="271" y="26"/>
                    <a:pt x="271" y="28"/>
                  </a:cubicBezTo>
                  <a:cubicBezTo>
                    <a:pt x="270" y="33"/>
                    <a:pt x="272" y="36"/>
                    <a:pt x="277" y="34"/>
                  </a:cubicBezTo>
                  <a:cubicBezTo>
                    <a:pt x="284" y="32"/>
                    <a:pt x="290" y="29"/>
                    <a:pt x="291" y="20"/>
                  </a:cubicBezTo>
                  <a:cubicBezTo>
                    <a:pt x="291" y="20"/>
                    <a:pt x="291" y="19"/>
                    <a:pt x="292" y="18"/>
                  </a:cubicBezTo>
                  <a:cubicBezTo>
                    <a:pt x="292" y="17"/>
                    <a:pt x="293" y="17"/>
                    <a:pt x="294" y="18"/>
                  </a:cubicBezTo>
                  <a:cubicBezTo>
                    <a:pt x="295" y="19"/>
                    <a:pt x="295" y="21"/>
                    <a:pt x="295" y="22"/>
                  </a:cubicBezTo>
                  <a:cubicBezTo>
                    <a:pt x="295" y="25"/>
                    <a:pt x="296" y="29"/>
                    <a:pt x="295" y="32"/>
                  </a:cubicBezTo>
                  <a:cubicBezTo>
                    <a:pt x="295" y="33"/>
                    <a:pt x="295" y="34"/>
                    <a:pt x="295" y="35"/>
                  </a:cubicBezTo>
                  <a:cubicBezTo>
                    <a:pt x="295" y="37"/>
                    <a:pt x="295" y="39"/>
                    <a:pt x="297" y="40"/>
                  </a:cubicBezTo>
                  <a:cubicBezTo>
                    <a:pt x="299" y="40"/>
                    <a:pt x="299" y="38"/>
                    <a:pt x="300" y="37"/>
                  </a:cubicBezTo>
                  <a:cubicBezTo>
                    <a:pt x="302" y="33"/>
                    <a:pt x="304" y="30"/>
                    <a:pt x="307" y="27"/>
                  </a:cubicBezTo>
                  <a:cubicBezTo>
                    <a:pt x="312" y="21"/>
                    <a:pt x="315" y="15"/>
                    <a:pt x="314" y="7"/>
                  </a:cubicBezTo>
                  <a:cubicBezTo>
                    <a:pt x="314" y="6"/>
                    <a:pt x="313" y="3"/>
                    <a:pt x="315" y="3"/>
                  </a:cubicBezTo>
                  <a:cubicBezTo>
                    <a:pt x="317" y="3"/>
                    <a:pt x="317" y="5"/>
                    <a:pt x="318" y="7"/>
                  </a:cubicBezTo>
                  <a:cubicBezTo>
                    <a:pt x="319" y="10"/>
                    <a:pt x="320" y="13"/>
                    <a:pt x="320" y="16"/>
                  </a:cubicBezTo>
                  <a:cubicBezTo>
                    <a:pt x="321" y="20"/>
                    <a:pt x="321" y="25"/>
                    <a:pt x="320" y="29"/>
                  </a:cubicBezTo>
                  <a:cubicBezTo>
                    <a:pt x="320" y="31"/>
                    <a:pt x="319" y="34"/>
                    <a:pt x="322" y="34"/>
                  </a:cubicBezTo>
                  <a:cubicBezTo>
                    <a:pt x="324" y="35"/>
                    <a:pt x="326" y="34"/>
                    <a:pt x="327" y="31"/>
                  </a:cubicBezTo>
                  <a:cubicBezTo>
                    <a:pt x="327" y="31"/>
                    <a:pt x="328" y="30"/>
                    <a:pt x="328" y="30"/>
                  </a:cubicBezTo>
                  <a:cubicBezTo>
                    <a:pt x="328" y="28"/>
                    <a:pt x="328" y="26"/>
                    <a:pt x="330" y="26"/>
                  </a:cubicBezTo>
                  <a:cubicBezTo>
                    <a:pt x="332" y="26"/>
                    <a:pt x="332" y="28"/>
                    <a:pt x="333" y="29"/>
                  </a:cubicBezTo>
                  <a:cubicBezTo>
                    <a:pt x="334" y="31"/>
                    <a:pt x="335" y="32"/>
                    <a:pt x="337" y="33"/>
                  </a:cubicBezTo>
                  <a:cubicBezTo>
                    <a:pt x="338" y="34"/>
                    <a:pt x="338" y="35"/>
                    <a:pt x="340" y="35"/>
                  </a:cubicBezTo>
                  <a:cubicBezTo>
                    <a:pt x="341" y="34"/>
                    <a:pt x="341" y="33"/>
                    <a:pt x="341" y="32"/>
                  </a:cubicBezTo>
                  <a:cubicBezTo>
                    <a:pt x="341" y="28"/>
                    <a:pt x="341" y="25"/>
                    <a:pt x="343" y="22"/>
                  </a:cubicBezTo>
                  <a:cubicBezTo>
                    <a:pt x="344" y="21"/>
                    <a:pt x="345" y="20"/>
                    <a:pt x="346" y="20"/>
                  </a:cubicBezTo>
                  <a:cubicBezTo>
                    <a:pt x="348" y="21"/>
                    <a:pt x="347" y="22"/>
                    <a:pt x="347" y="23"/>
                  </a:cubicBezTo>
                  <a:cubicBezTo>
                    <a:pt x="347" y="25"/>
                    <a:pt x="347" y="27"/>
                    <a:pt x="347" y="28"/>
                  </a:cubicBezTo>
                  <a:cubicBezTo>
                    <a:pt x="348" y="32"/>
                    <a:pt x="350" y="34"/>
                    <a:pt x="353" y="34"/>
                  </a:cubicBezTo>
                  <a:cubicBezTo>
                    <a:pt x="358" y="35"/>
                    <a:pt x="360" y="32"/>
                    <a:pt x="358" y="28"/>
                  </a:cubicBezTo>
                  <a:cubicBezTo>
                    <a:pt x="357" y="25"/>
                    <a:pt x="356" y="22"/>
                    <a:pt x="356" y="18"/>
                  </a:cubicBezTo>
                  <a:cubicBezTo>
                    <a:pt x="356" y="13"/>
                    <a:pt x="358" y="9"/>
                    <a:pt x="362" y="7"/>
                  </a:cubicBezTo>
                  <a:cubicBezTo>
                    <a:pt x="363" y="6"/>
                    <a:pt x="363" y="6"/>
                    <a:pt x="363" y="6"/>
                  </a:cubicBezTo>
                  <a:cubicBezTo>
                    <a:pt x="366" y="8"/>
                    <a:pt x="364" y="10"/>
                    <a:pt x="364" y="11"/>
                  </a:cubicBezTo>
                  <a:cubicBezTo>
                    <a:pt x="363" y="17"/>
                    <a:pt x="366" y="22"/>
                    <a:pt x="372" y="23"/>
                  </a:cubicBezTo>
                  <a:cubicBezTo>
                    <a:pt x="376" y="23"/>
                    <a:pt x="377" y="22"/>
                    <a:pt x="377" y="18"/>
                  </a:cubicBezTo>
                  <a:cubicBezTo>
                    <a:pt x="377" y="16"/>
                    <a:pt x="377" y="14"/>
                    <a:pt x="379" y="13"/>
                  </a:cubicBezTo>
                  <a:cubicBezTo>
                    <a:pt x="381" y="11"/>
                    <a:pt x="382" y="11"/>
                    <a:pt x="382" y="14"/>
                  </a:cubicBezTo>
                  <a:cubicBezTo>
                    <a:pt x="383" y="16"/>
                    <a:pt x="383" y="17"/>
                    <a:pt x="384" y="19"/>
                  </a:cubicBezTo>
                  <a:cubicBezTo>
                    <a:pt x="387" y="21"/>
                    <a:pt x="390" y="21"/>
                    <a:pt x="392" y="17"/>
                  </a:cubicBezTo>
                  <a:cubicBezTo>
                    <a:pt x="393" y="14"/>
                    <a:pt x="393" y="11"/>
                    <a:pt x="393" y="8"/>
                  </a:cubicBezTo>
                  <a:cubicBezTo>
                    <a:pt x="394" y="6"/>
                    <a:pt x="395" y="6"/>
                    <a:pt x="396" y="8"/>
                  </a:cubicBezTo>
                  <a:cubicBezTo>
                    <a:pt x="398" y="11"/>
                    <a:pt x="399" y="13"/>
                    <a:pt x="399" y="17"/>
                  </a:cubicBezTo>
                  <a:cubicBezTo>
                    <a:pt x="399" y="19"/>
                    <a:pt x="399" y="22"/>
                    <a:pt x="399" y="25"/>
                  </a:cubicBezTo>
                  <a:cubicBezTo>
                    <a:pt x="399" y="27"/>
                    <a:pt x="401" y="29"/>
                    <a:pt x="403" y="30"/>
                  </a:cubicBezTo>
                  <a:cubicBezTo>
                    <a:pt x="406" y="30"/>
                    <a:pt x="408" y="29"/>
                    <a:pt x="408" y="26"/>
                  </a:cubicBezTo>
                  <a:cubicBezTo>
                    <a:pt x="409" y="24"/>
                    <a:pt x="411" y="22"/>
                    <a:pt x="413" y="21"/>
                  </a:cubicBezTo>
                  <a:cubicBezTo>
                    <a:pt x="415" y="20"/>
                    <a:pt x="416" y="20"/>
                    <a:pt x="416" y="23"/>
                  </a:cubicBezTo>
                  <a:cubicBezTo>
                    <a:pt x="416" y="23"/>
                    <a:pt x="416" y="23"/>
                    <a:pt x="416" y="24"/>
                  </a:cubicBezTo>
                  <a:cubicBezTo>
                    <a:pt x="416" y="26"/>
                    <a:pt x="416" y="28"/>
                    <a:pt x="419" y="29"/>
                  </a:cubicBezTo>
                  <a:cubicBezTo>
                    <a:pt x="421" y="29"/>
                    <a:pt x="424" y="27"/>
                    <a:pt x="425" y="25"/>
                  </a:cubicBezTo>
                  <a:cubicBezTo>
                    <a:pt x="426" y="21"/>
                    <a:pt x="426" y="18"/>
                    <a:pt x="425" y="14"/>
                  </a:cubicBezTo>
                  <a:cubicBezTo>
                    <a:pt x="425" y="13"/>
                    <a:pt x="424" y="12"/>
                    <a:pt x="424" y="10"/>
                  </a:cubicBezTo>
                  <a:cubicBezTo>
                    <a:pt x="424" y="9"/>
                    <a:pt x="423" y="8"/>
                    <a:pt x="424" y="7"/>
                  </a:cubicBezTo>
                  <a:cubicBezTo>
                    <a:pt x="425" y="7"/>
                    <a:pt x="426" y="7"/>
                    <a:pt x="427" y="8"/>
                  </a:cubicBezTo>
                  <a:cubicBezTo>
                    <a:pt x="432" y="11"/>
                    <a:pt x="434" y="15"/>
                    <a:pt x="434" y="19"/>
                  </a:cubicBezTo>
                  <a:cubicBezTo>
                    <a:pt x="434" y="24"/>
                    <a:pt x="435" y="25"/>
                    <a:pt x="440" y="22"/>
                  </a:cubicBezTo>
                  <a:cubicBezTo>
                    <a:pt x="445" y="19"/>
                    <a:pt x="451" y="11"/>
                    <a:pt x="447" y="4"/>
                  </a:cubicBezTo>
                  <a:cubicBezTo>
                    <a:pt x="446" y="3"/>
                    <a:pt x="446" y="2"/>
                    <a:pt x="447" y="1"/>
                  </a:cubicBezTo>
                  <a:cubicBezTo>
                    <a:pt x="448" y="0"/>
                    <a:pt x="450" y="1"/>
                    <a:pt x="451" y="2"/>
                  </a:cubicBezTo>
                  <a:cubicBezTo>
                    <a:pt x="455" y="5"/>
                    <a:pt x="456" y="8"/>
                    <a:pt x="457" y="13"/>
                  </a:cubicBezTo>
                  <a:cubicBezTo>
                    <a:pt x="457" y="16"/>
                    <a:pt x="456" y="19"/>
                    <a:pt x="455" y="23"/>
                  </a:cubicBezTo>
                  <a:cubicBezTo>
                    <a:pt x="454" y="24"/>
                    <a:pt x="454" y="26"/>
                    <a:pt x="455" y="27"/>
                  </a:cubicBezTo>
                  <a:cubicBezTo>
                    <a:pt x="456" y="29"/>
                    <a:pt x="458" y="28"/>
                    <a:pt x="460" y="27"/>
                  </a:cubicBezTo>
                  <a:cubicBezTo>
                    <a:pt x="466" y="25"/>
                    <a:pt x="469" y="21"/>
                    <a:pt x="469" y="14"/>
                  </a:cubicBezTo>
                  <a:cubicBezTo>
                    <a:pt x="470" y="12"/>
                    <a:pt x="471" y="9"/>
                    <a:pt x="473" y="8"/>
                  </a:cubicBezTo>
                  <a:cubicBezTo>
                    <a:pt x="474" y="8"/>
                    <a:pt x="474" y="8"/>
                    <a:pt x="474" y="9"/>
                  </a:cubicBezTo>
                  <a:cubicBezTo>
                    <a:pt x="475" y="15"/>
                    <a:pt x="479" y="20"/>
                    <a:pt x="476" y="26"/>
                  </a:cubicBezTo>
                  <a:cubicBezTo>
                    <a:pt x="476" y="27"/>
                    <a:pt x="476" y="28"/>
                    <a:pt x="476" y="28"/>
                  </a:cubicBezTo>
                  <a:cubicBezTo>
                    <a:pt x="476" y="30"/>
                    <a:pt x="475" y="32"/>
                    <a:pt x="477" y="32"/>
                  </a:cubicBezTo>
                  <a:cubicBezTo>
                    <a:pt x="479" y="33"/>
                    <a:pt x="479" y="31"/>
                    <a:pt x="480" y="30"/>
                  </a:cubicBezTo>
                  <a:cubicBezTo>
                    <a:pt x="481" y="28"/>
                    <a:pt x="482" y="25"/>
                    <a:pt x="484" y="26"/>
                  </a:cubicBezTo>
                  <a:cubicBezTo>
                    <a:pt x="486" y="26"/>
                    <a:pt x="485" y="29"/>
                    <a:pt x="485" y="31"/>
                  </a:cubicBezTo>
                  <a:cubicBezTo>
                    <a:pt x="484" y="36"/>
                    <a:pt x="488" y="39"/>
                    <a:pt x="493" y="38"/>
                  </a:cubicBezTo>
                  <a:cubicBezTo>
                    <a:pt x="499" y="36"/>
                    <a:pt x="504" y="34"/>
                    <a:pt x="506" y="28"/>
                  </a:cubicBezTo>
                  <a:cubicBezTo>
                    <a:pt x="506" y="27"/>
                    <a:pt x="507" y="27"/>
                    <a:pt x="508" y="26"/>
                  </a:cubicBezTo>
                  <a:cubicBezTo>
                    <a:pt x="510" y="24"/>
                    <a:pt x="511" y="24"/>
                    <a:pt x="512" y="27"/>
                  </a:cubicBezTo>
                  <a:cubicBezTo>
                    <a:pt x="513" y="28"/>
                    <a:pt x="514" y="29"/>
                    <a:pt x="514" y="30"/>
                  </a:cubicBezTo>
                  <a:cubicBezTo>
                    <a:pt x="516" y="32"/>
                    <a:pt x="519" y="33"/>
                    <a:pt x="521" y="31"/>
                  </a:cubicBezTo>
                  <a:cubicBezTo>
                    <a:pt x="525" y="29"/>
                    <a:pt x="525" y="27"/>
                    <a:pt x="523" y="24"/>
                  </a:cubicBezTo>
                  <a:cubicBezTo>
                    <a:pt x="523" y="23"/>
                    <a:pt x="522" y="22"/>
                    <a:pt x="521" y="21"/>
                  </a:cubicBezTo>
                  <a:cubicBezTo>
                    <a:pt x="521" y="21"/>
                    <a:pt x="521" y="22"/>
                    <a:pt x="521" y="21"/>
                  </a:cubicBezTo>
                  <a:cubicBezTo>
                    <a:pt x="520" y="20"/>
                    <a:pt x="518" y="19"/>
                    <a:pt x="519" y="17"/>
                  </a:cubicBezTo>
                  <a:cubicBezTo>
                    <a:pt x="520" y="16"/>
                    <a:pt x="522" y="17"/>
                    <a:pt x="524" y="17"/>
                  </a:cubicBezTo>
                  <a:cubicBezTo>
                    <a:pt x="528" y="19"/>
                    <a:pt x="530" y="23"/>
                    <a:pt x="532" y="26"/>
                  </a:cubicBezTo>
                  <a:cubicBezTo>
                    <a:pt x="534" y="27"/>
                    <a:pt x="535" y="30"/>
                    <a:pt x="539" y="29"/>
                  </a:cubicBezTo>
                  <a:cubicBezTo>
                    <a:pt x="542" y="29"/>
                    <a:pt x="542" y="26"/>
                    <a:pt x="542" y="23"/>
                  </a:cubicBezTo>
                  <a:cubicBezTo>
                    <a:pt x="543" y="21"/>
                    <a:pt x="543" y="19"/>
                    <a:pt x="542" y="16"/>
                  </a:cubicBezTo>
                  <a:cubicBezTo>
                    <a:pt x="542" y="15"/>
                    <a:pt x="542" y="14"/>
                    <a:pt x="543" y="14"/>
                  </a:cubicBezTo>
                  <a:cubicBezTo>
                    <a:pt x="544" y="14"/>
                    <a:pt x="545" y="15"/>
                    <a:pt x="545" y="15"/>
                  </a:cubicBezTo>
                  <a:cubicBezTo>
                    <a:pt x="546" y="18"/>
                    <a:pt x="547" y="21"/>
                    <a:pt x="548" y="24"/>
                  </a:cubicBezTo>
                  <a:cubicBezTo>
                    <a:pt x="548" y="25"/>
                    <a:pt x="548" y="26"/>
                    <a:pt x="549" y="27"/>
                  </a:cubicBezTo>
                  <a:cubicBezTo>
                    <a:pt x="551" y="27"/>
                    <a:pt x="551" y="25"/>
                    <a:pt x="552" y="24"/>
                  </a:cubicBezTo>
                  <a:cubicBezTo>
                    <a:pt x="553" y="24"/>
                    <a:pt x="554" y="23"/>
                    <a:pt x="555" y="23"/>
                  </a:cubicBezTo>
                  <a:cubicBezTo>
                    <a:pt x="556" y="24"/>
                    <a:pt x="556" y="25"/>
                    <a:pt x="556" y="26"/>
                  </a:cubicBezTo>
                  <a:cubicBezTo>
                    <a:pt x="555" y="28"/>
                    <a:pt x="556" y="30"/>
                    <a:pt x="558" y="32"/>
                  </a:cubicBezTo>
                  <a:cubicBezTo>
                    <a:pt x="560" y="34"/>
                    <a:pt x="561" y="34"/>
                    <a:pt x="563" y="33"/>
                  </a:cubicBezTo>
                  <a:cubicBezTo>
                    <a:pt x="564" y="32"/>
                    <a:pt x="565" y="31"/>
                    <a:pt x="564" y="29"/>
                  </a:cubicBezTo>
                  <a:cubicBezTo>
                    <a:pt x="564" y="27"/>
                    <a:pt x="563" y="26"/>
                    <a:pt x="563" y="25"/>
                  </a:cubicBezTo>
                  <a:cubicBezTo>
                    <a:pt x="562" y="22"/>
                    <a:pt x="562" y="20"/>
                    <a:pt x="564" y="18"/>
                  </a:cubicBezTo>
                  <a:cubicBezTo>
                    <a:pt x="565" y="17"/>
                    <a:pt x="567" y="17"/>
                    <a:pt x="567" y="19"/>
                  </a:cubicBezTo>
                  <a:cubicBezTo>
                    <a:pt x="569" y="23"/>
                    <a:pt x="571" y="26"/>
                    <a:pt x="573" y="30"/>
                  </a:cubicBezTo>
                  <a:cubicBezTo>
                    <a:pt x="575" y="34"/>
                    <a:pt x="578" y="35"/>
                    <a:pt x="581" y="31"/>
                  </a:cubicBezTo>
                  <a:cubicBezTo>
                    <a:pt x="582" y="30"/>
                    <a:pt x="583" y="28"/>
                    <a:pt x="584" y="27"/>
                  </a:cubicBezTo>
                  <a:cubicBezTo>
                    <a:pt x="584" y="25"/>
                    <a:pt x="585" y="24"/>
                    <a:pt x="587" y="23"/>
                  </a:cubicBezTo>
                  <a:cubicBezTo>
                    <a:pt x="588" y="22"/>
                    <a:pt x="590" y="22"/>
                    <a:pt x="591" y="23"/>
                  </a:cubicBezTo>
                  <a:cubicBezTo>
                    <a:pt x="592" y="24"/>
                    <a:pt x="591" y="25"/>
                    <a:pt x="590" y="26"/>
                  </a:cubicBezTo>
                  <a:cubicBezTo>
                    <a:pt x="590" y="27"/>
                    <a:pt x="588" y="28"/>
                    <a:pt x="590" y="29"/>
                  </a:cubicBezTo>
                  <a:cubicBezTo>
                    <a:pt x="591" y="31"/>
                    <a:pt x="593" y="31"/>
                    <a:pt x="595" y="31"/>
                  </a:cubicBezTo>
                  <a:cubicBezTo>
                    <a:pt x="597" y="31"/>
                    <a:pt x="598" y="30"/>
                    <a:pt x="598" y="28"/>
                  </a:cubicBezTo>
                  <a:cubicBezTo>
                    <a:pt x="598" y="24"/>
                    <a:pt x="601" y="22"/>
                    <a:pt x="603" y="20"/>
                  </a:cubicBezTo>
                  <a:cubicBezTo>
                    <a:pt x="605" y="19"/>
                    <a:pt x="606" y="18"/>
                    <a:pt x="606" y="16"/>
                  </a:cubicBezTo>
                  <a:cubicBezTo>
                    <a:pt x="607" y="14"/>
                    <a:pt x="608" y="14"/>
                    <a:pt x="610" y="16"/>
                  </a:cubicBezTo>
                  <a:cubicBezTo>
                    <a:pt x="612" y="18"/>
                    <a:pt x="611" y="20"/>
                    <a:pt x="610" y="23"/>
                  </a:cubicBezTo>
                  <a:cubicBezTo>
                    <a:pt x="610" y="24"/>
                    <a:pt x="609" y="26"/>
                    <a:pt x="609" y="28"/>
                  </a:cubicBezTo>
                  <a:cubicBezTo>
                    <a:pt x="610" y="30"/>
                    <a:pt x="610" y="31"/>
                    <a:pt x="613" y="32"/>
                  </a:cubicBezTo>
                  <a:cubicBezTo>
                    <a:pt x="615" y="32"/>
                    <a:pt x="617" y="31"/>
                    <a:pt x="618" y="29"/>
                  </a:cubicBezTo>
                  <a:cubicBezTo>
                    <a:pt x="618" y="27"/>
                    <a:pt x="619" y="25"/>
                    <a:pt x="619" y="23"/>
                  </a:cubicBezTo>
                  <a:cubicBezTo>
                    <a:pt x="619" y="21"/>
                    <a:pt x="619" y="19"/>
                    <a:pt x="620" y="17"/>
                  </a:cubicBezTo>
                  <a:cubicBezTo>
                    <a:pt x="621" y="17"/>
                    <a:pt x="621" y="16"/>
                    <a:pt x="622" y="16"/>
                  </a:cubicBezTo>
                  <a:cubicBezTo>
                    <a:pt x="627" y="21"/>
                    <a:pt x="628" y="25"/>
                    <a:pt x="626" y="32"/>
                  </a:cubicBezTo>
                  <a:cubicBezTo>
                    <a:pt x="624" y="36"/>
                    <a:pt x="625" y="40"/>
                    <a:pt x="629" y="41"/>
                  </a:cubicBezTo>
                  <a:cubicBezTo>
                    <a:pt x="631" y="42"/>
                    <a:pt x="632" y="42"/>
                    <a:pt x="632" y="40"/>
                  </a:cubicBezTo>
                  <a:cubicBezTo>
                    <a:pt x="633" y="34"/>
                    <a:pt x="637" y="29"/>
                    <a:pt x="641" y="25"/>
                  </a:cubicBezTo>
                  <a:cubicBezTo>
                    <a:pt x="642" y="23"/>
                    <a:pt x="643" y="22"/>
                    <a:pt x="643" y="20"/>
                  </a:cubicBezTo>
                  <a:cubicBezTo>
                    <a:pt x="643" y="19"/>
                    <a:pt x="643" y="18"/>
                    <a:pt x="644" y="18"/>
                  </a:cubicBezTo>
                  <a:cubicBezTo>
                    <a:pt x="645" y="18"/>
                    <a:pt x="646" y="19"/>
                    <a:pt x="646" y="20"/>
                  </a:cubicBezTo>
                  <a:cubicBezTo>
                    <a:pt x="646" y="23"/>
                    <a:pt x="646" y="26"/>
                    <a:pt x="644" y="29"/>
                  </a:cubicBezTo>
                  <a:cubicBezTo>
                    <a:pt x="642" y="33"/>
                    <a:pt x="644" y="37"/>
                    <a:pt x="649" y="38"/>
                  </a:cubicBezTo>
                  <a:cubicBezTo>
                    <a:pt x="650" y="39"/>
                    <a:pt x="651" y="39"/>
                    <a:pt x="652" y="37"/>
                  </a:cubicBezTo>
                  <a:cubicBezTo>
                    <a:pt x="653" y="34"/>
                    <a:pt x="654" y="33"/>
                    <a:pt x="656" y="31"/>
                  </a:cubicBezTo>
                  <a:cubicBezTo>
                    <a:pt x="657" y="30"/>
                    <a:pt x="657" y="28"/>
                    <a:pt x="657" y="25"/>
                  </a:cubicBezTo>
                  <a:cubicBezTo>
                    <a:pt x="657" y="24"/>
                    <a:pt x="657" y="23"/>
                    <a:pt x="658" y="23"/>
                  </a:cubicBezTo>
                  <a:cubicBezTo>
                    <a:pt x="660" y="22"/>
                    <a:pt x="661" y="23"/>
                    <a:pt x="661" y="24"/>
                  </a:cubicBezTo>
                  <a:cubicBezTo>
                    <a:pt x="663" y="26"/>
                    <a:pt x="663" y="28"/>
                    <a:pt x="664" y="30"/>
                  </a:cubicBezTo>
                  <a:cubicBezTo>
                    <a:pt x="664" y="35"/>
                    <a:pt x="670" y="35"/>
                    <a:pt x="673" y="33"/>
                  </a:cubicBezTo>
                  <a:cubicBezTo>
                    <a:pt x="673" y="32"/>
                    <a:pt x="674" y="31"/>
                    <a:pt x="674" y="30"/>
                  </a:cubicBezTo>
                  <a:cubicBezTo>
                    <a:pt x="676" y="28"/>
                    <a:pt x="678" y="27"/>
                    <a:pt x="680" y="26"/>
                  </a:cubicBezTo>
                  <a:cubicBezTo>
                    <a:pt x="682" y="25"/>
                    <a:pt x="685" y="25"/>
                    <a:pt x="686" y="26"/>
                  </a:cubicBezTo>
                  <a:cubicBezTo>
                    <a:pt x="687" y="28"/>
                    <a:pt x="685" y="29"/>
                    <a:pt x="684" y="31"/>
                  </a:cubicBezTo>
                  <a:cubicBezTo>
                    <a:pt x="683" y="32"/>
                    <a:pt x="683" y="33"/>
                    <a:pt x="682" y="34"/>
                  </a:cubicBezTo>
                  <a:cubicBezTo>
                    <a:pt x="680" y="38"/>
                    <a:pt x="682" y="42"/>
                    <a:pt x="687" y="42"/>
                  </a:cubicBezTo>
                  <a:cubicBezTo>
                    <a:pt x="688" y="42"/>
                    <a:pt x="689" y="41"/>
                    <a:pt x="689" y="40"/>
                  </a:cubicBezTo>
                  <a:cubicBezTo>
                    <a:pt x="689" y="37"/>
                    <a:pt x="690" y="35"/>
                    <a:pt x="691" y="34"/>
                  </a:cubicBezTo>
                  <a:cubicBezTo>
                    <a:pt x="692" y="32"/>
                    <a:pt x="692" y="31"/>
                    <a:pt x="692" y="30"/>
                  </a:cubicBezTo>
                  <a:cubicBezTo>
                    <a:pt x="693" y="29"/>
                    <a:pt x="693" y="28"/>
                    <a:pt x="694" y="28"/>
                  </a:cubicBezTo>
                  <a:cubicBezTo>
                    <a:pt x="695" y="27"/>
                    <a:pt x="696" y="28"/>
                    <a:pt x="696" y="29"/>
                  </a:cubicBezTo>
                  <a:cubicBezTo>
                    <a:pt x="697" y="30"/>
                    <a:pt x="697" y="32"/>
                    <a:pt x="698" y="33"/>
                  </a:cubicBezTo>
                  <a:cubicBezTo>
                    <a:pt x="698" y="37"/>
                    <a:pt x="701" y="39"/>
                    <a:pt x="705" y="40"/>
                  </a:cubicBezTo>
                  <a:cubicBezTo>
                    <a:pt x="706" y="40"/>
                    <a:pt x="707" y="39"/>
                    <a:pt x="707" y="39"/>
                  </a:cubicBezTo>
                  <a:cubicBezTo>
                    <a:pt x="709" y="36"/>
                    <a:pt x="711" y="35"/>
                    <a:pt x="714" y="33"/>
                  </a:cubicBezTo>
                  <a:cubicBezTo>
                    <a:pt x="718" y="30"/>
                    <a:pt x="718" y="30"/>
                    <a:pt x="716" y="25"/>
                  </a:cubicBezTo>
                  <a:cubicBezTo>
                    <a:pt x="715" y="22"/>
                    <a:pt x="716" y="19"/>
                    <a:pt x="718" y="18"/>
                  </a:cubicBezTo>
                  <a:cubicBezTo>
                    <a:pt x="719" y="18"/>
                    <a:pt x="721" y="17"/>
                    <a:pt x="721" y="19"/>
                  </a:cubicBezTo>
                  <a:cubicBezTo>
                    <a:pt x="720" y="23"/>
                    <a:pt x="722" y="25"/>
                    <a:pt x="725" y="27"/>
                  </a:cubicBezTo>
                  <a:cubicBezTo>
                    <a:pt x="725" y="28"/>
                    <a:pt x="725" y="28"/>
                    <a:pt x="725" y="29"/>
                  </a:cubicBezTo>
                  <a:cubicBezTo>
                    <a:pt x="726" y="31"/>
                    <a:pt x="726" y="34"/>
                    <a:pt x="725" y="36"/>
                  </a:cubicBezTo>
                  <a:cubicBezTo>
                    <a:pt x="724" y="38"/>
                    <a:pt x="723" y="40"/>
                    <a:pt x="722" y="42"/>
                  </a:cubicBezTo>
                  <a:cubicBezTo>
                    <a:pt x="721" y="44"/>
                    <a:pt x="722" y="45"/>
                    <a:pt x="725" y="45"/>
                  </a:cubicBezTo>
                  <a:cubicBezTo>
                    <a:pt x="727" y="45"/>
                    <a:pt x="728" y="44"/>
                    <a:pt x="729" y="43"/>
                  </a:cubicBezTo>
                  <a:cubicBezTo>
                    <a:pt x="730" y="42"/>
                    <a:pt x="730" y="40"/>
                    <a:pt x="732" y="40"/>
                  </a:cubicBezTo>
                  <a:cubicBezTo>
                    <a:pt x="732" y="40"/>
                    <a:pt x="732" y="40"/>
                    <a:pt x="733" y="40"/>
                  </a:cubicBezTo>
                  <a:cubicBezTo>
                    <a:pt x="734" y="41"/>
                    <a:pt x="735" y="43"/>
                    <a:pt x="734" y="44"/>
                  </a:cubicBezTo>
                  <a:cubicBezTo>
                    <a:pt x="733" y="47"/>
                    <a:pt x="735" y="46"/>
                    <a:pt x="736" y="46"/>
                  </a:cubicBezTo>
                  <a:cubicBezTo>
                    <a:pt x="737" y="46"/>
                    <a:pt x="738" y="46"/>
                    <a:pt x="738" y="45"/>
                  </a:cubicBezTo>
                  <a:cubicBezTo>
                    <a:pt x="740" y="42"/>
                    <a:pt x="742" y="43"/>
                    <a:pt x="743" y="46"/>
                  </a:cubicBezTo>
                  <a:cubicBezTo>
                    <a:pt x="744" y="48"/>
                    <a:pt x="746" y="48"/>
                    <a:pt x="748" y="47"/>
                  </a:cubicBezTo>
                  <a:cubicBezTo>
                    <a:pt x="749" y="47"/>
                    <a:pt x="751" y="47"/>
                    <a:pt x="751" y="49"/>
                  </a:cubicBezTo>
                  <a:cubicBezTo>
                    <a:pt x="750" y="51"/>
                    <a:pt x="749" y="51"/>
                    <a:pt x="747" y="51"/>
                  </a:cubicBezTo>
                  <a:cubicBezTo>
                    <a:pt x="741" y="51"/>
                    <a:pt x="734" y="51"/>
                    <a:pt x="728" y="51"/>
                  </a:cubicBezTo>
                  <a:cubicBezTo>
                    <a:pt x="489" y="51"/>
                    <a:pt x="251" y="51"/>
                    <a:pt x="12" y="51"/>
                  </a:cubicBezTo>
                  <a:cubicBezTo>
                    <a:pt x="8" y="51"/>
                    <a:pt x="4" y="52"/>
                    <a:pt x="0" y="51"/>
                  </a:cubicBezTo>
                  <a:cubicBezTo>
                    <a:pt x="1" y="47"/>
                    <a:pt x="4" y="45"/>
                    <a:pt x="6" y="43"/>
                  </a:cubicBezTo>
                  <a:cubicBezTo>
                    <a:pt x="7" y="42"/>
                    <a:pt x="8" y="42"/>
                    <a:pt x="9" y="43"/>
                  </a:cubicBezTo>
                  <a:cubicBezTo>
                    <a:pt x="11" y="47"/>
                    <a:pt x="13" y="47"/>
                    <a:pt x="16" y="44"/>
                  </a:cubicBezTo>
                  <a:cubicBezTo>
                    <a:pt x="17" y="43"/>
                    <a:pt x="18" y="42"/>
                    <a:pt x="19" y="40"/>
                  </a:cubicBezTo>
                  <a:cubicBezTo>
                    <a:pt x="20" y="37"/>
                    <a:pt x="23" y="36"/>
                    <a:pt x="24" y="33"/>
                  </a:cubicBezTo>
                  <a:cubicBezTo>
                    <a:pt x="25" y="31"/>
                    <a:pt x="25" y="29"/>
                    <a:pt x="25" y="28"/>
                  </a:cubicBezTo>
                  <a:cubicBezTo>
                    <a:pt x="25" y="27"/>
                    <a:pt x="24" y="26"/>
                    <a:pt x="25" y="25"/>
                  </a:cubicBezTo>
                  <a:cubicBezTo>
                    <a:pt x="26" y="24"/>
                    <a:pt x="27" y="25"/>
                    <a:pt x="28" y="26"/>
                  </a:cubicBezTo>
                  <a:cubicBezTo>
                    <a:pt x="32" y="28"/>
                    <a:pt x="33" y="32"/>
                    <a:pt x="32" y="36"/>
                  </a:cubicBezTo>
                  <a:cubicBezTo>
                    <a:pt x="31" y="38"/>
                    <a:pt x="31" y="40"/>
                    <a:pt x="32" y="42"/>
                  </a:cubicBezTo>
                  <a:cubicBezTo>
                    <a:pt x="33" y="43"/>
                    <a:pt x="35" y="44"/>
                    <a:pt x="35" y="42"/>
                  </a:cubicBezTo>
                  <a:cubicBezTo>
                    <a:pt x="38" y="38"/>
                    <a:pt x="42" y="35"/>
                    <a:pt x="45" y="32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8" y="28"/>
                    <a:pt x="48" y="28"/>
                    <a:pt x="49" y="31"/>
                  </a:cubicBezTo>
                  <a:cubicBezTo>
                    <a:pt x="50" y="33"/>
                    <a:pt x="49" y="36"/>
                    <a:pt x="48" y="38"/>
                  </a:cubicBezTo>
                  <a:cubicBezTo>
                    <a:pt x="47" y="39"/>
                    <a:pt x="47" y="40"/>
                    <a:pt x="48" y="41"/>
                  </a:cubicBezTo>
                  <a:cubicBezTo>
                    <a:pt x="49" y="42"/>
                    <a:pt x="51" y="41"/>
                    <a:pt x="52" y="40"/>
                  </a:cubicBezTo>
                  <a:cubicBezTo>
                    <a:pt x="53" y="39"/>
                    <a:pt x="54" y="38"/>
                    <a:pt x="54" y="36"/>
                  </a:cubicBezTo>
                  <a:cubicBezTo>
                    <a:pt x="56" y="32"/>
                    <a:pt x="59" y="30"/>
                    <a:pt x="64" y="29"/>
                  </a:cubicBezTo>
                  <a:cubicBezTo>
                    <a:pt x="65" y="29"/>
                    <a:pt x="66" y="29"/>
                    <a:pt x="67" y="30"/>
                  </a:cubicBezTo>
                  <a:cubicBezTo>
                    <a:pt x="67" y="31"/>
                    <a:pt x="66" y="32"/>
                    <a:pt x="66" y="33"/>
                  </a:cubicBezTo>
                  <a:cubicBezTo>
                    <a:pt x="64" y="35"/>
                    <a:pt x="63" y="37"/>
                    <a:pt x="63" y="40"/>
                  </a:cubicBezTo>
                  <a:cubicBezTo>
                    <a:pt x="62" y="42"/>
                    <a:pt x="63" y="44"/>
                    <a:pt x="65" y="45"/>
                  </a:cubicBezTo>
                  <a:cubicBezTo>
                    <a:pt x="67" y="47"/>
                    <a:pt x="69" y="47"/>
                    <a:pt x="72" y="46"/>
                  </a:cubicBezTo>
                  <a:cubicBezTo>
                    <a:pt x="74" y="45"/>
                    <a:pt x="74" y="44"/>
                    <a:pt x="73" y="42"/>
                  </a:cubicBezTo>
                  <a:cubicBezTo>
                    <a:pt x="72" y="37"/>
                    <a:pt x="73" y="35"/>
                    <a:pt x="77" y="32"/>
                  </a:cubicBezTo>
                  <a:cubicBezTo>
                    <a:pt x="78" y="32"/>
                    <a:pt x="79" y="32"/>
                    <a:pt x="79" y="33"/>
                  </a:cubicBezTo>
                  <a:cubicBezTo>
                    <a:pt x="80" y="34"/>
                    <a:pt x="82" y="35"/>
                    <a:pt x="83" y="35"/>
                  </a:cubicBezTo>
                  <a:cubicBezTo>
                    <a:pt x="85" y="36"/>
                    <a:pt x="87" y="36"/>
                    <a:pt x="87" y="33"/>
                  </a:cubicBezTo>
                  <a:cubicBezTo>
                    <a:pt x="87" y="32"/>
                    <a:pt x="88" y="31"/>
                    <a:pt x="88" y="30"/>
                  </a:cubicBezTo>
                  <a:cubicBezTo>
                    <a:pt x="89" y="28"/>
                    <a:pt x="91" y="29"/>
                    <a:pt x="91" y="31"/>
                  </a:cubicBezTo>
                  <a:cubicBezTo>
                    <a:pt x="93" y="34"/>
                    <a:pt x="95" y="36"/>
                    <a:pt x="98" y="38"/>
                  </a:cubicBezTo>
                  <a:cubicBezTo>
                    <a:pt x="100" y="40"/>
                    <a:pt x="102" y="40"/>
                    <a:pt x="105" y="40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3"/>
                    <a:pt x="108" y="31"/>
                    <a:pt x="109" y="29"/>
                  </a:cubicBezTo>
                  <a:cubicBezTo>
                    <a:pt x="109" y="24"/>
                    <a:pt x="112" y="21"/>
                    <a:pt x="117" y="20"/>
                  </a:cubicBezTo>
                  <a:cubicBezTo>
                    <a:pt x="117" y="20"/>
                    <a:pt x="118" y="21"/>
                    <a:pt x="118" y="21"/>
                  </a:cubicBezTo>
                  <a:cubicBezTo>
                    <a:pt x="115" y="27"/>
                    <a:pt x="115" y="33"/>
                    <a:pt x="118" y="39"/>
                  </a:cubicBezTo>
                  <a:cubicBezTo>
                    <a:pt x="119" y="40"/>
                    <a:pt x="119" y="42"/>
                    <a:pt x="121" y="44"/>
                  </a:cubicBezTo>
                  <a:cubicBezTo>
                    <a:pt x="121" y="42"/>
                    <a:pt x="121" y="40"/>
                    <a:pt x="122" y="38"/>
                  </a:cubicBezTo>
                  <a:cubicBezTo>
                    <a:pt x="122" y="37"/>
                    <a:pt x="123" y="36"/>
                    <a:pt x="124" y="36"/>
                  </a:cubicBezTo>
                  <a:cubicBezTo>
                    <a:pt x="125" y="36"/>
                    <a:pt x="126" y="37"/>
                    <a:pt x="126" y="38"/>
                  </a:cubicBezTo>
                  <a:cubicBezTo>
                    <a:pt x="128" y="42"/>
                    <a:pt x="132" y="43"/>
                    <a:pt x="136" y="44"/>
                  </a:cubicBezTo>
                  <a:cubicBezTo>
                    <a:pt x="136" y="42"/>
                    <a:pt x="134" y="41"/>
                    <a:pt x="134" y="40"/>
                  </a:cubicBezTo>
                  <a:cubicBezTo>
                    <a:pt x="132" y="36"/>
                    <a:pt x="133" y="30"/>
                    <a:pt x="138" y="29"/>
                  </a:cubicBezTo>
                  <a:cubicBezTo>
                    <a:pt x="142" y="28"/>
                    <a:pt x="144" y="25"/>
                    <a:pt x="145" y="22"/>
                  </a:cubicBezTo>
                  <a:cubicBezTo>
                    <a:pt x="146" y="21"/>
                    <a:pt x="146" y="21"/>
                    <a:pt x="147" y="21"/>
                  </a:cubicBezTo>
                  <a:cubicBezTo>
                    <a:pt x="149" y="23"/>
                    <a:pt x="149" y="25"/>
                    <a:pt x="148" y="27"/>
                  </a:cubicBezTo>
                  <a:cubicBezTo>
                    <a:pt x="148" y="28"/>
                    <a:pt x="147" y="29"/>
                    <a:pt x="147" y="30"/>
                  </a:cubicBezTo>
                  <a:cubicBezTo>
                    <a:pt x="145" y="34"/>
                    <a:pt x="146" y="37"/>
                    <a:pt x="149" y="38"/>
                  </a:cubicBezTo>
                  <a:cubicBezTo>
                    <a:pt x="153" y="40"/>
                    <a:pt x="156" y="38"/>
                    <a:pt x="157" y="34"/>
                  </a:cubicBezTo>
                  <a:cubicBezTo>
                    <a:pt x="158" y="32"/>
                    <a:pt x="159" y="30"/>
                    <a:pt x="161" y="28"/>
                  </a:cubicBezTo>
                  <a:cubicBezTo>
                    <a:pt x="162" y="27"/>
                    <a:pt x="164" y="26"/>
                    <a:pt x="166" y="25"/>
                  </a:cubicBezTo>
                  <a:cubicBezTo>
                    <a:pt x="167" y="25"/>
                    <a:pt x="168" y="25"/>
                    <a:pt x="168" y="26"/>
                  </a:cubicBezTo>
                  <a:cubicBezTo>
                    <a:pt x="169" y="27"/>
                    <a:pt x="168" y="27"/>
                    <a:pt x="167" y="28"/>
                  </a:cubicBezTo>
                  <a:cubicBezTo>
                    <a:pt x="167" y="28"/>
                    <a:pt x="167" y="28"/>
                    <a:pt x="167" y="29"/>
                  </a:cubicBezTo>
                  <a:cubicBezTo>
                    <a:pt x="165" y="32"/>
                    <a:pt x="167" y="34"/>
                    <a:pt x="169" y="35"/>
                  </a:cubicBezTo>
                  <a:cubicBezTo>
                    <a:pt x="171" y="37"/>
                    <a:pt x="173" y="35"/>
                    <a:pt x="175" y="34"/>
                  </a:cubicBezTo>
                  <a:cubicBezTo>
                    <a:pt x="176" y="32"/>
                    <a:pt x="177" y="31"/>
                    <a:pt x="178" y="29"/>
                  </a:cubicBezTo>
                  <a:cubicBezTo>
                    <a:pt x="178" y="26"/>
                    <a:pt x="180" y="23"/>
                    <a:pt x="182" y="20"/>
                  </a:cubicBezTo>
                  <a:cubicBezTo>
                    <a:pt x="184" y="17"/>
                    <a:pt x="183" y="14"/>
                    <a:pt x="182" y="11"/>
                  </a:cubicBezTo>
                  <a:close/>
                </a:path>
              </a:pathLst>
            </a:custGeom>
            <a:solidFill>
              <a:srgbClr val="FB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F60B85DA-8BF6-B802-F602-19F9D2F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905"/>
              <a:ext cx="2164" cy="345"/>
            </a:xfrm>
            <a:custGeom>
              <a:avLst/>
              <a:gdLst>
                <a:gd name="T0" fmla="*/ 34 w 566"/>
                <a:gd name="T1" fmla="*/ 23 h 88"/>
                <a:gd name="T2" fmla="*/ 41 w 566"/>
                <a:gd name="T3" fmla="*/ 39 h 88"/>
                <a:gd name="T4" fmla="*/ 62 w 566"/>
                <a:gd name="T5" fmla="*/ 29 h 88"/>
                <a:gd name="T6" fmla="*/ 84 w 566"/>
                <a:gd name="T7" fmla="*/ 44 h 88"/>
                <a:gd name="T8" fmla="*/ 100 w 566"/>
                <a:gd name="T9" fmla="*/ 31 h 88"/>
                <a:gd name="T10" fmla="*/ 119 w 566"/>
                <a:gd name="T11" fmla="*/ 18 h 88"/>
                <a:gd name="T12" fmla="*/ 142 w 566"/>
                <a:gd name="T13" fmla="*/ 40 h 88"/>
                <a:gd name="T14" fmla="*/ 161 w 566"/>
                <a:gd name="T15" fmla="*/ 40 h 88"/>
                <a:gd name="T16" fmla="*/ 178 w 566"/>
                <a:gd name="T17" fmla="*/ 35 h 88"/>
                <a:gd name="T18" fmla="*/ 202 w 566"/>
                <a:gd name="T19" fmla="*/ 35 h 88"/>
                <a:gd name="T20" fmla="*/ 212 w 566"/>
                <a:gd name="T21" fmla="*/ 13 h 88"/>
                <a:gd name="T22" fmla="*/ 232 w 566"/>
                <a:gd name="T23" fmla="*/ 30 h 88"/>
                <a:gd name="T24" fmla="*/ 244 w 566"/>
                <a:gd name="T25" fmla="*/ 23 h 88"/>
                <a:gd name="T26" fmla="*/ 270 w 566"/>
                <a:gd name="T27" fmla="*/ 20 h 88"/>
                <a:gd name="T28" fmla="*/ 292 w 566"/>
                <a:gd name="T29" fmla="*/ 30 h 88"/>
                <a:gd name="T30" fmla="*/ 310 w 566"/>
                <a:gd name="T31" fmla="*/ 32 h 88"/>
                <a:gd name="T32" fmla="*/ 325 w 566"/>
                <a:gd name="T33" fmla="*/ 36 h 88"/>
                <a:gd name="T34" fmla="*/ 330 w 566"/>
                <a:gd name="T35" fmla="*/ 36 h 88"/>
                <a:gd name="T36" fmla="*/ 348 w 566"/>
                <a:gd name="T37" fmla="*/ 30 h 88"/>
                <a:gd name="T38" fmla="*/ 373 w 566"/>
                <a:gd name="T39" fmla="*/ 10 h 88"/>
                <a:gd name="T40" fmla="*/ 396 w 566"/>
                <a:gd name="T41" fmla="*/ 24 h 88"/>
                <a:gd name="T42" fmla="*/ 418 w 566"/>
                <a:gd name="T43" fmla="*/ 39 h 88"/>
                <a:gd name="T44" fmla="*/ 449 w 566"/>
                <a:gd name="T45" fmla="*/ 35 h 88"/>
                <a:gd name="T46" fmla="*/ 479 w 566"/>
                <a:gd name="T47" fmla="*/ 45 h 88"/>
                <a:gd name="T48" fmla="*/ 497 w 566"/>
                <a:gd name="T49" fmla="*/ 53 h 88"/>
                <a:gd name="T50" fmla="*/ 517 w 566"/>
                <a:gd name="T51" fmla="*/ 57 h 88"/>
                <a:gd name="T52" fmla="*/ 534 w 566"/>
                <a:gd name="T53" fmla="*/ 49 h 88"/>
                <a:gd name="T54" fmla="*/ 550 w 566"/>
                <a:gd name="T55" fmla="*/ 77 h 88"/>
                <a:gd name="T56" fmla="*/ 559 w 566"/>
                <a:gd name="T57" fmla="*/ 84 h 88"/>
                <a:gd name="T58" fmla="*/ 556 w 566"/>
                <a:gd name="T59" fmla="*/ 85 h 88"/>
                <a:gd name="T60" fmla="*/ 537 w 566"/>
                <a:gd name="T61" fmla="*/ 67 h 88"/>
                <a:gd name="T62" fmla="*/ 524 w 566"/>
                <a:gd name="T63" fmla="*/ 41 h 88"/>
                <a:gd name="T64" fmla="*/ 511 w 566"/>
                <a:gd name="T65" fmla="*/ 62 h 88"/>
                <a:gd name="T66" fmla="*/ 476 w 566"/>
                <a:gd name="T67" fmla="*/ 69 h 88"/>
                <a:gd name="T68" fmla="*/ 457 w 566"/>
                <a:gd name="T69" fmla="*/ 58 h 88"/>
                <a:gd name="T70" fmla="*/ 442 w 566"/>
                <a:gd name="T71" fmla="*/ 57 h 88"/>
                <a:gd name="T72" fmla="*/ 405 w 566"/>
                <a:gd name="T73" fmla="*/ 49 h 88"/>
                <a:gd name="T74" fmla="*/ 380 w 566"/>
                <a:gd name="T75" fmla="*/ 41 h 88"/>
                <a:gd name="T76" fmla="*/ 356 w 566"/>
                <a:gd name="T77" fmla="*/ 41 h 88"/>
                <a:gd name="T78" fmla="*/ 338 w 566"/>
                <a:gd name="T79" fmla="*/ 54 h 88"/>
                <a:gd name="T80" fmla="*/ 324 w 566"/>
                <a:gd name="T81" fmla="*/ 61 h 88"/>
                <a:gd name="T82" fmla="*/ 306 w 566"/>
                <a:gd name="T83" fmla="*/ 52 h 88"/>
                <a:gd name="T84" fmla="*/ 286 w 566"/>
                <a:gd name="T85" fmla="*/ 47 h 88"/>
                <a:gd name="T86" fmla="*/ 261 w 566"/>
                <a:gd name="T87" fmla="*/ 44 h 88"/>
                <a:gd name="T88" fmla="*/ 218 w 566"/>
                <a:gd name="T89" fmla="*/ 42 h 88"/>
                <a:gd name="T90" fmla="*/ 198 w 566"/>
                <a:gd name="T91" fmla="*/ 46 h 88"/>
                <a:gd name="T92" fmla="*/ 171 w 566"/>
                <a:gd name="T93" fmla="*/ 43 h 88"/>
                <a:gd name="T94" fmla="*/ 145 w 566"/>
                <a:gd name="T95" fmla="*/ 58 h 88"/>
                <a:gd name="T96" fmla="*/ 123 w 566"/>
                <a:gd name="T97" fmla="*/ 48 h 88"/>
                <a:gd name="T98" fmla="*/ 93 w 566"/>
                <a:gd name="T99" fmla="*/ 47 h 88"/>
                <a:gd name="T100" fmla="*/ 47 w 566"/>
                <a:gd name="T101" fmla="*/ 54 h 88"/>
                <a:gd name="T102" fmla="*/ 24 w 566"/>
                <a:gd name="T103" fmla="*/ 49 h 88"/>
                <a:gd name="T104" fmla="*/ 0 w 566"/>
                <a:gd name="T105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88">
                  <a:moveTo>
                    <a:pt x="0" y="63"/>
                  </a:moveTo>
                  <a:cubicBezTo>
                    <a:pt x="2" y="60"/>
                    <a:pt x="1" y="56"/>
                    <a:pt x="2" y="53"/>
                  </a:cubicBezTo>
                  <a:cubicBezTo>
                    <a:pt x="10" y="54"/>
                    <a:pt x="14" y="51"/>
                    <a:pt x="16" y="43"/>
                  </a:cubicBezTo>
                  <a:cubicBezTo>
                    <a:pt x="18" y="38"/>
                    <a:pt x="19" y="33"/>
                    <a:pt x="22" y="29"/>
                  </a:cubicBezTo>
                  <a:cubicBezTo>
                    <a:pt x="25" y="25"/>
                    <a:pt x="28" y="23"/>
                    <a:pt x="34" y="23"/>
                  </a:cubicBezTo>
                  <a:cubicBezTo>
                    <a:pt x="29" y="26"/>
                    <a:pt x="30" y="30"/>
                    <a:pt x="31" y="34"/>
                  </a:cubicBezTo>
                  <a:cubicBezTo>
                    <a:pt x="32" y="37"/>
                    <a:pt x="31" y="39"/>
                    <a:pt x="31" y="42"/>
                  </a:cubicBezTo>
                  <a:cubicBezTo>
                    <a:pt x="31" y="44"/>
                    <a:pt x="30" y="46"/>
                    <a:pt x="33" y="47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9" y="44"/>
                    <a:pt x="40" y="42"/>
                    <a:pt x="41" y="39"/>
                  </a:cubicBezTo>
                  <a:cubicBezTo>
                    <a:pt x="42" y="36"/>
                    <a:pt x="44" y="33"/>
                    <a:pt x="47" y="31"/>
                  </a:cubicBezTo>
                  <a:cubicBezTo>
                    <a:pt x="49" y="31"/>
                    <a:pt x="50" y="31"/>
                    <a:pt x="49" y="33"/>
                  </a:cubicBezTo>
                  <a:cubicBezTo>
                    <a:pt x="47" y="39"/>
                    <a:pt x="48" y="42"/>
                    <a:pt x="52" y="44"/>
                  </a:cubicBezTo>
                  <a:cubicBezTo>
                    <a:pt x="56" y="46"/>
                    <a:pt x="60" y="45"/>
                    <a:pt x="62" y="41"/>
                  </a:cubicBezTo>
                  <a:cubicBezTo>
                    <a:pt x="64" y="37"/>
                    <a:pt x="64" y="33"/>
                    <a:pt x="62" y="29"/>
                  </a:cubicBezTo>
                  <a:cubicBezTo>
                    <a:pt x="62" y="27"/>
                    <a:pt x="61" y="26"/>
                    <a:pt x="60" y="24"/>
                  </a:cubicBezTo>
                  <a:cubicBezTo>
                    <a:pt x="65" y="25"/>
                    <a:pt x="69" y="29"/>
                    <a:pt x="70" y="35"/>
                  </a:cubicBezTo>
                  <a:cubicBezTo>
                    <a:pt x="71" y="37"/>
                    <a:pt x="71" y="38"/>
                    <a:pt x="71" y="40"/>
                  </a:cubicBezTo>
                  <a:cubicBezTo>
                    <a:pt x="69" y="47"/>
                    <a:pt x="77" y="50"/>
                    <a:pt x="83" y="48"/>
                  </a:cubicBezTo>
                  <a:cubicBezTo>
                    <a:pt x="85" y="48"/>
                    <a:pt x="85" y="46"/>
                    <a:pt x="84" y="44"/>
                  </a:cubicBezTo>
                  <a:cubicBezTo>
                    <a:pt x="81" y="35"/>
                    <a:pt x="81" y="26"/>
                    <a:pt x="87" y="18"/>
                  </a:cubicBezTo>
                  <a:cubicBezTo>
                    <a:pt x="87" y="17"/>
                    <a:pt x="87" y="17"/>
                    <a:pt x="88" y="16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5"/>
                    <a:pt x="90" y="28"/>
                    <a:pt x="95" y="29"/>
                  </a:cubicBezTo>
                  <a:cubicBezTo>
                    <a:pt x="96" y="30"/>
                    <a:pt x="98" y="30"/>
                    <a:pt x="100" y="31"/>
                  </a:cubicBezTo>
                  <a:cubicBezTo>
                    <a:pt x="105" y="33"/>
                    <a:pt x="109" y="36"/>
                    <a:pt x="112" y="41"/>
                  </a:cubicBezTo>
                  <a:cubicBezTo>
                    <a:pt x="113" y="42"/>
                    <a:pt x="114" y="44"/>
                    <a:pt x="115" y="43"/>
                  </a:cubicBezTo>
                  <a:cubicBezTo>
                    <a:pt x="117" y="42"/>
                    <a:pt x="117" y="40"/>
                    <a:pt x="116" y="39"/>
                  </a:cubicBezTo>
                  <a:cubicBezTo>
                    <a:pt x="114" y="35"/>
                    <a:pt x="114" y="30"/>
                    <a:pt x="114" y="26"/>
                  </a:cubicBezTo>
                  <a:cubicBezTo>
                    <a:pt x="114" y="23"/>
                    <a:pt x="115" y="20"/>
                    <a:pt x="119" y="18"/>
                  </a:cubicBezTo>
                  <a:cubicBezTo>
                    <a:pt x="117" y="26"/>
                    <a:pt x="121" y="30"/>
                    <a:pt x="127" y="33"/>
                  </a:cubicBezTo>
                  <a:cubicBezTo>
                    <a:pt x="130" y="35"/>
                    <a:pt x="132" y="37"/>
                    <a:pt x="133" y="41"/>
                  </a:cubicBezTo>
                  <a:cubicBezTo>
                    <a:pt x="134" y="43"/>
                    <a:pt x="136" y="45"/>
                    <a:pt x="138" y="47"/>
                  </a:cubicBezTo>
                  <a:cubicBezTo>
                    <a:pt x="141" y="48"/>
                    <a:pt x="143" y="47"/>
                    <a:pt x="143" y="44"/>
                  </a:cubicBezTo>
                  <a:cubicBezTo>
                    <a:pt x="143" y="43"/>
                    <a:pt x="143" y="42"/>
                    <a:pt x="142" y="40"/>
                  </a:cubicBezTo>
                  <a:cubicBezTo>
                    <a:pt x="142" y="39"/>
                    <a:pt x="142" y="38"/>
                    <a:pt x="141" y="37"/>
                  </a:cubicBezTo>
                  <a:cubicBezTo>
                    <a:pt x="144" y="36"/>
                    <a:pt x="146" y="38"/>
                    <a:pt x="148" y="40"/>
                  </a:cubicBezTo>
                  <a:cubicBezTo>
                    <a:pt x="149" y="41"/>
                    <a:pt x="150" y="43"/>
                    <a:pt x="151" y="45"/>
                  </a:cubicBezTo>
                  <a:cubicBezTo>
                    <a:pt x="154" y="48"/>
                    <a:pt x="156" y="48"/>
                    <a:pt x="159" y="45"/>
                  </a:cubicBezTo>
                  <a:cubicBezTo>
                    <a:pt x="160" y="43"/>
                    <a:pt x="161" y="42"/>
                    <a:pt x="161" y="40"/>
                  </a:cubicBezTo>
                  <a:cubicBezTo>
                    <a:pt x="161" y="34"/>
                    <a:pt x="163" y="28"/>
                    <a:pt x="167" y="23"/>
                  </a:cubicBezTo>
                  <a:cubicBezTo>
                    <a:pt x="170" y="20"/>
                    <a:pt x="171" y="16"/>
                    <a:pt x="172" y="11"/>
                  </a:cubicBezTo>
                  <a:cubicBezTo>
                    <a:pt x="175" y="12"/>
                    <a:pt x="176" y="15"/>
                    <a:pt x="176" y="18"/>
                  </a:cubicBezTo>
                  <a:cubicBezTo>
                    <a:pt x="177" y="21"/>
                    <a:pt x="177" y="24"/>
                    <a:pt x="176" y="28"/>
                  </a:cubicBezTo>
                  <a:cubicBezTo>
                    <a:pt x="176" y="31"/>
                    <a:pt x="176" y="33"/>
                    <a:pt x="178" y="35"/>
                  </a:cubicBezTo>
                  <a:cubicBezTo>
                    <a:pt x="181" y="39"/>
                    <a:pt x="185" y="39"/>
                    <a:pt x="188" y="36"/>
                  </a:cubicBezTo>
                  <a:cubicBezTo>
                    <a:pt x="191" y="35"/>
                    <a:pt x="192" y="32"/>
                    <a:pt x="192" y="30"/>
                  </a:cubicBezTo>
                  <a:cubicBezTo>
                    <a:pt x="193" y="25"/>
                    <a:pt x="195" y="23"/>
                    <a:pt x="198" y="21"/>
                  </a:cubicBezTo>
                  <a:cubicBezTo>
                    <a:pt x="198" y="24"/>
                    <a:pt x="198" y="27"/>
                    <a:pt x="198" y="29"/>
                  </a:cubicBezTo>
                  <a:cubicBezTo>
                    <a:pt x="198" y="32"/>
                    <a:pt x="199" y="35"/>
                    <a:pt x="202" y="35"/>
                  </a:cubicBezTo>
                  <a:cubicBezTo>
                    <a:pt x="206" y="36"/>
                    <a:pt x="208" y="34"/>
                    <a:pt x="209" y="31"/>
                  </a:cubicBezTo>
                  <a:cubicBezTo>
                    <a:pt x="211" y="27"/>
                    <a:pt x="209" y="24"/>
                    <a:pt x="207" y="21"/>
                  </a:cubicBezTo>
                  <a:cubicBezTo>
                    <a:pt x="205" y="18"/>
                    <a:pt x="203" y="15"/>
                    <a:pt x="202" y="12"/>
                  </a:cubicBezTo>
                  <a:cubicBezTo>
                    <a:pt x="200" y="8"/>
                    <a:pt x="201" y="4"/>
                    <a:pt x="205" y="0"/>
                  </a:cubicBezTo>
                  <a:cubicBezTo>
                    <a:pt x="203" y="7"/>
                    <a:pt x="208" y="9"/>
                    <a:pt x="212" y="13"/>
                  </a:cubicBezTo>
                  <a:cubicBezTo>
                    <a:pt x="217" y="17"/>
                    <a:pt x="221" y="21"/>
                    <a:pt x="223" y="27"/>
                  </a:cubicBezTo>
                  <a:cubicBezTo>
                    <a:pt x="224" y="30"/>
                    <a:pt x="225" y="32"/>
                    <a:pt x="225" y="35"/>
                  </a:cubicBezTo>
                  <a:cubicBezTo>
                    <a:pt x="224" y="37"/>
                    <a:pt x="225" y="38"/>
                    <a:pt x="226" y="39"/>
                  </a:cubicBezTo>
                  <a:cubicBezTo>
                    <a:pt x="228" y="39"/>
                    <a:pt x="228" y="38"/>
                    <a:pt x="229" y="37"/>
                  </a:cubicBezTo>
                  <a:cubicBezTo>
                    <a:pt x="230" y="34"/>
                    <a:pt x="230" y="32"/>
                    <a:pt x="232" y="30"/>
                  </a:cubicBezTo>
                  <a:cubicBezTo>
                    <a:pt x="232" y="29"/>
                    <a:pt x="233" y="28"/>
                    <a:pt x="234" y="27"/>
                  </a:cubicBezTo>
                  <a:cubicBezTo>
                    <a:pt x="238" y="20"/>
                    <a:pt x="238" y="18"/>
                    <a:pt x="232" y="12"/>
                  </a:cubicBezTo>
                  <a:cubicBezTo>
                    <a:pt x="232" y="12"/>
                    <a:pt x="232" y="12"/>
                    <a:pt x="232" y="11"/>
                  </a:cubicBezTo>
                  <a:cubicBezTo>
                    <a:pt x="234" y="11"/>
                    <a:pt x="235" y="12"/>
                    <a:pt x="237" y="12"/>
                  </a:cubicBezTo>
                  <a:cubicBezTo>
                    <a:pt x="244" y="13"/>
                    <a:pt x="246" y="16"/>
                    <a:pt x="244" y="23"/>
                  </a:cubicBezTo>
                  <a:cubicBezTo>
                    <a:pt x="243" y="26"/>
                    <a:pt x="243" y="29"/>
                    <a:pt x="243" y="32"/>
                  </a:cubicBezTo>
                  <a:cubicBezTo>
                    <a:pt x="244" y="34"/>
                    <a:pt x="245" y="36"/>
                    <a:pt x="248" y="37"/>
                  </a:cubicBezTo>
                  <a:cubicBezTo>
                    <a:pt x="250" y="38"/>
                    <a:pt x="252" y="37"/>
                    <a:pt x="254" y="35"/>
                  </a:cubicBezTo>
                  <a:cubicBezTo>
                    <a:pt x="255" y="33"/>
                    <a:pt x="256" y="31"/>
                    <a:pt x="257" y="29"/>
                  </a:cubicBezTo>
                  <a:cubicBezTo>
                    <a:pt x="260" y="24"/>
                    <a:pt x="264" y="21"/>
                    <a:pt x="270" y="20"/>
                  </a:cubicBezTo>
                  <a:cubicBezTo>
                    <a:pt x="269" y="20"/>
                    <a:pt x="269" y="21"/>
                    <a:pt x="269" y="21"/>
                  </a:cubicBezTo>
                  <a:cubicBezTo>
                    <a:pt x="265" y="25"/>
                    <a:pt x="262" y="29"/>
                    <a:pt x="264" y="34"/>
                  </a:cubicBezTo>
                  <a:cubicBezTo>
                    <a:pt x="266" y="39"/>
                    <a:pt x="270" y="42"/>
                    <a:pt x="276" y="43"/>
                  </a:cubicBezTo>
                  <a:cubicBezTo>
                    <a:pt x="282" y="44"/>
                    <a:pt x="286" y="41"/>
                    <a:pt x="289" y="36"/>
                  </a:cubicBezTo>
                  <a:cubicBezTo>
                    <a:pt x="290" y="34"/>
                    <a:pt x="291" y="32"/>
                    <a:pt x="292" y="30"/>
                  </a:cubicBezTo>
                  <a:cubicBezTo>
                    <a:pt x="293" y="27"/>
                    <a:pt x="295" y="25"/>
                    <a:pt x="300" y="24"/>
                  </a:cubicBezTo>
                  <a:cubicBezTo>
                    <a:pt x="297" y="29"/>
                    <a:pt x="297" y="33"/>
                    <a:pt x="300" y="38"/>
                  </a:cubicBezTo>
                  <a:cubicBezTo>
                    <a:pt x="302" y="41"/>
                    <a:pt x="304" y="41"/>
                    <a:pt x="306" y="38"/>
                  </a:cubicBezTo>
                  <a:cubicBezTo>
                    <a:pt x="307" y="37"/>
                    <a:pt x="308" y="36"/>
                    <a:pt x="308" y="35"/>
                  </a:cubicBezTo>
                  <a:cubicBezTo>
                    <a:pt x="309" y="34"/>
                    <a:pt x="309" y="33"/>
                    <a:pt x="310" y="32"/>
                  </a:cubicBezTo>
                  <a:cubicBezTo>
                    <a:pt x="313" y="34"/>
                    <a:pt x="314" y="36"/>
                    <a:pt x="313" y="39"/>
                  </a:cubicBezTo>
                  <a:cubicBezTo>
                    <a:pt x="313" y="43"/>
                    <a:pt x="312" y="47"/>
                    <a:pt x="311" y="52"/>
                  </a:cubicBezTo>
                  <a:cubicBezTo>
                    <a:pt x="311" y="53"/>
                    <a:pt x="310" y="54"/>
                    <a:pt x="311" y="55"/>
                  </a:cubicBezTo>
                  <a:cubicBezTo>
                    <a:pt x="315" y="53"/>
                    <a:pt x="317" y="49"/>
                    <a:pt x="318" y="45"/>
                  </a:cubicBezTo>
                  <a:cubicBezTo>
                    <a:pt x="319" y="41"/>
                    <a:pt x="321" y="38"/>
                    <a:pt x="325" y="36"/>
                  </a:cubicBezTo>
                  <a:cubicBezTo>
                    <a:pt x="324" y="39"/>
                    <a:pt x="323" y="41"/>
                    <a:pt x="323" y="43"/>
                  </a:cubicBezTo>
                  <a:cubicBezTo>
                    <a:pt x="323" y="45"/>
                    <a:pt x="323" y="46"/>
                    <a:pt x="325" y="47"/>
                  </a:cubicBezTo>
                  <a:cubicBezTo>
                    <a:pt x="326" y="48"/>
                    <a:pt x="328" y="48"/>
                    <a:pt x="329" y="47"/>
                  </a:cubicBezTo>
                  <a:cubicBezTo>
                    <a:pt x="332" y="45"/>
                    <a:pt x="333" y="43"/>
                    <a:pt x="332" y="40"/>
                  </a:cubicBezTo>
                  <a:cubicBezTo>
                    <a:pt x="332" y="38"/>
                    <a:pt x="331" y="37"/>
                    <a:pt x="330" y="36"/>
                  </a:cubicBezTo>
                  <a:cubicBezTo>
                    <a:pt x="329" y="32"/>
                    <a:pt x="329" y="29"/>
                    <a:pt x="333" y="26"/>
                  </a:cubicBezTo>
                  <a:cubicBezTo>
                    <a:pt x="332" y="33"/>
                    <a:pt x="335" y="37"/>
                    <a:pt x="340" y="41"/>
                  </a:cubicBezTo>
                  <a:cubicBezTo>
                    <a:pt x="342" y="42"/>
                    <a:pt x="343" y="43"/>
                    <a:pt x="346" y="42"/>
                  </a:cubicBezTo>
                  <a:cubicBezTo>
                    <a:pt x="348" y="41"/>
                    <a:pt x="348" y="39"/>
                    <a:pt x="348" y="37"/>
                  </a:cubicBezTo>
                  <a:cubicBezTo>
                    <a:pt x="349" y="35"/>
                    <a:pt x="348" y="32"/>
                    <a:pt x="348" y="30"/>
                  </a:cubicBezTo>
                  <a:cubicBezTo>
                    <a:pt x="346" y="25"/>
                    <a:pt x="349" y="21"/>
                    <a:pt x="353" y="17"/>
                  </a:cubicBezTo>
                  <a:cubicBezTo>
                    <a:pt x="352" y="24"/>
                    <a:pt x="355" y="29"/>
                    <a:pt x="359" y="33"/>
                  </a:cubicBezTo>
                  <a:cubicBezTo>
                    <a:pt x="364" y="37"/>
                    <a:pt x="369" y="37"/>
                    <a:pt x="373" y="31"/>
                  </a:cubicBezTo>
                  <a:cubicBezTo>
                    <a:pt x="375" y="28"/>
                    <a:pt x="376" y="24"/>
                    <a:pt x="376" y="19"/>
                  </a:cubicBezTo>
                  <a:cubicBezTo>
                    <a:pt x="375" y="16"/>
                    <a:pt x="374" y="13"/>
                    <a:pt x="373" y="10"/>
                  </a:cubicBezTo>
                  <a:cubicBezTo>
                    <a:pt x="379" y="15"/>
                    <a:pt x="384" y="25"/>
                    <a:pt x="384" y="35"/>
                  </a:cubicBezTo>
                  <a:cubicBezTo>
                    <a:pt x="384" y="36"/>
                    <a:pt x="383" y="39"/>
                    <a:pt x="386" y="39"/>
                  </a:cubicBezTo>
                  <a:cubicBezTo>
                    <a:pt x="388" y="38"/>
                    <a:pt x="390" y="38"/>
                    <a:pt x="392" y="38"/>
                  </a:cubicBezTo>
                  <a:cubicBezTo>
                    <a:pt x="395" y="38"/>
                    <a:pt x="396" y="36"/>
                    <a:pt x="396" y="34"/>
                  </a:cubicBezTo>
                  <a:cubicBezTo>
                    <a:pt x="395" y="31"/>
                    <a:pt x="395" y="27"/>
                    <a:pt x="396" y="24"/>
                  </a:cubicBezTo>
                  <a:cubicBezTo>
                    <a:pt x="399" y="20"/>
                    <a:pt x="403" y="18"/>
                    <a:pt x="408" y="17"/>
                  </a:cubicBezTo>
                  <a:cubicBezTo>
                    <a:pt x="402" y="23"/>
                    <a:pt x="402" y="25"/>
                    <a:pt x="406" y="33"/>
                  </a:cubicBezTo>
                  <a:cubicBezTo>
                    <a:pt x="408" y="35"/>
                    <a:pt x="408" y="37"/>
                    <a:pt x="409" y="39"/>
                  </a:cubicBezTo>
                  <a:cubicBezTo>
                    <a:pt x="409" y="41"/>
                    <a:pt x="411" y="44"/>
                    <a:pt x="414" y="44"/>
                  </a:cubicBezTo>
                  <a:cubicBezTo>
                    <a:pt x="416" y="44"/>
                    <a:pt x="417" y="41"/>
                    <a:pt x="418" y="39"/>
                  </a:cubicBezTo>
                  <a:cubicBezTo>
                    <a:pt x="419" y="36"/>
                    <a:pt x="420" y="32"/>
                    <a:pt x="422" y="29"/>
                  </a:cubicBezTo>
                  <a:cubicBezTo>
                    <a:pt x="423" y="27"/>
                    <a:pt x="425" y="25"/>
                    <a:pt x="428" y="24"/>
                  </a:cubicBezTo>
                  <a:cubicBezTo>
                    <a:pt x="425" y="30"/>
                    <a:pt x="427" y="36"/>
                    <a:pt x="430" y="41"/>
                  </a:cubicBezTo>
                  <a:cubicBezTo>
                    <a:pt x="435" y="47"/>
                    <a:pt x="440" y="47"/>
                    <a:pt x="444" y="41"/>
                  </a:cubicBezTo>
                  <a:cubicBezTo>
                    <a:pt x="446" y="39"/>
                    <a:pt x="447" y="37"/>
                    <a:pt x="449" y="35"/>
                  </a:cubicBezTo>
                  <a:cubicBezTo>
                    <a:pt x="453" y="30"/>
                    <a:pt x="453" y="30"/>
                    <a:pt x="451" y="24"/>
                  </a:cubicBezTo>
                  <a:cubicBezTo>
                    <a:pt x="456" y="26"/>
                    <a:pt x="458" y="30"/>
                    <a:pt x="458" y="35"/>
                  </a:cubicBezTo>
                  <a:cubicBezTo>
                    <a:pt x="458" y="39"/>
                    <a:pt x="458" y="42"/>
                    <a:pt x="459" y="45"/>
                  </a:cubicBezTo>
                  <a:cubicBezTo>
                    <a:pt x="461" y="50"/>
                    <a:pt x="465" y="54"/>
                    <a:pt x="471" y="54"/>
                  </a:cubicBezTo>
                  <a:cubicBezTo>
                    <a:pt x="476" y="54"/>
                    <a:pt x="479" y="51"/>
                    <a:pt x="479" y="45"/>
                  </a:cubicBezTo>
                  <a:cubicBezTo>
                    <a:pt x="479" y="43"/>
                    <a:pt x="478" y="42"/>
                    <a:pt x="478" y="40"/>
                  </a:cubicBezTo>
                  <a:cubicBezTo>
                    <a:pt x="477" y="34"/>
                    <a:pt x="480" y="31"/>
                    <a:pt x="485" y="29"/>
                  </a:cubicBezTo>
                  <a:cubicBezTo>
                    <a:pt x="482" y="35"/>
                    <a:pt x="483" y="39"/>
                    <a:pt x="488" y="42"/>
                  </a:cubicBezTo>
                  <a:cubicBezTo>
                    <a:pt x="490" y="44"/>
                    <a:pt x="490" y="46"/>
                    <a:pt x="491" y="48"/>
                  </a:cubicBezTo>
                  <a:cubicBezTo>
                    <a:pt x="492" y="51"/>
                    <a:pt x="494" y="53"/>
                    <a:pt x="497" y="53"/>
                  </a:cubicBezTo>
                  <a:cubicBezTo>
                    <a:pt x="500" y="53"/>
                    <a:pt x="501" y="52"/>
                    <a:pt x="500" y="50"/>
                  </a:cubicBezTo>
                  <a:cubicBezTo>
                    <a:pt x="499" y="48"/>
                    <a:pt x="498" y="46"/>
                    <a:pt x="497" y="44"/>
                  </a:cubicBezTo>
                  <a:cubicBezTo>
                    <a:pt x="502" y="43"/>
                    <a:pt x="509" y="48"/>
                    <a:pt x="512" y="52"/>
                  </a:cubicBezTo>
                  <a:cubicBezTo>
                    <a:pt x="513" y="54"/>
                    <a:pt x="514" y="55"/>
                    <a:pt x="515" y="56"/>
                  </a:cubicBezTo>
                  <a:cubicBezTo>
                    <a:pt x="516" y="56"/>
                    <a:pt x="516" y="57"/>
                    <a:pt x="517" y="57"/>
                  </a:cubicBezTo>
                  <a:cubicBezTo>
                    <a:pt x="518" y="56"/>
                    <a:pt x="518" y="55"/>
                    <a:pt x="518" y="54"/>
                  </a:cubicBezTo>
                  <a:cubicBezTo>
                    <a:pt x="516" y="49"/>
                    <a:pt x="517" y="44"/>
                    <a:pt x="521" y="39"/>
                  </a:cubicBezTo>
                  <a:cubicBezTo>
                    <a:pt x="523" y="36"/>
                    <a:pt x="520" y="34"/>
                    <a:pt x="519" y="32"/>
                  </a:cubicBezTo>
                  <a:cubicBezTo>
                    <a:pt x="525" y="31"/>
                    <a:pt x="529" y="35"/>
                    <a:pt x="529" y="41"/>
                  </a:cubicBezTo>
                  <a:cubicBezTo>
                    <a:pt x="528" y="47"/>
                    <a:pt x="528" y="47"/>
                    <a:pt x="534" y="49"/>
                  </a:cubicBezTo>
                  <a:cubicBezTo>
                    <a:pt x="539" y="50"/>
                    <a:pt x="544" y="51"/>
                    <a:pt x="546" y="57"/>
                  </a:cubicBezTo>
                  <a:cubicBezTo>
                    <a:pt x="546" y="60"/>
                    <a:pt x="546" y="63"/>
                    <a:pt x="545" y="66"/>
                  </a:cubicBezTo>
                  <a:cubicBezTo>
                    <a:pt x="544" y="67"/>
                    <a:pt x="543" y="68"/>
                    <a:pt x="543" y="69"/>
                  </a:cubicBezTo>
                  <a:cubicBezTo>
                    <a:pt x="542" y="71"/>
                    <a:pt x="539" y="73"/>
                    <a:pt x="541" y="76"/>
                  </a:cubicBezTo>
                  <a:cubicBezTo>
                    <a:pt x="542" y="77"/>
                    <a:pt x="547" y="78"/>
                    <a:pt x="550" y="77"/>
                  </a:cubicBezTo>
                  <a:cubicBezTo>
                    <a:pt x="553" y="76"/>
                    <a:pt x="554" y="74"/>
                    <a:pt x="554" y="71"/>
                  </a:cubicBezTo>
                  <a:cubicBezTo>
                    <a:pt x="554" y="70"/>
                    <a:pt x="554" y="68"/>
                    <a:pt x="554" y="66"/>
                  </a:cubicBezTo>
                  <a:cubicBezTo>
                    <a:pt x="559" y="69"/>
                    <a:pt x="560" y="72"/>
                    <a:pt x="559" y="77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58" y="80"/>
                    <a:pt x="556" y="83"/>
                    <a:pt x="559" y="84"/>
                  </a:cubicBezTo>
                  <a:cubicBezTo>
                    <a:pt x="561" y="85"/>
                    <a:pt x="562" y="83"/>
                    <a:pt x="564" y="81"/>
                  </a:cubicBezTo>
                  <a:cubicBezTo>
                    <a:pt x="564" y="81"/>
                    <a:pt x="565" y="80"/>
                    <a:pt x="566" y="79"/>
                  </a:cubicBezTo>
                  <a:cubicBezTo>
                    <a:pt x="566" y="83"/>
                    <a:pt x="565" y="86"/>
                    <a:pt x="564" y="88"/>
                  </a:cubicBezTo>
                  <a:cubicBezTo>
                    <a:pt x="563" y="87"/>
                    <a:pt x="562" y="87"/>
                    <a:pt x="561" y="87"/>
                  </a:cubicBezTo>
                  <a:cubicBezTo>
                    <a:pt x="558" y="88"/>
                    <a:pt x="556" y="88"/>
                    <a:pt x="556" y="85"/>
                  </a:cubicBezTo>
                  <a:cubicBezTo>
                    <a:pt x="554" y="81"/>
                    <a:pt x="557" y="78"/>
                    <a:pt x="556" y="75"/>
                  </a:cubicBezTo>
                  <a:cubicBezTo>
                    <a:pt x="553" y="78"/>
                    <a:pt x="550" y="81"/>
                    <a:pt x="545" y="79"/>
                  </a:cubicBezTo>
                  <a:cubicBezTo>
                    <a:pt x="545" y="79"/>
                    <a:pt x="545" y="79"/>
                    <a:pt x="545" y="79"/>
                  </a:cubicBezTo>
                  <a:cubicBezTo>
                    <a:pt x="542" y="80"/>
                    <a:pt x="538" y="80"/>
                    <a:pt x="537" y="76"/>
                  </a:cubicBezTo>
                  <a:cubicBezTo>
                    <a:pt x="537" y="73"/>
                    <a:pt x="538" y="70"/>
                    <a:pt x="537" y="67"/>
                  </a:cubicBezTo>
                  <a:cubicBezTo>
                    <a:pt x="537" y="65"/>
                    <a:pt x="539" y="63"/>
                    <a:pt x="540" y="61"/>
                  </a:cubicBezTo>
                  <a:cubicBezTo>
                    <a:pt x="542" y="58"/>
                    <a:pt x="542" y="58"/>
                    <a:pt x="538" y="56"/>
                  </a:cubicBezTo>
                  <a:cubicBezTo>
                    <a:pt x="536" y="56"/>
                    <a:pt x="534" y="55"/>
                    <a:pt x="532" y="55"/>
                  </a:cubicBezTo>
                  <a:cubicBezTo>
                    <a:pt x="526" y="53"/>
                    <a:pt x="524" y="50"/>
                    <a:pt x="524" y="44"/>
                  </a:cubicBezTo>
                  <a:cubicBezTo>
                    <a:pt x="525" y="43"/>
                    <a:pt x="525" y="42"/>
                    <a:pt x="524" y="41"/>
                  </a:cubicBezTo>
                  <a:cubicBezTo>
                    <a:pt x="523" y="42"/>
                    <a:pt x="523" y="44"/>
                    <a:pt x="522" y="45"/>
                  </a:cubicBezTo>
                  <a:cubicBezTo>
                    <a:pt x="520" y="47"/>
                    <a:pt x="520" y="49"/>
                    <a:pt x="522" y="51"/>
                  </a:cubicBezTo>
                  <a:cubicBezTo>
                    <a:pt x="523" y="52"/>
                    <a:pt x="525" y="54"/>
                    <a:pt x="527" y="56"/>
                  </a:cubicBezTo>
                  <a:cubicBezTo>
                    <a:pt x="530" y="59"/>
                    <a:pt x="529" y="62"/>
                    <a:pt x="525" y="64"/>
                  </a:cubicBezTo>
                  <a:cubicBezTo>
                    <a:pt x="520" y="67"/>
                    <a:pt x="514" y="66"/>
                    <a:pt x="511" y="62"/>
                  </a:cubicBezTo>
                  <a:cubicBezTo>
                    <a:pt x="508" y="60"/>
                    <a:pt x="507" y="58"/>
                    <a:pt x="505" y="55"/>
                  </a:cubicBezTo>
                  <a:cubicBezTo>
                    <a:pt x="505" y="60"/>
                    <a:pt x="503" y="62"/>
                    <a:pt x="499" y="63"/>
                  </a:cubicBezTo>
                  <a:cubicBezTo>
                    <a:pt x="494" y="65"/>
                    <a:pt x="488" y="62"/>
                    <a:pt x="485" y="56"/>
                  </a:cubicBezTo>
                  <a:cubicBezTo>
                    <a:pt x="484" y="60"/>
                    <a:pt x="482" y="64"/>
                    <a:pt x="479" y="68"/>
                  </a:cubicBezTo>
                  <a:cubicBezTo>
                    <a:pt x="478" y="69"/>
                    <a:pt x="478" y="70"/>
                    <a:pt x="476" y="69"/>
                  </a:cubicBezTo>
                  <a:cubicBezTo>
                    <a:pt x="475" y="64"/>
                    <a:pt x="475" y="64"/>
                    <a:pt x="471" y="62"/>
                  </a:cubicBezTo>
                  <a:cubicBezTo>
                    <a:pt x="471" y="65"/>
                    <a:pt x="472" y="69"/>
                    <a:pt x="469" y="71"/>
                  </a:cubicBezTo>
                  <a:cubicBezTo>
                    <a:pt x="464" y="72"/>
                    <a:pt x="459" y="67"/>
                    <a:pt x="459" y="62"/>
                  </a:cubicBezTo>
                  <a:cubicBezTo>
                    <a:pt x="459" y="61"/>
                    <a:pt x="459" y="60"/>
                    <a:pt x="458" y="59"/>
                  </a:cubicBezTo>
                  <a:cubicBezTo>
                    <a:pt x="458" y="59"/>
                    <a:pt x="458" y="58"/>
                    <a:pt x="457" y="58"/>
                  </a:cubicBezTo>
                  <a:cubicBezTo>
                    <a:pt x="456" y="58"/>
                    <a:pt x="457" y="59"/>
                    <a:pt x="457" y="59"/>
                  </a:cubicBezTo>
                  <a:cubicBezTo>
                    <a:pt x="455" y="61"/>
                    <a:pt x="454" y="59"/>
                    <a:pt x="454" y="58"/>
                  </a:cubicBezTo>
                  <a:cubicBezTo>
                    <a:pt x="452" y="55"/>
                    <a:pt x="451" y="52"/>
                    <a:pt x="451" y="48"/>
                  </a:cubicBezTo>
                  <a:cubicBezTo>
                    <a:pt x="449" y="50"/>
                    <a:pt x="448" y="52"/>
                    <a:pt x="447" y="53"/>
                  </a:cubicBezTo>
                  <a:cubicBezTo>
                    <a:pt x="446" y="55"/>
                    <a:pt x="444" y="56"/>
                    <a:pt x="442" y="57"/>
                  </a:cubicBezTo>
                  <a:cubicBezTo>
                    <a:pt x="439" y="57"/>
                    <a:pt x="437" y="58"/>
                    <a:pt x="435" y="55"/>
                  </a:cubicBezTo>
                  <a:cubicBezTo>
                    <a:pt x="435" y="56"/>
                    <a:pt x="434" y="56"/>
                    <a:pt x="434" y="56"/>
                  </a:cubicBezTo>
                  <a:cubicBezTo>
                    <a:pt x="430" y="56"/>
                    <a:pt x="428" y="53"/>
                    <a:pt x="425" y="50"/>
                  </a:cubicBezTo>
                  <a:cubicBezTo>
                    <a:pt x="424" y="49"/>
                    <a:pt x="424" y="48"/>
                    <a:pt x="422" y="50"/>
                  </a:cubicBezTo>
                  <a:cubicBezTo>
                    <a:pt x="417" y="58"/>
                    <a:pt x="409" y="57"/>
                    <a:pt x="405" y="49"/>
                  </a:cubicBezTo>
                  <a:cubicBezTo>
                    <a:pt x="402" y="45"/>
                    <a:pt x="401" y="41"/>
                    <a:pt x="400" y="36"/>
                  </a:cubicBezTo>
                  <a:cubicBezTo>
                    <a:pt x="400" y="39"/>
                    <a:pt x="399" y="42"/>
                    <a:pt x="398" y="45"/>
                  </a:cubicBezTo>
                  <a:cubicBezTo>
                    <a:pt x="398" y="47"/>
                    <a:pt x="397" y="49"/>
                    <a:pt x="396" y="50"/>
                  </a:cubicBezTo>
                  <a:cubicBezTo>
                    <a:pt x="394" y="54"/>
                    <a:pt x="386" y="56"/>
                    <a:pt x="383" y="50"/>
                  </a:cubicBezTo>
                  <a:cubicBezTo>
                    <a:pt x="382" y="47"/>
                    <a:pt x="381" y="44"/>
                    <a:pt x="380" y="41"/>
                  </a:cubicBezTo>
                  <a:cubicBezTo>
                    <a:pt x="380" y="39"/>
                    <a:pt x="380" y="37"/>
                    <a:pt x="379" y="35"/>
                  </a:cubicBezTo>
                  <a:cubicBezTo>
                    <a:pt x="378" y="39"/>
                    <a:pt x="378" y="42"/>
                    <a:pt x="377" y="45"/>
                  </a:cubicBezTo>
                  <a:cubicBezTo>
                    <a:pt x="374" y="51"/>
                    <a:pt x="371" y="53"/>
                    <a:pt x="365" y="50"/>
                  </a:cubicBezTo>
                  <a:cubicBezTo>
                    <a:pt x="364" y="49"/>
                    <a:pt x="364" y="47"/>
                    <a:pt x="363" y="47"/>
                  </a:cubicBezTo>
                  <a:cubicBezTo>
                    <a:pt x="360" y="46"/>
                    <a:pt x="358" y="43"/>
                    <a:pt x="356" y="41"/>
                  </a:cubicBezTo>
                  <a:cubicBezTo>
                    <a:pt x="355" y="44"/>
                    <a:pt x="355" y="47"/>
                    <a:pt x="355" y="50"/>
                  </a:cubicBezTo>
                  <a:cubicBezTo>
                    <a:pt x="354" y="53"/>
                    <a:pt x="354" y="55"/>
                    <a:pt x="352" y="57"/>
                  </a:cubicBezTo>
                  <a:cubicBezTo>
                    <a:pt x="350" y="61"/>
                    <a:pt x="347" y="60"/>
                    <a:pt x="345" y="57"/>
                  </a:cubicBezTo>
                  <a:cubicBezTo>
                    <a:pt x="344" y="55"/>
                    <a:pt x="342" y="54"/>
                    <a:pt x="341" y="53"/>
                  </a:cubicBezTo>
                  <a:cubicBezTo>
                    <a:pt x="340" y="52"/>
                    <a:pt x="339" y="52"/>
                    <a:pt x="338" y="54"/>
                  </a:cubicBezTo>
                  <a:cubicBezTo>
                    <a:pt x="338" y="55"/>
                    <a:pt x="339" y="57"/>
                    <a:pt x="336" y="57"/>
                  </a:cubicBezTo>
                  <a:cubicBezTo>
                    <a:pt x="335" y="57"/>
                    <a:pt x="334" y="56"/>
                    <a:pt x="332" y="57"/>
                  </a:cubicBezTo>
                  <a:cubicBezTo>
                    <a:pt x="333" y="58"/>
                    <a:pt x="334" y="59"/>
                    <a:pt x="335" y="60"/>
                  </a:cubicBezTo>
                  <a:cubicBezTo>
                    <a:pt x="336" y="62"/>
                    <a:pt x="334" y="63"/>
                    <a:pt x="332" y="63"/>
                  </a:cubicBezTo>
                  <a:cubicBezTo>
                    <a:pt x="329" y="64"/>
                    <a:pt x="326" y="63"/>
                    <a:pt x="324" y="61"/>
                  </a:cubicBezTo>
                  <a:cubicBezTo>
                    <a:pt x="322" y="59"/>
                    <a:pt x="321" y="59"/>
                    <a:pt x="319" y="61"/>
                  </a:cubicBezTo>
                  <a:cubicBezTo>
                    <a:pt x="318" y="63"/>
                    <a:pt x="317" y="64"/>
                    <a:pt x="315" y="66"/>
                  </a:cubicBezTo>
                  <a:cubicBezTo>
                    <a:pt x="313" y="67"/>
                    <a:pt x="310" y="67"/>
                    <a:pt x="307" y="66"/>
                  </a:cubicBezTo>
                  <a:cubicBezTo>
                    <a:pt x="305" y="65"/>
                    <a:pt x="304" y="62"/>
                    <a:pt x="304" y="59"/>
                  </a:cubicBezTo>
                  <a:cubicBezTo>
                    <a:pt x="304" y="57"/>
                    <a:pt x="305" y="55"/>
                    <a:pt x="306" y="52"/>
                  </a:cubicBezTo>
                  <a:cubicBezTo>
                    <a:pt x="304" y="53"/>
                    <a:pt x="303" y="54"/>
                    <a:pt x="302" y="55"/>
                  </a:cubicBezTo>
                  <a:cubicBezTo>
                    <a:pt x="299" y="56"/>
                    <a:pt x="296" y="56"/>
                    <a:pt x="295" y="52"/>
                  </a:cubicBezTo>
                  <a:cubicBezTo>
                    <a:pt x="294" y="51"/>
                    <a:pt x="294" y="50"/>
                    <a:pt x="294" y="49"/>
                  </a:cubicBezTo>
                  <a:cubicBezTo>
                    <a:pt x="294" y="48"/>
                    <a:pt x="293" y="47"/>
                    <a:pt x="291" y="48"/>
                  </a:cubicBezTo>
                  <a:cubicBezTo>
                    <a:pt x="289" y="50"/>
                    <a:pt x="288" y="49"/>
                    <a:pt x="286" y="47"/>
                  </a:cubicBezTo>
                  <a:cubicBezTo>
                    <a:pt x="285" y="49"/>
                    <a:pt x="284" y="51"/>
                    <a:pt x="283" y="53"/>
                  </a:cubicBezTo>
                  <a:cubicBezTo>
                    <a:pt x="279" y="56"/>
                    <a:pt x="272" y="56"/>
                    <a:pt x="269" y="52"/>
                  </a:cubicBezTo>
                  <a:cubicBezTo>
                    <a:pt x="268" y="47"/>
                    <a:pt x="266" y="42"/>
                    <a:pt x="260" y="40"/>
                  </a:cubicBezTo>
                  <a:cubicBezTo>
                    <a:pt x="260" y="41"/>
                    <a:pt x="260" y="42"/>
                    <a:pt x="261" y="43"/>
                  </a:cubicBezTo>
                  <a:cubicBezTo>
                    <a:pt x="261" y="43"/>
                    <a:pt x="261" y="44"/>
                    <a:pt x="261" y="44"/>
                  </a:cubicBezTo>
                  <a:cubicBezTo>
                    <a:pt x="257" y="49"/>
                    <a:pt x="248" y="50"/>
                    <a:pt x="242" y="47"/>
                  </a:cubicBezTo>
                  <a:cubicBezTo>
                    <a:pt x="240" y="45"/>
                    <a:pt x="238" y="43"/>
                    <a:pt x="237" y="40"/>
                  </a:cubicBezTo>
                  <a:cubicBezTo>
                    <a:pt x="236" y="41"/>
                    <a:pt x="236" y="42"/>
                    <a:pt x="235" y="43"/>
                  </a:cubicBezTo>
                  <a:cubicBezTo>
                    <a:pt x="234" y="46"/>
                    <a:pt x="232" y="49"/>
                    <a:pt x="229" y="50"/>
                  </a:cubicBezTo>
                  <a:cubicBezTo>
                    <a:pt x="224" y="52"/>
                    <a:pt x="218" y="48"/>
                    <a:pt x="218" y="42"/>
                  </a:cubicBezTo>
                  <a:cubicBezTo>
                    <a:pt x="218" y="40"/>
                    <a:pt x="218" y="38"/>
                    <a:pt x="218" y="36"/>
                  </a:cubicBezTo>
                  <a:cubicBezTo>
                    <a:pt x="217" y="35"/>
                    <a:pt x="217" y="34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40"/>
                    <a:pt x="212" y="45"/>
                    <a:pt x="205" y="47"/>
                  </a:cubicBezTo>
                  <a:cubicBezTo>
                    <a:pt x="203" y="48"/>
                    <a:pt x="200" y="47"/>
                    <a:pt x="198" y="46"/>
                  </a:cubicBezTo>
                  <a:cubicBezTo>
                    <a:pt x="196" y="44"/>
                    <a:pt x="194" y="45"/>
                    <a:pt x="192" y="47"/>
                  </a:cubicBezTo>
                  <a:cubicBezTo>
                    <a:pt x="188" y="50"/>
                    <a:pt x="183" y="51"/>
                    <a:pt x="178" y="49"/>
                  </a:cubicBezTo>
                  <a:cubicBezTo>
                    <a:pt x="177" y="48"/>
                    <a:pt x="178" y="46"/>
                    <a:pt x="176" y="46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3" y="47"/>
                    <a:pt x="172" y="45"/>
                    <a:pt x="171" y="43"/>
                  </a:cubicBezTo>
                  <a:cubicBezTo>
                    <a:pt x="170" y="41"/>
                    <a:pt x="170" y="39"/>
                    <a:pt x="170" y="37"/>
                  </a:cubicBezTo>
                  <a:cubicBezTo>
                    <a:pt x="167" y="40"/>
                    <a:pt x="167" y="44"/>
                    <a:pt x="167" y="48"/>
                  </a:cubicBezTo>
                  <a:cubicBezTo>
                    <a:pt x="166" y="52"/>
                    <a:pt x="164" y="55"/>
                    <a:pt x="160" y="58"/>
                  </a:cubicBezTo>
                  <a:cubicBezTo>
                    <a:pt x="157" y="60"/>
                    <a:pt x="154" y="60"/>
                    <a:pt x="151" y="58"/>
                  </a:cubicBezTo>
                  <a:cubicBezTo>
                    <a:pt x="149" y="57"/>
                    <a:pt x="147" y="57"/>
                    <a:pt x="145" y="58"/>
                  </a:cubicBezTo>
                  <a:cubicBezTo>
                    <a:pt x="140" y="61"/>
                    <a:pt x="135" y="59"/>
                    <a:pt x="133" y="55"/>
                  </a:cubicBezTo>
                  <a:cubicBezTo>
                    <a:pt x="131" y="51"/>
                    <a:pt x="130" y="46"/>
                    <a:pt x="128" y="42"/>
                  </a:cubicBezTo>
                  <a:cubicBezTo>
                    <a:pt x="128" y="44"/>
                    <a:pt x="128" y="45"/>
                    <a:pt x="128" y="47"/>
                  </a:cubicBezTo>
                  <a:cubicBezTo>
                    <a:pt x="126" y="47"/>
                    <a:pt x="125" y="45"/>
                    <a:pt x="123" y="44"/>
                  </a:cubicBezTo>
                  <a:cubicBezTo>
                    <a:pt x="123" y="45"/>
                    <a:pt x="123" y="47"/>
                    <a:pt x="123" y="48"/>
                  </a:cubicBezTo>
                  <a:cubicBezTo>
                    <a:pt x="122" y="51"/>
                    <a:pt x="120" y="53"/>
                    <a:pt x="117" y="54"/>
                  </a:cubicBezTo>
                  <a:cubicBezTo>
                    <a:pt x="114" y="56"/>
                    <a:pt x="112" y="55"/>
                    <a:pt x="109" y="53"/>
                  </a:cubicBezTo>
                  <a:cubicBezTo>
                    <a:pt x="107" y="50"/>
                    <a:pt x="105" y="47"/>
                    <a:pt x="102" y="45"/>
                  </a:cubicBezTo>
                  <a:cubicBezTo>
                    <a:pt x="99" y="42"/>
                    <a:pt x="95" y="40"/>
                    <a:pt x="91" y="39"/>
                  </a:cubicBezTo>
                  <a:cubicBezTo>
                    <a:pt x="91" y="42"/>
                    <a:pt x="92" y="44"/>
                    <a:pt x="93" y="47"/>
                  </a:cubicBezTo>
                  <a:cubicBezTo>
                    <a:pt x="93" y="52"/>
                    <a:pt x="90" y="58"/>
                    <a:pt x="86" y="59"/>
                  </a:cubicBezTo>
                  <a:cubicBezTo>
                    <a:pt x="85" y="59"/>
                    <a:pt x="84" y="60"/>
                    <a:pt x="82" y="60"/>
                  </a:cubicBezTo>
                  <a:cubicBezTo>
                    <a:pt x="77" y="62"/>
                    <a:pt x="72" y="60"/>
                    <a:pt x="68" y="56"/>
                  </a:cubicBezTo>
                  <a:cubicBezTo>
                    <a:pt x="66" y="54"/>
                    <a:pt x="65" y="53"/>
                    <a:pt x="62" y="55"/>
                  </a:cubicBezTo>
                  <a:cubicBezTo>
                    <a:pt x="57" y="58"/>
                    <a:pt x="52" y="58"/>
                    <a:pt x="47" y="54"/>
                  </a:cubicBezTo>
                  <a:cubicBezTo>
                    <a:pt x="45" y="52"/>
                    <a:pt x="43" y="52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6"/>
                    <a:pt x="39" y="57"/>
                    <a:pt x="38" y="57"/>
                  </a:cubicBezTo>
                  <a:cubicBezTo>
                    <a:pt x="34" y="61"/>
                    <a:pt x="29" y="60"/>
                    <a:pt x="26" y="55"/>
                  </a:cubicBezTo>
                  <a:cubicBezTo>
                    <a:pt x="25" y="53"/>
                    <a:pt x="24" y="51"/>
                    <a:pt x="24" y="49"/>
                  </a:cubicBezTo>
                  <a:cubicBezTo>
                    <a:pt x="24" y="46"/>
                    <a:pt x="24" y="44"/>
                    <a:pt x="24" y="41"/>
                  </a:cubicBezTo>
                  <a:cubicBezTo>
                    <a:pt x="21" y="43"/>
                    <a:pt x="20" y="46"/>
                    <a:pt x="19" y="48"/>
                  </a:cubicBezTo>
                  <a:cubicBezTo>
                    <a:pt x="18" y="52"/>
                    <a:pt x="17" y="56"/>
                    <a:pt x="14" y="60"/>
                  </a:cubicBezTo>
                  <a:cubicBezTo>
                    <a:pt x="12" y="64"/>
                    <a:pt x="8" y="65"/>
                    <a:pt x="3" y="65"/>
                  </a:cubicBezTo>
                  <a:cubicBezTo>
                    <a:pt x="2" y="65"/>
                    <a:pt x="0" y="65"/>
                    <a:pt x="0" y="63"/>
                  </a:cubicBezTo>
                  <a:close/>
                </a:path>
              </a:pathLst>
            </a:custGeom>
            <a:solidFill>
              <a:srgbClr val="E4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F25D1630-D54A-64D4-C76F-6EC136FA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019"/>
              <a:ext cx="723" cy="227"/>
            </a:xfrm>
            <a:custGeom>
              <a:avLst/>
              <a:gdLst>
                <a:gd name="T0" fmla="*/ 172 w 189"/>
                <a:gd name="T1" fmla="*/ 36 h 58"/>
                <a:gd name="T2" fmla="*/ 156 w 189"/>
                <a:gd name="T3" fmla="*/ 33 h 58"/>
                <a:gd name="T4" fmla="*/ 151 w 189"/>
                <a:gd name="T5" fmla="*/ 32 h 58"/>
                <a:gd name="T6" fmla="*/ 138 w 189"/>
                <a:gd name="T7" fmla="*/ 34 h 58"/>
                <a:gd name="T8" fmla="*/ 131 w 189"/>
                <a:gd name="T9" fmla="*/ 30 h 58"/>
                <a:gd name="T10" fmla="*/ 122 w 189"/>
                <a:gd name="T11" fmla="*/ 31 h 58"/>
                <a:gd name="T12" fmla="*/ 115 w 189"/>
                <a:gd name="T13" fmla="*/ 17 h 58"/>
                <a:gd name="T14" fmla="*/ 110 w 189"/>
                <a:gd name="T15" fmla="*/ 34 h 58"/>
                <a:gd name="T16" fmla="*/ 105 w 189"/>
                <a:gd name="T17" fmla="*/ 34 h 58"/>
                <a:gd name="T18" fmla="*/ 96 w 189"/>
                <a:gd name="T19" fmla="*/ 35 h 58"/>
                <a:gd name="T20" fmla="*/ 83 w 189"/>
                <a:gd name="T21" fmla="*/ 43 h 58"/>
                <a:gd name="T22" fmla="*/ 77 w 189"/>
                <a:gd name="T23" fmla="*/ 40 h 58"/>
                <a:gd name="T24" fmla="*/ 61 w 189"/>
                <a:gd name="T25" fmla="*/ 35 h 58"/>
                <a:gd name="T26" fmla="*/ 57 w 189"/>
                <a:gd name="T27" fmla="*/ 40 h 58"/>
                <a:gd name="T28" fmla="*/ 50 w 189"/>
                <a:gd name="T29" fmla="*/ 41 h 58"/>
                <a:gd name="T30" fmla="*/ 25 w 189"/>
                <a:gd name="T31" fmla="*/ 30 h 58"/>
                <a:gd name="T32" fmla="*/ 21 w 189"/>
                <a:gd name="T33" fmla="*/ 30 h 58"/>
                <a:gd name="T34" fmla="*/ 29 w 189"/>
                <a:gd name="T35" fmla="*/ 43 h 58"/>
                <a:gd name="T36" fmla="*/ 13 w 189"/>
                <a:gd name="T37" fmla="*/ 48 h 58"/>
                <a:gd name="T38" fmla="*/ 5 w 189"/>
                <a:gd name="T39" fmla="*/ 55 h 58"/>
                <a:gd name="T40" fmla="*/ 2 w 189"/>
                <a:gd name="T41" fmla="*/ 50 h 58"/>
                <a:gd name="T42" fmla="*/ 1 w 189"/>
                <a:gd name="T43" fmla="*/ 32 h 58"/>
                <a:gd name="T44" fmla="*/ 12 w 189"/>
                <a:gd name="T45" fmla="*/ 32 h 58"/>
                <a:gd name="T46" fmla="*/ 22 w 189"/>
                <a:gd name="T47" fmla="*/ 36 h 58"/>
                <a:gd name="T48" fmla="*/ 14 w 189"/>
                <a:gd name="T49" fmla="*/ 28 h 58"/>
                <a:gd name="T50" fmla="*/ 16 w 189"/>
                <a:gd name="T51" fmla="*/ 5 h 58"/>
                <a:gd name="T52" fmla="*/ 31 w 189"/>
                <a:gd name="T53" fmla="*/ 22 h 58"/>
                <a:gd name="T54" fmla="*/ 52 w 189"/>
                <a:gd name="T55" fmla="*/ 30 h 58"/>
                <a:gd name="T56" fmla="*/ 59 w 189"/>
                <a:gd name="T57" fmla="*/ 12 h 58"/>
                <a:gd name="T58" fmla="*/ 72 w 189"/>
                <a:gd name="T59" fmla="*/ 23 h 58"/>
                <a:gd name="T60" fmla="*/ 82 w 189"/>
                <a:gd name="T61" fmla="*/ 31 h 58"/>
                <a:gd name="T62" fmla="*/ 90 w 189"/>
                <a:gd name="T63" fmla="*/ 16 h 58"/>
                <a:gd name="T64" fmla="*/ 97 w 189"/>
                <a:gd name="T65" fmla="*/ 19 h 58"/>
                <a:gd name="T66" fmla="*/ 105 w 189"/>
                <a:gd name="T67" fmla="*/ 23 h 58"/>
                <a:gd name="T68" fmla="*/ 110 w 189"/>
                <a:gd name="T69" fmla="*/ 5 h 58"/>
                <a:gd name="T70" fmla="*/ 123 w 189"/>
                <a:gd name="T71" fmla="*/ 13 h 58"/>
                <a:gd name="T72" fmla="*/ 129 w 189"/>
                <a:gd name="T73" fmla="*/ 22 h 58"/>
                <a:gd name="T74" fmla="*/ 132 w 189"/>
                <a:gd name="T75" fmla="*/ 8 h 58"/>
                <a:gd name="T76" fmla="*/ 140 w 189"/>
                <a:gd name="T77" fmla="*/ 20 h 58"/>
                <a:gd name="T78" fmla="*/ 149 w 189"/>
                <a:gd name="T79" fmla="*/ 20 h 58"/>
                <a:gd name="T80" fmla="*/ 159 w 189"/>
                <a:gd name="T81" fmla="*/ 19 h 58"/>
                <a:gd name="T82" fmla="*/ 167 w 189"/>
                <a:gd name="T83" fmla="*/ 30 h 58"/>
                <a:gd name="T84" fmla="*/ 175 w 189"/>
                <a:gd name="T85" fmla="*/ 13 h 58"/>
                <a:gd name="T86" fmla="*/ 186 w 189"/>
                <a:gd name="T87" fmla="*/ 21 h 58"/>
                <a:gd name="T88" fmla="*/ 183 w 189"/>
                <a:gd name="T89" fmla="*/ 29 h 58"/>
                <a:gd name="T90" fmla="*/ 178 w 189"/>
                <a:gd name="T91" fmla="*/ 36 h 58"/>
                <a:gd name="T92" fmla="*/ 170 w 189"/>
                <a:gd name="T93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58">
                  <a:moveTo>
                    <a:pt x="170" y="38"/>
                  </a:moveTo>
                  <a:cubicBezTo>
                    <a:pt x="170" y="38"/>
                    <a:pt x="171" y="37"/>
                    <a:pt x="172" y="36"/>
                  </a:cubicBezTo>
                  <a:cubicBezTo>
                    <a:pt x="169" y="36"/>
                    <a:pt x="168" y="37"/>
                    <a:pt x="166" y="38"/>
                  </a:cubicBezTo>
                  <a:cubicBezTo>
                    <a:pt x="162" y="39"/>
                    <a:pt x="158" y="37"/>
                    <a:pt x="156" y="33"/>
                  </a:cubicBezTo>
                  <a:cubicBezTo>
                    <a:pt x="156" y="32"/>
                    <a:pt x="156" y="30"/>
                    <a:pt x="155" y="29"/>
                  </a:cubicBezTo>
                  <a:cubicBezTo>
                    <a:pt x="153" y="30"/>
                    <a:pt x="153" y="32"/>
                    <a:pt x="151" y="32"/>
                  </a:cubicBezTo>
                  <a:cubicBezTo>
                    <a:pt x="150" y="32"/>
                    <a:pt x="150" y="32"/>
                    <a:pt x="149" y="32"/>
                  </a:cubicBezTo>
                  <a:cubicBezTo>
                    <a:pt x="147" y="35"/>
                    <a:pt x="143" y="36"/>
                    <a:pt x="138" y="34"/>
                  </a:cubicBezTo>
                  <a:cubicBezTo>
                    <a:pt x="137" y="33"/>
                    <a:pt x="136" y="32"/>
                    <a:pt x="134" y="33"/>
                  </a:cubicBezTo>
                  <a:cubicBezTo>
                    <a:pt x="132" y="33"/>
                    <a:pt x="132" y="31"/>
                    <a:pt x="131" y="30"/>
                  </a:cubicBezTo>
                  <a:cubicBezTo>
                    <a:pt x="129" y="30"/>
                    <a:pt x="128" y="33"/>
                    <a:pt x="126" y="33"/>
                  </a:cubicBezTo>
                  <a:cubicBezTo>
                    <a:pt x="124" y="33"/>
                    <a:pt x="123" y="33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6" y="28"/>
                    <a:pt x="114" y="23"/>
                    <a:pt x="115" y="17"/>
                  </a:cubicBezTo>
                  <a:cubicBezTo>
                    <a:pt x="113" y="20"/>
                    <a:pt x="113" y="23"/>
                    <a:pt x="112" y="26"/>
                  </a:cubicBezTo>
                  <a:cubicBezTo>
                    <a:pt x="112" y="29"/>
                    <a:pt x="113" y="32"/>
                    <a:pt x="110" y="34"/>
                  </a:cubicBezTo>
                  <a:cubicBezTo>
                    <a:pt x="108" y="34"/>
                    <a:pt x="107" y="31"/>
                    <a:pt x="106" y="30"/>
                  </a:cubicBezTo>
                  <a:cubicBezTo>
                    <a:pt x="107" y="32"/>
                    <a:pt x="106" y="33"/>
                    <a:pt x="105" y="34"/>
                  </a:cubicBezTo>
                  <a:cubicBezTo>
                    <a:pt x="103" y="36"/>
                    <a:pt x="102" y="35"/>
                    <a:pt x="100" y="33"/>
                  </a:cubicBezTo>
                  <a:cubicBezTo>
                    <a:pt x="97" y="31"/>
                    <a:pt x="97" y="31"/>
                    <a:pt x="96" y="35"/>
                  </a:cubicBezTo>
                  <a:cubicBezTo>
                    <a:pt x="95" y="37"/>
                    <a:pt x="93" y="39"/>
                    <a:pt x="92" y="41"/>
                  </a:cubicBezTo>
                  <a:cubicBezTo>
                    <a:pt x="89" y="44"/>
                    <a:pt x="86" y="45"/>
                    <a:pt x="83" y="43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79" y="43"/>
                    <a:pt x="78" y="42"/>
                    <a:pt x="77" y="40"/>
                  </a:cubicBezTo>
                  <a:cubicBezTo>
                    <a:pt x="76" y="38"/>
                    <a:pt x="75" y="36"/>
                    <a:pt x="75" y="33"/>
                  </a:cubicBezTo>
                  <a:cubicBezTo>
                    <a:pt x="70" y="35"/>
                    <a:pt x="66" y="36"/>
                    <a:pt x="61" y="35"/>
                  </a:cubicBezTo>
                  <a:cubicBezTo>
                    <a:pt x="60" y="34"/>
                    <a:pt x="60" y="35"/>
                    <a:pt x="60" y="36"/>
                  </a:cubicBezTo>
                  <a:cubicBezTo>
                    <a:pt x="59" y="38"/>
                    <a:pt x="58" y="39"/>
                    <a:pt x="57" y="40"/>
                  </a:cubicBezTo>
                  <a:cubicBezTo>
                    <a:pt x="56" y="42"/>
                    <a:pt x="55" y="43"/>
                    <a:pt x="53" y="41"/>
                  </a:cubicBezTo>
                  <a:cubicBezTo>
                    <a:pt x="52" y="38"/>
                    <a:pt x="51" y="40"/>
                    <a:pt x="50" y="41"/>
                  </a:cubicBezTo>
                  <a:cubicBezTo>
                    <a:pt x="48" y="42"/>
                    <a:pt x="47" y="41"/>
                    <a:pt x="46" y="40"/>
                  </a:cubicBezTo>
                  <a:cubicBezTo>
                    <a:pt x="39" y="36"/>
                    <a:pt x="32" y="33"/>
                    <a:pt x="25" y="30"/>
                  </a:cubicBezTo>
                  <a:cubicBezTo>
                    <a:pt x="23" y="28"/>
                    <a:pt x="21" y="27"/>
                    <a:pt x="18" y="24"/>
                  </a:cubicBezTo>
                  <a:cubicBezTo>
                    <a:pt x="19" y="27"/>
                    <a:pt x="20" y="28"/>
                    <a:pt x="21" y="30"/>
                  </a:cubicBezTo>
                  <a:cubicBezTo>
                    <a:pt x="24" y="33"/>
                    <a:pt x="27" y="35"/>
                    <a:pt x="28" y="39"/>
                  </a:cubicBezTo>
                  <a:cubicBezTo>
                    <a:pt x="29" y="40"/>
                    <a:pt x="29" y="42"/>
                    <a:pt x="29" y="43"/>
                  </a:cubicBezTo>
                  <a:cubicBezTo>
                    <a:pt x="27" y="46"/>
                    <a:pt x="25" y="47"/>
                    <a:pt x="24" y="50"/>
                  </a:cubicBezTo>
                  <a:cubicBezTo>
                    <a:pt x="20" y="53"/>
                    <a:pt x="17" y="52"/>
                    <a:pt x="13" y="48"/>
                  </a:cubicBezTo>
                  <a:cubicBezTo>
                    <a:pt x="10" y="46"/>
                    <a:pt x="10" y="46"/>
                    <a:pt x="8" y="49"/>
                  </a:cubicBezTo>
                  <a:cubicBezTo>
                    <a:pt x="6" y="51"/>
                    <a:pt x="6" y="53"/>
                    <a:pt x="5" y="55"/>
                  </a:cubicBezTo>
                  <a:cubicBezTo>
                    <a:pt x="5" y="57"/>
                    <a:pt x="5" y="58"/>
                    <a:pt x="3" y="58"/>
                  </a:cubicBezTo>
                  <a:cubicBezTo>
                    <a:pt x="1" y="55"/>
                    <a:pt x="2" y="53"/>
                    <a:pt x="2" y="50"/>
                  </a:cubicBezTo>
                  <a:cubicBezTo>
                    <a:pt x="3" y="48"/>
                    <a:pt x="4" y="45"/>
                    <a:pt x="5" y="43"/>
                  </a:cubicBezTo>
                  <a:cubicBezTo>
                    <a:pt x="7" y="37"/>
                    <a:pt x="6" y="36"/>
                    <a:pt x="1" y="32"/>
                  </a:cubicBezTo>
                  <a:cubicBezTo>
                    <a:pt x="1" y="32"/>
                    <a:pt x="1" y="31"/>
                    <a:pt x="0" y="31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14" y="34"/>
                    <a:pt x="16" y="36"/>
                    <a:pt x="19" y="36"/>
                  </a:cubicBezTo>
                  <a:cubicBezTo>
                    <a:pt x="20" y="37"/>
                    <a:pt x="21" y="37"/>
                    <a:pt x="22" y="36"/>
                  </a:cubicBezTo>
                  <a:cubicBezTo>
                    <a:pt x="22" y="35"/>
                    <a:pt x="21" y="34"/>
                    <a:pt x="21" y="34"/>
                  </a:cubicBezTo>
                  <a:cubicBezTo>
                    <a:pt x="20" y="31"/>
                    <a:pt x="17" y="29"/>
                    <a:pt x="14" y="28"/>
                  </a:cubicBezTo>
                  <a:cubicBezTo>
                    <a:pt x="8" y="22"/>
                    <a:pt x="7" y="13"/>
                    <a:pt x="13" y="7"/>
                  </a:cubicBezTo>
                  <a:cubicBezTo>
                    <a:pt x="13" y="7"/>
                    <a:pt x="14" y="6"/>
                    <a:pt x="16" y="5"/>
                  </a:cubicBezTo>
                  <a:cubicBezTo>
                    <a:pt x="16" y="15"/>
                    <a:pt x="22" y="19"/>
                    <a:pt x="29" y="21"/>
                  </a:cubicBezTo>
                  <a:cubicBezTo>
                    <a:pt x="30" y="21"/>
                    <a:pt x="30" y="22"/>
                    <a:pt x="31" y="22"/>
                  </a:cubicBezTo>
                  <a:cubicBezTo>
                    <a:pt x="37" y="23"/>
                    <a:pt x="43" y="26"/>
                    <a:pt x="49" y="29"/>
                  </a:cubicBezTo>
                  <a:cubicBezTo>
                    <a:pt x="50" y="30"/>
                    <a:pt x="51" y="31"/>
                    <a:pt x="52" y="30"/>
                  </a:cubicBezTo>
                  <a:cubicBezTo>
                    <a:pt x="53" y="29"/>
                    <a:pt x="53" y="28"/>
                    <a:pt x="52" y="27"/>
                  </a:cubicBezTo>
                  <a:cubicBezTo>
                    <a:pt x="49" y="19"/>
                    <a:pt x="50" y="16"/>
                    <a:pt x="59" y="12"/>
                  </a:cubicBezTo>
                  <a:cubicBezTo>
                    <a:pt x="56" y="18"/>
                    <a:pt x="59" y="25"/>
                    <a:pt x="65" y="27"/>
                  </a:cubicBezTo>
                  <a:cubicBezTo>
                    <a:pt x="69" y="28"/>
                    <a:pt x="71" y="27"/>
                    <a:pt x="72" y="23"/>
                  </a:cubicBezTo>
                  <a:cubicBezTo>
                    <a:pt x="73" y="18"/>
                    <a:pt x="73" y="17"/>
                    <a:pt x="78" y="14"/>
                  </a:cubicBezTo>
                  <a:cubicBezTo>
                    <a:pt x="75" y="21"/>
                    <a:pt x="78" y="26"/>
                    <a:pt x="82" y="31"/>
                  </a:cubicBezTo>
                  <a:cubicBezTo>
                    <a:pt x="85" y="35"/>
                    <a:pt x="88" y="35"/>
                    <a:pt x="91" y="30"/>
                  </a:cubicBezTo>
                  <a:cubicBezTo>
                    <a:pt x="93" y="25"/>
                    <a:pt x="93" y="21"/>
                    <a:pt x="90" y="16"/>
                  </a:cubicBezTo>
                  <a:cubicBezTo>
                    <a:pt x="89" y="15"/>
                    <a:pt x="89" y="13"/>
                    <a:pt x="87" y="11"/>
                  </a:cubicBezTo>
                  <a:cubicBezTo>
                    <a:pt x="91" y="13"/>
                    <a:pt x="94" y="15"/>
                    <a:pt x="97" y="19"/>
                  </a:cubicBezTo>
                  <a:cubicBezTo>
                    <a:pt x="98" y="21"/>
                    <a:pt x="100" y="23"/>
                    <a:pt x="102" y="25"/>
                  </a:cubicBezTo>
                  <a:cubicBezTo>
                    <a:pt x="104" y="26"/>
                    <a:pt x="105" y="26"/>
                    <a:pt x="105" y="23"/>
                  </a:cubicBezTo>
                  <a:cubicBezTo>
                    <a:pt x="106" y="19"/>
                    <a:pt x="108" y="16"/>
                    <a:pt x="111" y="13"/>
                  </a:cubicBezTo>
                  <a:cubicBezTo>
                    <a:pt x="113" y="10"/>
                    <a:pt x="113" y="8"/>
                    <a:pt x="110" y="5"/>
                  </a:cubicBezTo>
                  <a:cubicBezTo>
                    <a:pt x="108" y="3"/>
                    <a:pt x="109" y="3"/>
                    <a:pt x="111" y="2"/>
                  </a:cubicBezTo>
                  <a:cubicBezTo>
                    <a:pt x="116" y="0"/>
                    <a:pt x="123" y="7"/>
                    <a:pt x="123" y="13"/>
                  </a:cubicBezTo>
                  <a:cubicBezTo>
                    <a:pt x="123" y="14"/>
                    <a:pt x="123" y="16"/>
                    <a:pt x="123" y="17"/>
                  </a:cubicBezTo>
                  <a:cubicBezTo>
                    <a:pt x="124" y="21"/>
                    <a:pt x="126" y="22"/>
                    <a:pt x="129" y="22"/>
                  </a:cubicBezTo>
                  <a:cubicBezTo>
                    <a:pt x="132" y="22"/>
                    <a:pt x="133" y="20"/>
                    <a:pt x="134" y="18"/>
                  </a:cubicBezTo>
                  <a:cubicBezTo>
                    <a:pt x="135" y="15"/>
                    <a:pt x="133" y="12"/>
                    <a:pt x="132" y="8"/>
                  </a:cubicBezTo>
                  <a:cubicBezTo>
                    <a:pt x="135" y="10"/>
                    <a:pt x="137" y="12"/>
                    <a:pt x="138" y="15"/>
                  </a:cubicBezTo>
                  <a:cubicBezTo>
                    <a:pt x="139" y="16"/>
                    <a:pt x="139" y="18"/>
                    <a:pt x="140" y="20"/>
                  </a:cubicBezTo>
                  <a:cubicBezTo>
                    <a:pt x="141" y="25"/>
                    <a:pt x="143" y="25"/>
                    <a:pt x="147" y="22"/>
                  </a:cubicBezTo>
                  <a:cubicBezTo>
                    <a:pt x="148" y="22"/>
                    <a:pt x="149" y="21"/>
                    <a:pt x="149" y="20"/>
                  </a:cubicBezTo>
                  <a:cubicBezTo>
                    <a:pt x="154" y="19"/>
                    <a:pt x="156" y="15"/>
                    <a:pt x="157" y="11"/>
                  </a:cubicBezTo>
                  <a:cubicBezTo>
                    <a:pt x="159" y="14"/>
                    <a:pt x="160" y="16"/>
                    <a:pt x="159" y="19"/>
                  </a:cubicBezTo>
                  <a:cubicBezTo>
                    <a:pt x="157" y="25"/>
                    <a:pt x="158" y="27"/>
                    <a:pt x="164" y="29"/>
                  </a:cubicBezTo>
                  <a:cubicBezTo>
                    <a:pt x="165" y="29"/>
                    <a:pt x="166" y="30"/>
                    <a:pt x="167" y="30"/>
                  </a:cubicBezTo>
                  <a:cubicBezTo>
                    <a:pt x="171" y="30"/>
                    <a:pt x="172" y="29"/>
                    <a:pt x="171" y="25"/>
                  </a:cubicBezTo>
                  <a:cubicBezTo>
                    <a:pt x="169" y="20"/>
                    <a:pt x="170" y="16"/>
                    <a:pt x="175" y="13"/>
                  </a:cubicBezTo>
                  <a:cubicBezTo>
                    <a:pt x="177" y="11"/>
                    <a:pt x="180" y="9"/>
                    <a:pt x="184" y="8"/>
                  </a:cubicBezTo>
                  <a:cubicBezTo>
                    <a:pt x="180" y="13"/>
                    <a:pt x="182" y="18"/>
                    <a:pt x="186" y="21"/>
                  </a:cubicBezTo>
                  <a:cubicBezTo>
                    <a:pt x="189" y="24"/>
                    <a:pt x="188" y="27"/>
                    <a:pt x="186" y="30"/>
                  </a:cubicBezTo>
                  <a:cubicBezTo>
                    <a:pt x="185" y="31"/>
                    <a:pt x="184" y="30"/>
                    <a:pt x="183" y="29"/>
                  </a:cubicBezTo>
                  <a:cubicBezTo>
                    <a:pt x="181" y="26"/>
                    <a:pt x="179" y="24"/>
                    <a:pt x="178" y="21"/>
                  </a:cubicBezTo>
                  <a:cubicBezTo>
                    <a:pt x="178" y="26"/>
                    <a:pt x="179" y="31"/>
                    <a:pt x="178" y="36"/>
                  </a:cubicBezTo>
                  <a:cubicBezTo>
                    <a:pt x="177" y="39"/>
                    <a:pt x="174" y="40"/>
                    <a:pt x="171" y="40"/>
                  </a:cubicBezTo>
                  <a:cubicBezTo>
                    <a:pt x="170" y="40"/>
                    <a:pt x="169" y="40"/>
                    <a:pt x="170" y="38"/>
                  </a:cubicBezTo>
                  <a:close/>
                </a:path>
              </a:pathLst>
            </a:custGeom>
            <a:solidFill>
              <a:srgbClr val="E4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8D8F07FC-AF13-8DB7-59B0-C86F173F9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862"/>
              <a:ext cx="42" cy="134"/>
            </a:xfrm>
            <a:custGeom>
              <a:avLst/>
              <a:gdLst>
                <a:gd name="T0" fmla="*/ 6 w 11"/>
                <a:gd name="T1" fmla="*/ 0 h 34"/>
                <a:gd name="T2" fmla="*/ 8 w 11"/>
                <a:gd name="T3" fmla="*/ 11 h 34"/>
                <a:gd name="T4" fmla="*/ 7 w 11"/>
                <a:gd name="T5" fmla="*/ 25 h 34"/>
                <a:gd name="T6" fmla="*/ 4 w 11"/>
                <a:gd name="T7" fmla="*/ 32 h 34"/>
                <a:gd name="T8" fmla="*/ 3 w 11"/>
                <a:gd name="T9" fmla="*/ 34 h 34"/>
                <a:gd name="T10" fmla="*/ 1 w 11"/>
                <a:gd name="T11" fmla="*/ 32 h 34"/>
                <a:gd name="T12" fmla="*/ 1 w 11"/>
                <a:gd name="T13" fmla="*/ 26 h 34"/>
                <a:gd name="T14" fmla="*/ 1 w 11"/>
                <a:gd name="T15" fmla="*/ 11 h 34"/>
                <a:gd name="T16" fmla="*/ 6 w 1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4">
                  <a:moveTo>
                    <a:pt x="6" y="0"/>
                  </a:moveTo>
                  <a:cubicBezTo>
                    <a:pt x="4" y="4"/>
                    <a:pt x="5" y="8"/>
                    <a:pt x="8" y="11"/>
                  </a:cubicBezTo>
                  <a:cubicBezTo>
                    <a:pt x="11" y="16"/>
                    <a:pt x="11" y="20"/>
                    <a:pt x="7" y="25"/>
                  </a:cubicBezTo>
                  <a:cubicBezTo>
                    <a:pt x="6" y="27"/>
                    <a:pt x="5" y="30"/>
                    <a:pt x="4" y="32"/>
                  </a:cubicBezTo>
                  <a:cubicBezTo>
                    <a:pt x="4" y="33"/>
                    <a:pt x="3" y="34"/>
                    <a:pt x="3" y="34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4" y="21"/>
                    <a:pt x="2" y="16"/>
                    <a:pt x="1" y="11"/>
                  </a:cubicBezTo>
                  <a:cubicBezTo>
                    <a:pt x="0" y="6"/>
                    <a:pt x="1" y="3"/>
                    <a:pt x="6" y="0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F42DD830-8918-E080-BAED-7E6C528B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3007"/>
              <a:ext cx="61" cy="86"/>
            </a:xfrm>
            <a:custGeom>
              <a:avLst/>
              <a:gdLst>
                <a:gd name="T0" fmla="*/ 16 w 16"/>
                <a:gd name="T1" fmla="*/ 19 h 22"/>
                <a:gd name="T2" fmla="*/ 13 w 16"/>
                <a:gd name="T3" fmla="*/ 21 h 22"/>
                <a:gd name="T4" fmla="*/ 4 w 16"/>
                <a:gd name="T5" fmla="*/ 17 h 22"/>
                <a:gd name="T6" fmla="*/ 1 w 16"/>
                <a:gd name="T7" fmla="*/ 10 h 22"/>
                <a:gd name="T8" fmla="*/ 2 w 16"/>
                <a:gd name="T9" fmla="*/ 2 h 22"/>
                <a:gd name="T10" fmla="*/ 4 w 16"/>
                <a:gd name="T11" fmla="*/ 1 h 22"/>
                <a:gd name="T12" fmla="*/ 9 w 16"/>
                <a:gd name="T13" fmla="*/ 7 h 22"/>
                <a:gd name="T14" fmla="*/ 13 w 16"/>
                <a:gd name="T15" fmla="*/ 14 h 22"/>
                <a:gd name="T16" fmla="*/ 16 w 1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cubicBezTo>
                    <a:pt x="16" y="21"/>
                    <a:pt x="16" y="22"/>
                    <a:pt x="13" y="21"/>
                  </a:cubicBezTo>
                  <a:cubicBezTo>
                    <a:pt x="10" y="19"/>
                    <a:pt x="7" y="18"/>
                    <a:pt x="4" y="17"/>
                  </a:cubicBezTo>
                  <a:cubicBezTo>
                    <a:pt x="1" y="15"/>
                    <a:pt x="0" y="13"/>
                    <a:pt x="1" y="10"/>
                  </a:cubicBezTo>
                  <a:cubicBezTo>
                    <a:pt x="2" y="7"/>
                    <a:pt x="3" y="5"/>
                    <a:pt x="2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2"/>
                    <a:pt x="9" y="4"/>
                    <a:pt x="9" y="7"/>
                  </a:cubicBezTo>
                  <a:cubicBezTo>
                    <a:pt x="9" y="10"/>
                    <a:pt x="10" y="13"/>
                    <a:pt x="13" y="14"/>
                  </a:cubicBezTo>
                  <a:cubicBezTo>
                    <a:pt x="15" y="16"/>
                    <a:pt x="16" y="17"/>
                    <a:pt x="16" y="19"/>
                  </a:cubicBezTo>
                  <a:close/>
                </a:path>
              </a:pathLst>
            </a:custGeom>
            <a:solidFill>
              <a:srgbClr val="E04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CBC859F7-F55D-487C-DCCF-44950DF1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188"/>
              <a:ext cx="80" cy="70"/>
            </a:xfrm>
            <a:custGeom>
              <a:avLst/>
              <a:gdLst>
                <a:gd name="T0" fmla="*/ 0 w 21"/>
                <a:gd name="T1" fmla="*/ 15 h 18"/>
                <a:gd name="T2" fmla="*/ 1 w 21"/>
                <a:gd name="T3" fmla="*/ 13 h 18"/>
                <a:gd name="T4" fmla="*/ 7 w 21"/>
                <a:gd name="T5" fmla="*/ 2 h 18"/>
                <a:gd name="T6" fmla="*/ 9 w 21"/>
                <a:gd name="T7" fmla="*/ 3 h 18"/>
                <a:gd name="T8" fmla="*/ 21 w 21"/>
                <a:gd name="T9" fmla="*/ 7 h 18"/>
                <a:gd name="T10" fmla="*/ 17 w 21"/>
                <a:gd name="T11" fmla="*/ 12 h 18"/>
                <a:gd name="T12" fmla="*/ 11 w 21"/>
                <a:gd name="T13" fmla="*/ 14 h 18"/>
                <a:gd name="T14" fmla="*/ 9 w 21"/>
                <a:gd name="T15" fmla="*/ 9 h 18"/>
                <a:gd name="T16" fmla="*/ 1 w 21"/>
                <a:gd name="T17" fmla="*/ 18 h 18"/>
                <a:gd name="T18" fmla="*/ 0 w 21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8">
                  <a:moveTo>
                    <a:pt x="0" y="15"/>
                  </a:moveTo>
                  <a:cubicBezTo>
                    <a:pt x="1" y="14"/>
                    <a:pt x="1" y="14"/>
                    <a:pt x="1" y="13"/>
                  </a:cubicBezTo>
                  <a:cubicBezTo>
                    <a:pt x="2" y="9"/>
                    <a:pt x="4" y="5"/>
                    <a:pt x="7" y="2"/>
                  </a:cubicBezTo>
                  <a:cubicBezTo>
                    <a:pt x="8" y="0"/>
                    <a:pt x="9" y="2"/>
                    <a:pt x="9" y="3"/>
                  </a:cubicBezTo>
                  <a:cubicBezTo>
                    <a:pt x="13" y="8"/>
                    <a:pt x="15" y="9"/>
                    <a:pt x="21" y="7"/>
                  </a:cubicBezTo>
                  <a:cubicBezTo>
                    <a:pt x="20" y="9"/>
                    <a:pt x="19" y="11"/>
                    <a:pt x="17" y="12"/>
                  </a:cubicBezTo>
                  <a:cubicBezTo>
                    <a:pt x="16" y="14"/>
                    <a:pt x="14" y="15"/>
                    <a:pt x="11" y="14"/>
                  </a:cubicBezTo>
                  <a:cubicBezTo>
                    <a:pt x="9" y="13"/>
                    <a:pt x="9" y="11"/>
                    <a:pt x="9" y="9"/>
                  </a:cubicBezTo>
                  <a:cubicBezTo>
                    <a:pt x="6" y="12"/>
                    <a:pt x="3" y="14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EB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E3AE2EE9-FDCD-4371-A44A-478A31E4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968"/>
              <a:ext cx="45" cy="98"/>
            </a:xfrm>
            <a:custGeom>
              <a:avLst/>
              <a:gdLst>
                <a:gd name="T0" fmla="*/ 10 w 12"/>
                <a:gd name="T1" fmla="*/ 25 h 25"/>
                <a:gd name="T2" fmla="*/ 4 w 12"/>
                <a:gd name="T3" fmla="*/ 18 h 25"/>
                <a:gd name="T4" fmla="*/ 2 w 12"/>
                <a:gd name="T5" fmla="*/ 9 h 25"/>
                <a:gd name="T6" fmla="*/ 4 w 12"/>
                <a:gd name="T7" fmla="*/ 0 h 25"/>
                <a:gd name="T8" fmla="*/ 9 w 12"/>
                <a:gd name="T9" fmla="*/ 9 h 25"/>
                <a:gd name="T10" fmla="*/ 10 w 12"/>
                <a:gd name="T11" fmla="*/ 17 h 25"/>
                <a:gd name="T12" fmla="*/ 10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10" y="25"/>
                  </a:moveTo>
                  <a:cubicBezTo>
                    <a:pt x="5" y="24"/>
                    <a:pt x="4" y="22"/>
                    <a:pt x="4" y="18"/>
                  </a:cubicBezTo>
                  <a:cubicBezTo>
                    <a:pt x="4" y="14"/>
                    <a:pt x="4" y="12"/>
                    <a:pt x="2" y="9"/>
                  </a:cubicBezTo>
                  <a:cubicBezTo>
                    <a:pt x="0" y="6"/>
                    <a:pt x="0" y="3"/>
                    <a:pt x="4" y="0"/>
                  </a:cubicBezTo>
                  <a:cubicBezTo>
                    <a:pt x="4" y="4"/>
                    <a:pt x="6" y="6"/>
                    <a:pt x="9" y="9"/>
                  </a:cubicBezTo>
                  <a:cubicBezTo>
                    <a:pt x="12" y="11"/>
                    <a:pt x="12" y="14"/>
                    <a:pt x="10" y="17"/>
                  </a:cubicBezTo>
                  <a:cubicBezTo>
                    <a:pt x="9" y="20"/>
                    <a:pt x="9" y="22"/>
                    <a:pt x="10" y="25"/>
                  </a:cubicBezTo>
                  <a:close/>
                </a:path>
              </a:pathLst>
            </a:custGeom>
            <a:solidFill>
              <a:srgbClr val="DB4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7E8C61E7-41A0-7541-0B17-F036A8E3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2917"/>
              <a:ext cx="57" cy="110"/>
            </a:xfrm>
            <a:custGeom>
              <a:avLst/>
              <a:gdLst>
                <a:gd name="T0" fmla="*/ 6 w 15"/>
                <a:gd name="T1" fmla="*/ 28 h 28"/>
                <a:gd name="T2" fmla="*/ 5 w 15"/>
                <a:gd name="T3" fmla="*/ 14 h 28"/>
                <a:gd name="T4" fmla="*/ 11 w 15"/>
                <a:gd name="T5" fmla="*/ 0 h 28"/>
                <a:gd name="T6" fmla="*/ 12 w 15"/>
                <a:gd name="T7" fmla="*/ 12 h 28"/>
                <a:gd name="T8" fmla="*/ 8 w 15"/>
                <a:gd name="T9" fmla="*/ 18 h 28"/>
                <a:gd name="T10" fmla="*/ 6 w 15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8">
                  <a:moveTo>
                    <a:pt x="6" y="28"/>
                  </a:moveTo>
                  <a:cubicBezTo>
                    <a:pt x="0" y="23"/>
                    <a:pt x="0" y="18"/>
                    <a:pt x="5" y="14"/>
                  </a:cubicBezTo>
                  <a:cubicBezTo>
                    <a:pt x="10" y="8"/>
                    <a:pt x="10" y="7"/>
                    <a:pt x="11" y="0"/>
                  </a:cubicBezTo>
                  <a:cubicBezTo>
                    <a:pt x="14" y="3"/>
                    <a:pt x="15" y="8"/>
                    <a:pt x="12" y="12"/>
                  </a:cubicBezTo>
                  <a:cubicBezTo>
                    <a:pt x="11" y="14"/>
                    <a:pt x="10" y="16"/>
                    <a:pt x="8" y="18"/>
                  </a:cubicBezTo>
                  <a:cubicBezTo>
                    <a:pt x="6" y="21"/>
                    <a:pt x="5" y="24"/>
                    <a:pt x="6" y="28"/>
                  </a:cubicBezTo>
                  <a:close/>
                </a:path>
              </a:pathLst>
            </a:custGeom>
            <a:solidFill>
              <a:srgbClr val="D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9E3DEC04-FA05-9309-F974-2B163ECC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2956"/>
              <a:ext cx="42" cy="90"/>
            </a:xfrm>
            <a:custGeom>
              <a:avLst/>
              <a:gdLst>
                <a:gd name="T0" fmla="*/ 11 w 11"/>
                <a:gd name="T1" fmla="*/ 0 h 23"/>
                <a:gd name="T2" fmla="*/ 10 w 11"/>
                <a:gd name="T3" fmla="*/ 7 h 23"/>
                <a:gd name="T4" fmla="*/ 9 w 11"/>
                <a:gd name="T5" fmla="*/ 18 h 23"/>
                <a:gd name="T6" fmla="*/ 7 w 11"/>
                <a:gd name="T7" fmla="*/ 22 h 23"/>
                <a:gd name="T8" fmla="*/ 3 w 11"/>
                <a:gd name="T9" fmla="*/ 21 h 23"/>
                <a:gd name="T10" fmla="*/ 4 w 11"/>
                <a:gd name="T11" fmla="*/ 8 h 23"/>
                <a:gd name="T12" fmla="*/ 11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11" y="0"/>
                  </a:moveTo>
                  <a:cubicBezTo>
                    <a:pt x="11" y="3"/>
                    <a:pt x="11" y="5"/>
                    <a:pt x="10" y="7"/>
                  </a:cubicBezTo>
                  <a:cubicBezTo>
                    <a:pt x="8" y="11"/>
                    <a:pt x="7" y="14"/>
                    <a:pt x="9" y="18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6" y="23"/>
                    <a:pt x="4" y="22"/>
                    <a:pt x="3" y="21"/>
                  </a:cubicBezTo>
                  <a:cubicBezTo>
                    <a:pt x="0" y="16"/>
                    <a:pt x="2" y="12"/>
                    <a:pt x="4" y="8"/>
                  </a:cubicBezTo>
                  <a:cubicBezTo>
                    <a:pt x="6" y="5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DA4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31B07DDE-CFC2-C197-2EB0-12654893F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937"/>
              <a:ext cx="49" cy="90"/>
            </a:xfrm>
            <a:custGeom>
              <a:avLst/>
              <a:gdLst>
                <a:gd name="T0" fmla="*/ 6 w 13"/>
                <a:gd name="T1" fmla="*/ 23 h 23"/>
                <a:gd name="T2" fmla="*/ 3 w 13"/>
                <a:gd name="T3" fmla="*/ 12 h 23"/>
                <a:gd name="T4" fmla="*/ 7 w 13"/>
                <a:gd name="T5" fmla="*/ 0 h 23"/>
                <a:gd name="T6" fmla="*/ 10 w 13"/>
                <a:gd name="T7" fmla="*/ 13 h 23"/>
                <a:gd name="T8" fmla="*/ 6 w 1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6" y="23"/>
                  </a:moveTo>
                  <a:cubicBezTo>
                    <a:pt x="1" y="20"/>
                    <a:pt x="0" y="17"/>
                    <a:pt x="3" y="12"/>
                  </a:cubicBezTo>
                  <a:cubicBezTo>
                    <a:pt x="6" y="9"/>
                    <a:pt x="8" y="5"/>
                    <a:pt x="7" y="0"/>
                  </a:cubicBezTo>
                  <a:cubicBezTo>
                    <a:pt x="12" y="3"/>
                    <a:pt x="13" y="9"/>
                    <a:pt x="10" y="13"/>
                  </a:cubicBezTo>
                  <a:cubicBezTo>
                    <a:pt x="6" y="18"/>
                    <a:pt x="6" y="18"/>
                    <a:pt x="6" y="23"/>
                  </a:cubicBezTo>
                  <a:close/>
                </a:path>
              </a:pathLst>
            </a:custGeom>
            <a:solidFill>
              <a:srgbClr val="DE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74DE888D-2B87-AE21-CDB2-15331A73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2941"/>
              <a:ext cx="49" cy="90"/>
            </a:xfrm>
            <a:custGeom>
              <a:avLst/>
              <a:gdLst>
                <a:gd name="T0" fmla="*/ 9 w 13"/>
                <a:gd name="T1" fmla="*/ 0 h 23"/>
                <a:gd name="T2" fmla="*/ 10 w 13"/>
                <a:gd name="T3" fmla="*/ 12 h 23"/>
                <a:gd name="T4" fmla="*/ 7 w 13"/>
                <a:gd name="T5" fmla="*/ 23 h 23"/>
                <a:gd name="T6" fmla="*/ 3 w 13"/>
                <a:gd name="T7" fmla="*/ 13 h 23"/>
                <a:gd name="T8" fmla="*/ 9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9" y="0"/>
                  </a:moveTo>
                  <a:cubicBezTo>
                    <a:pt x="12" y="4"/>
                    <a:pt x="13" y="7"/>
                    <a:pt x="10" y="12"/>
                  </a:cubicBezTo>
                  <a:cubicBezTo>
                    <a:pt x="8" y="15"/>
                    <a:pt x="6" y="19"/>
                    <a:pt x="7" y="23"/>
                  </a:cubicBezTo>
                  <a:cubicBezTo>
                    <a:pt x="2" y="22"/>
                    <a:pt x="0" y="17"/>
                    <a:pt x="3" y="13"/>
                  </a:cubicBezTo>
                  <a:cubicBezTo>
                    <a:pt x="6" y="9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D84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0C38C9B6-5846-1F48-1879-5A5C65D65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929"/>
              <a:ext cx="42" cy="82"/>
            </a:xfrm>
            <a:custGeom>
              <a:avLst/>
              <a:gdLst>
                <a:gd name="T0" fmla="*/ 8 w 11"/>
                <a:gd name="T1" fmla="*/ 21 h 21"/>
                <a:gd name="T2" fmla="*/ 4 w 11"/>
                <a:gd name="T3" fmla="*/ 9 h 21"/>
                <a:gd name="T4" fmla="*/ 9 w 11"/>
                <a:gd name="T5" fmla="*/ 0 h 21"/>
                <a:gd name="T6" fmla="*/ 10 w 11"/>
                <a:gd name="T7" fmla="*/ 8 h 21"/>
                <a:gd name="T8" fmla="*/ 8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8" y="21"/>
                  </a:moveTo>
                  <a:cubicBezTo>
                    <a:pt x="2" y="19"/>
                    <a:pt x="0" y="15"/>
                    <a:pt x="4" y="9"/>
                  </a:cubicBezTo>
                  <a:cubicBezTo>
                    <a:pt x="5" y="7"/>
                    <a:pt x="7" y="4"/>
                    <a:pt x="9" y="0"/>
                  </a:cubicBezTo>
                  <a:cubicBezTo>
                    <a:pt x="11" y="3"/>
                    <a:pt x="11" y="6"/>
                    <a:pt x="10" y="8"/>
                  </a:cubicBezTo>
                  <a:cubicBezTo>
                    <a:pt x="7" y="13"/>
                    <a:pt x="7" y="17"/>
                    <a:pt x="8" y="21"/>
                  </a:cubicBezTo>
                  <a:close/>
                </a:path>
              </a:pathLst>
            </a:custGeom>
            <a:solidFill>
              <a:srgbClr val="DD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6FD9151-6FB7-915D-9E1F-BB49B8EF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" y="2913"/>
              <a:ext cx="38" cy="83"/>
            </a:xfrm>
            <a:custGeom>
              <a:avLst/>
              <a:gdLst>
                <a:gd name="T0" fmla="*/ 4 w 10"/>
                <a:gd name="T1" fmla="*/ 21 h 21"/>
                <a:gd name="T2" fmla="*/ 1 w 10"/>
                <a:gd name="T3" fmla="*/ 11 h 21"/>
                <a:gd name="T4" fmla="*/ 2 w 10"/>
                <a:gd name="T5" fmla="*/ 0 h 21"/>
                <a:gd name="T6" fmla="*/ 7 w 10"/>
                <a:gd name="T7" fmla="*/ 13 h 21"/>
                <a:gd name="T8" fmla="*/ 6 w 10"/>
                <a:gd name="T9" fmla="*/ 17 h 21"/>
                <a:gd name="T10" fmla="*/ 4 w 10"/>
                <a:gd name="T11" fmla="*/ 17 h 21"/>
                <a:gd name="T12" fmla="*/ 4 w 10"/>
                <a:gd name="T13" fmla="*/ 13 h 21"/>
                <a:gd name="T14" fmla="*/ 5 w 10"/>
                <a:gd name="T15" fmla="*/ 21 h 21"/>
                <a:gd name="T16" fmla="*/ 5 w 10"/>
                <a:gd name="T17" fmla="*/ 21 h 21"/>
                <a:gd name="T18" fmla="*/ 4 w 1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1" y="19"/>
                    <a:pt x="0" y="15"/>
                    <a:pt x="1" y="11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8" y="3"/>
                    <a:pt x="10" y="7"/>
                    <a:pt x="7" y="13"/>
                  </a:cubicBezTo>
                  <a:cubicBezTo>
                    <a:pt x="6" y="14"/>
                    <a:pt x="6" y="15"/>
                    <a:pt x="6" y="17"/>
                  </a:cubicBezTo>
                  <a:cubicBezTo>
                    <a:pt x="5" y="18"/>
                    <a:pt x="5" y="18"/>
                    <a:pt x="4" y="17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2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DD4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1945C186-78D3-AE3A-CDB9-B6C043D8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" y="2972"/>
              <a:ext cx="38" cy="74"/>
            </a:xfrm>
            <a:custGeom>
              <a:avLst/>
              <a:gdLst>
                <a:gd name="T0" fmla="*/ 7 w 10"/>
                <a:gd name="T1" fmla="*/ 0 h 19"/>
                <a:gd name="T2" fmla="*/ 9 w 10"/>
                <a:gd name="T3" fmla="*/ 7 h 19"/>
                <a:gd name="T4" fmla="*/ 10 w 10"/>
                <a:gd name="T5" fmla="*/ 19 h 19"/>
                <a:gd name="T6" fmla="*/ 2 w 10"/>
                <a:gd name="T7" fmla="*/ 14 h 19"/>
                <a:gd name="T8" fmla="*/ 3 w 10"/>
                <a:gd name="T9" fmla="*/ 7 h 19"/>
                <a:gd name="T10" fmla="*/ 7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10" y="2"/>
                    <a:pt x="10" y="5"/>
                    <a:pt x="9" y="7"/>
                  </a:cubicBezTo>
                  <a:cubicBezTo>
                    <a:pt x="7" y="11"/>
                    <a:pt x="6" y="15"/>
                    <a:pt x="10" y="19"/>
                  </a:cubicBezTo>
                  <a:cubicBezTo>
                    <a:pt x="6" y="18"/>
                    <a:pt x="3" y="17"/>
                    <a:pt x="2" y="14"/>
                  </a:cubicBezTo>
                  <a:cubicBezTo>
                    <a:pt x="0" y="12"/>
                    <a:pt x="2" y="9"/>
                    <a:pt x="3" y="7"/>
                  </a:cubicBezTo>
                  <a:cubicBezTo>
                    <a:pt x="5" y="5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DD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5CE81848-685D-7924-B658-002F9C70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980"/>
              <a:ext cx="30" cy="74"/>
            </a:xfrm>
            <a:custGeom>
              <a:avLst/>
              <a:gdLst>
                <a:gd name="T0" fmla="*/ 2 w 8"/>
                <a:gd name="T1" fmla="*/ 19 h 19"/>
                <a:gd name="T2" fmla="*/ 1 w 8"/>
                <a:gd name="T3" fmla="*/ 11 h 19"/>
                <a:gd name="T4" fmla="*/ 0 w 8"/>
                <a:gd name="T5" fmla="*/ 0 h 19"/>
                <a:gd name="T6" fmla="*/ 6 w 8"/>
                <a:gd name="T7" fmla="*/ 8 h 19"/>
                <a:gd name="T8" fmla="*/ 4 w 8"/>
                <a:gd name="T9" fmla="*/ 13 h 19"/>
                <a:gd name="T10" fmla="*/ 2 w 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2" y="19"/>
                  </a:move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2" y="4"/>
                    <a:pt x="0" y="0"/>
                  </a:cubicBezTo>
                  <a:cubicBezTo>
                    <a:pt x="5" y="0"/>
                    <a:pt x="8" y="4"/>
                    <a:pt x="6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3" y="15"/>
                    <a:pt x="3" y="17"/>
                    <a:pt x="2" y="19"/>
                  </a:cubicBezTo>
                  <a:close/>
                </a:path>
              </a:pathLst>
            </a:custGeom>
            <a:solidFill>
              <a:srgbClr val="D9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C31368C3-712E-F9A7-E083-4355913B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964"/>
              <a:ext cx="38" cy="63"/>
            </a:xfrm>
            <a:custGeom>
              <a:avLst/>
              <a:gdLst>
                <a:gd name="T0" fmla="*/ 8 w 10"/>
                <a:gd name="T1" fmla="*/ 0 h 16"/>
                <a:gd name="T2" fmla="*/ 8 w 10"/>
                <a:gd name="T3" fmla="*/ 7 h 16"/>
                <a:gd name="T4" fmla="*/ 6 w 10"/>
                <a:gd name="T5" fmla="*/ 16 h 16"/>
                <a:gd name="T6" fmla="*/ 5 w 10"/>
                <a:gd name="T7" fmla="*/ 12 h 16"/>
                <a:gd name="T8" fmla="*/ 8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8" y="0"/>
                  </a:moveTo>
                  <a:cubicBezTo>
                    <a:pt x="7" y="3"/>
                    <a:pt x="7" y="5"/>
                    <a:pt x="8" y="7"/>
                  </a:cubicBezTo>
                  <a:cubicBezTo>
                    <a:pt x="10" y="10"/>
                    <a:pt x="9" y="13"/>
                    <a:pt x="6" y="16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0" y="7"/>
                    <a:pt x="1" y="3"/>
                    <a:pt x="8" y="0"/>
                  </a:cubicBezTo>
                  <a:close/>
                </a:path>
              </a:pathLst>
            </a:custGeom>
            <a:solidFill>
              <a:srgbClr val="DC2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BEAAA50D-3493-2692-5852-91397163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3003"/>
              <a:ext cx="34" cy="67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0 h 17"/>
                <a:gd name="T4" fmla="*/ 3 w 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0" y="11"/>
                    <a:pt x="6" y="5"/>
                    <a:pt x="2" y="0"/>
                  </a:cubicBezTo>
                  <a:cubicBezTo>
                    <a:pt x="8" y="4"/>
                    <a:pt x="9" y="8"/>
                    <a:pt x="3" y="17"/>
                  </a:cubicBezTo>
                  <a:close/>
                </a:path>
              </a:pathLst>
            </a:custGeom>
            <a:solidFill>
              <a:srgbClr val="D42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B80A34D4-60F5-44B9-73D7-A335CE0A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964"/>
              <a:ext cx="31" cy="63"/>
            </a:xfrm>
            <a:custGeom>
              <a:avLst/>
              <a:gdLst>
                <a:gd name="T0" fmla="*/ 4 w 8"/>
                <a:gd name="T1" fmla="*/ 16 h 16"/>
                <a:gd name="T2" fmla="*/ 2 w 8"/>
                <a:gd name="T3" fmla="*/ 8 h 16"/>
                <a:gd name="T4" fmla="*/ 0 w 8"/>
                <a:gd name="T5" fmla="*/ 0 h 16"/>
                <a:gd name="T6" fmla="*/ 4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1" y="13"/>
                    <a:pt x="2" y="10"/>
                    <a:pt x="2" y="8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7" y="4"/>
                    <a:pt x="8" y="8"/>
                    <a:pt x="4" y="16"/>
                  </a:cubicBezTo>
                  <a:close/>
                </a:path>
              </a:pathLst>
            </a:custGeom>
            <a:solidFill>
              <a:srgbClr val="D62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9F2C44FD-7CD9-006E-33E3-B9C740CA1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972"/>
              <a:ext cx="27" cy="55"/>
            </a:xfrm>
            <a:custGeom>
              <a:avLst/>
              <a:gdLst>
                <a:gd name="T0" fmla="*/ 3 w 7"/>
                <a:gd name="T1" fmla="*/ 0 h 14"/>
                <a:gd name="T2" fmla="*/ 5 w 7"/>
                <a:gd name="T3" fmla="*/ 7 h 14"/>
                <a:gd name="T4" fmla="*/ 6 w 7"/>
                <a:gd name="T5" fmla="*/ 14 h 14"/>
                <a:gd name="T6" fmla="*/ 1 w 7"/>
                <a:gd name="T7" fmla="*/ 7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cubicBezTo>
                    <a:pt x="6" y="1"/>
                    <a:pt x="7" y="3"/>
                    <a:pt x="5" y="7"/>
                  </a:cubicBezTo>
                  <a:cubicBezTo>
                    <a:pt x="4" y="11"/>
                    <a:pt x="4" y="11"/>
                    <a:pt x="6" y="14"/>
                  </a:cubicBezTo>
                  <a:cubicBezTo>
                    <a:pt x="2" y="13"/>
                    <a:pt x="0" y="10"/>
                    <a:pt x="1" y="7"/>
                  </a:cubicBezTo>
                  <a:cubicBezTo>
                    <a:pt x="2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D13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3791954F-ADB0-C5AE-CF91-1F1389CD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60"/>
              <a:ext cx="30" cy="63"/>
            </a:xfrm>
            <a:custGeom>
              <a:avLst/>
              <a:gdLst>
                <a:gd name="T0" fmla="*/ 7 w 8"/>
                <a:gd name="T1" fmla="*/ 0 h 16"/>
                <a:gd name="T2" fmla="*/ 6 w 8"/>
                <a:gd name="T3" fmla="*/ 8 h 16"/>
                <a:gd name="T4" fmla="*/ 4 w 8"/>
                <a:gd name="T5" fmla="*/ 16 h 16"/>
                <a:gd name="T6" fmla="*/ 3 w 8"/>
                <a:gd name="T7" fmla="*/ 7 h 16"/>
                <a:gd name="T8" fmla="*/ 7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7" y="0"/>
                  </a:moveTo>
                  <a:cubicBezTo>
                    <a:pt x="8" y="3"/>
                    <a:pt x="8" y="6"/>
                    <a:pt x="6" y="8"/>
                  </a:cubicBezTo>
                  <a:cubicBezTo>
                    <a:pt x="4" y="10"/>
                    <a:pt x="3" y="13"/>
                    <a:pt x="4" y="16"/>
                  </a:cubicBezTo>
                  <a:cubicBezTo>
                    <a:pt x="0" y="13"/>
                    <a:pt x="0" y="10"/>
                    <a:pt x="3" y="7"/>
                  </a:cubicBezTo>
                  <a:cubicBezTo>
                    <a:pt x="4" y="5"/>
                    <a:pt x="6" y="3"/>
                    <a:pt x="7" y="0"/>
                  </a:cubicBezTo>
                  <a:close/>
                </a:path>
              </a:pathLst>
            </a:custGeom>
            <a:solidFill>
              <a:srgbClr val="CE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43E2C504-A6A1-A189-8FED-63A27B6D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941"/>
              <a:ext cx="46" cy="51"/>
            </a:xfrm>
            <a:custGeom>
              <a:avLst/>
              <a:gdLst>
                <a:gd name="T0" fmla="*/ 5 w 12"/>
                <a:gd name="T1" fmla="*/ 0 h 13"/>
                <a:gd name="T2" fmla="*/ 9 w 12"/>
                <a:gd name="T3" fmla="*/ 13 h 13"/>
                <a:gd name="T4" fmla="*/ 5 w 1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cubicBezTo>
                    <a:pt x="3" y="6"/>
                    <a:pt x="12" y="7"/>
                    <a:pt x="9" y="13"/>
                  </a:cubicBezTo>
                  <a:cubicBezTo>
                    <a:pt x="1" y="7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D3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02CFC7F-C544-432F-1DCA-5CF62F15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878"/>
              <a:ext cx="27" cy="59"/>
            </a:xfrm>
            <a:custGeom>
              <a:avLst/>
              <a:gdLst>
                <a:gd name="T0" fmla="*/ 4 w 7"/>
                <a:gd name="T1" fmla="*/ 15 h 15"/>
                <a:gd name="T2" fmla="*/ 6 w 7"/>
                <a:gd name="T3" fmla="*/ 0 h 15"/>
                <a:gd name="T4" fmla="*/ 6 w 7"/>
                <a:gd name="T5" fmla="*/ 7 h 15"/>
                <a:gd name="T6" fmla="*/ 4 w 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0" y="10"/>
                    <a:pt x="0" y="8"/>
                    <a:pt x="6" y="0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4" y="9"/>
                    <a:pt x="4" y="12"/>
                    <a:pt x="4" y="15"/>
                  </a:cubicBezTo>
                  <a:close/>
                </a:path>
              </a:pathLst>
            </a:custGeom>
            <a:solidFill>
              <a:srgbClr val="D0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E64AB68E-0149-B9B7-FEA5-0DA15B177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050"/>
              <a:ext cx="34" cy="47"/>
            </a:xfrm>
            <a:custGeom>
              <a:avLst/>
              <a:gdLst>
                <a:gd name="T0" fmla="*/ 5 w 9"/>
                <a:gd name="T1" fmla="*/ 12 h 12"/>
                <a:gd name="T2" fmla="*/ 4 w 9"/>
                <a:gd name="T3" fmla="*/ 0 h 12"/>
                <a:gd name="T4" fmla="*/ 5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0" y="6"/>
                    <a:pt x="0" y="3"/>
                    <a:pt x="4" y="0"/>
                  </a:cubicBezTo>
                  <a:cubicBezTo>
                    <a:pt x="4" y="4"/>
                    <a:pt x="9" y="7"/>
                    <a:pt x="5" y="12"/>
                  </a:cubicBezTo>
                  <a:close/>
                </a:path>
              </a:pathLst>
            </a:custGeom>
            <a:solidFill>
              <a:srgbClr val="D73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1EF3F45A-E350-757C-2EE4-7719259F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960"/>
              <a:ext cx="16" cy="47"/>
            </a:xfrm>
            <a:custGeom>
              <a:avLst/>
              <a:gdLst>
                <a:gd name="T0" fmla="*/ 2 w 4"/>
                <a:gd name="T1" fmla="*/ 9 h 12"/>
                <a:gd name="T2" fmla="*/ 2 w 4"/>
                <a:gd name="T3" fmla="*/ 7 h 12"/>
                <a:gd name="T4" fmla="*/ 3 w 4"/>
                <a:gd name="T5" fmla="*/ 0 h 12"/>
                <a:gd name="T6" fmla="*/ 3 w 4"/>
                <a:gd name="T7" fmla="*/ 4 h 12"/>
                <a:gd name="T8" fmla="*/ 4 w 4"/>
                <a:gd name="T9" fmla="*/ 5 h 12"/>
                <a:gd name="T10" fmla="*/ 4 w 4"/>
                <a:gd name="T11" fmla="*/ 8 h 12"/>
                <a:gd name="T12" fmla="*/ 2 w 4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9"/>
                  </a:moveTo>
                  <a:cubicBezTo>
                    <a:pt x="3" y="8"/>
                    <a:pt x="2" y="7"/>
                    <a:pt x="2" y="7"/>
                  </a:cubicBezTo>
                  <a:cubicBezTo>
                    <a:pt x="0" y="4"/>
                    <a:pt x="1" y="2"/>
                    <a:pt x="3" y="0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2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A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EB33A9EA-7B8E-91E7-0137-F0BB593E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043"/>
              <a:ext cx="38" cy="15"/>
            </a:xfrm>
            <a:custGeom>
              <a:avLst/>
              <a:gdLst>
                <a:gd name="T0" fmla="*/ 10 w 10"/>
                <a:gd name="T1" fmla="*/ 1 h 4"/>
                <a:gd name="T2" fmla="*/ 7 w 10"/>
                <a:gd name="T3" fmla="*/ 4 h 4"/>
                <a:gd name="T4" fmla="*/ 0 w 10"/>
                <a:gd name="T5" fmla="*/ 0 h 4"/>
                <a:gd name="T6" fmla="*/ 10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10" y="4"/>
                    <a:pt x="9" y="4"/>
                    <a:pt x="7" y="4"/>
                  </a:cubicBezTo>
                  <a:cubicBezTo>
                    <a:pt x="4" y="4"/>
                    <a:pt x="1" y="4"/>
                    <a:pt x="0" y="0"/>
                  </a:cubicBezTo>
                  <a:cubicBezTo>
                    <a:pt x="3" y="4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EE8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69CE8C8A-C46C-77AB-2752-767E6265D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19"/>
              <a:ext cx="19" cy="16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5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C16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E7DD3C6B-361E-0DE3-869E-96B45E4C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035"/>
              <a:ext cx="375" cy="164"/>
            </a:xfrm>
            <a:custGeom>
              <a:avLst/>
              <a:gdLst>
                <a:gd name="T0" fmla="*/ 0 w 98"/>
                <a:gd name="T1" fmla="*/ 24 h 42"/>
                <a:gd name="T2" fmla="*/ 2 w 98"/>
                <a:gd name="T3" fmla="*/ 20 h 42"/>
                <a:gd name="T4" fmla="*/ 4 w 98"/>
                <a:gd name="T5" fmla="*/ 18 h 42"/>
                <a:gd name="T6" fmla="*/ 10 w 98"/>
                <a:gd name="T7" fmla="*/ 24 h 42"/>
                <a:gd name="T8" fmla="*/ 15 w 98"/>
                <a:gd name="T9" fmla="*/ 24 h 42"/>
                <a:gd name="T10" fmla="*/ 18 w 98"/>
                <a:gd name="T11" fmla="*/ 11 h 42"/>
                <a:gd name="T12" fmla="*/ 19 w 98"/>
                <a:gd name="T13" fmla="*/ 6 h 42"/>
                <a:gd name="T14" fmla="*/ 28 w 98"/>
                <a:gd name="T15" fmla="*/ 14 h 42"/>
                <a:gd name="T16" fmla="*/ 32 w 98"/>
                <a:gd name="T17" fmla="*/ 23 h 42"/>
                <a:gd name="T18" fmla="*/ 30 w 98"/>
                <a:gd name="T19" fmla="*/ 20 h 42"/>
                <a:gd name="T20" fmla="*/ 29 w 98"/>
                <a:gd name="T21" fmla="*/ 16 h 42"/>
                <a:gd name="T22" fmla="*/ 41 w 98"/>
                <a:gd name="T23" fmla="*/ 8 h 42"/>
                <a:gd name="T24" fmla="*/ 42 w 98"/>
                <a:gd name="T25" fmla="*/ 0 h 42"/>
                <a:gd name="T26" fmla="*/ 45 w 98"/>
                <a:gd name="T27" fmla="*/ 5 h 42"/>
                <a:gd name="T28" fmla="*/ 48 w 98"/>
                <a:gd name="T29" fmla="*/ 16 h 42"/>
                <a:gd name="T30" fmla="*/ 53 w 98"/>
                <a:gd name="T31" fmla="*/ 20 h 42"/>
                <a:gd name="T32" fmla="*/ 60 w 98"/>
                <a:gd name="T33" fmla="*/ 16 h 42"/>
                <a:gd name="T34" fmla="*/ 63 w 98"/>
                <a:gd name="T35" fmla="*/ 3 h 42"/>
                <a:gd name="T36" fmla="*/ 64 w 98"/>
                <a:gd name="T37" fmla="*/ 1 h 42"/>
                <a:gd name="T38" fmla="*/ 68 w 98"/>
                <a:gd name="T39" fmla="*/ 12 h 42"/>
                <a:gd name="T40" fmla="*/ 70 w 98"/>
                <a:gd name="T41" fmla="*/ 17 h 42"/>
                <a:gd name="T42" fmla="*/ 86 w 98"/>
                <a:gd name="T43" fmla="*/ 16 h 42"/>
                <a:gd name="T44" fmla="*/ 89 w 98"/>
                <a:gd name="T45" fmla="*/ 16 h 42"/>
                <a:gd name="T46" fmla="*/ 98 w 98"/>
                <a:gd name="T47" fmla="*/ 23 h 42"/>
                <a:gd name="T48" fmla="*/ 96 w 98"/>
                <a:gd name="T49" fmla="*/ 33 h 42"/>
                <a:gd name="T50" fmla="*/ 92 w 98"/>
                <a:gd name="T51" fmla="*/ 38 h 42"/>
                <a:gd name="T52" fmla="*/ 87 w 98"/>
                <a:gd name="T53" fmla="*/ 37 h 42"/>
                <a:gd name="T54" fmla="*/ 86 w 98"/>
                <a:gd name="T55" fmla="*/ 30 h 42"/>
                <a:gd name="T56" fmla="*/ 87 w 98"/>
                <a:gd name="T57" fmla="*/ 24 h 42"/>
                <a:gd name="T58" fmla="*/ 84 w 98"/>
                <a:gd name="T59" fmla="*/ 21 h 42"/>
                <a:gd name="T60" fmla="*/ 79 w 98"/>
                <a:gd name="T61" fmla="*/ 28 h 42"/>
                <a:gd name="T62" fmla="*/ 76 w 98"/>
                <a:gd name="T63" fmla="*/ 34 h 42"/>
                <a:gd name="T64" fmla="*/ 74 w 98"/>
                <a:gd name="T65" fmla="*/ 37 h 42"/>
                <a:gd name="T66" fmla="*/ 67 w 98"/>
                <a:gd name="T67" fmla="*/ 37 h 42"/>
                <a:gd name="T68" fmla="*/ 66 w 98"/>
                <a:gd name="T69" fmla="*/ 33 h 42"/>
                <a:gd name="T70" fmla="*/ 68 w 98"/>
                <a:gd name="T71" fmla="*/ 30 h 42"/>
                <a:gd name="T72" fmla="*/ 62 w 98"/>
                <a:gd name="T73" fmla="*/ 33 h 42"/>
                <a:gd name="T74" fmla="*/ 57 w 98"/>
                <a:gd name="T75" fmla="*/ 39 h 42"/>
                <a:gd name="T76" fmla="*/ 50 w 98"/>
                <a:gd name="T77" fmla="*/ 38 h 42"/>
                <a:gd name="T78" fmla="*/ 43 w 98"/>
                <a:gd name="T79" fmla="*/ 24 h 42"/>
                <a:gd name="T80" fmla="*/ 41 w 98"/>
                <a:gd name="T81" fmla="*/ 32 h 42"/>
                <a:gd name="T82" fmla="*/ 41 w 98"/>
                <a:gd name="T83" fmla="*/ 40 h 42"/>
                <a:gd name="T84" fmla="*/ 35 w 98"/>
                <a:gd name="T85" fmla="*/ 39 h 42"/>
                <a:gd name="T86" fmla="*/ 32 w 98"/>
                <a:gd name="T87" fmla="*/ 30 h 42"/>
                <a:gd name="T88" fmla="*/ 28 w 98"/>
                <a:gd name="T89" fmla="*/ 33 h 42"/>
                <a:gd name="T90" fmla="*/ 27 w 98"/>
                <a:gd name="T91" fmla="*/ 35 h 42"/>
                <a:gd name="T92" fmla="*/ 25 w 98"/>
                <a:gd name="T93" fmla="*/ 33 h 42"/>
                <a:gd name="T94" fmla="*/ 22 w 98"/>
                <a:gd name="T95" fmla="*/ 23 h 42"/>
                <a:gd name="T96" fmla="*/ 20 w 98"/>
                <a:gd name="T97" fmla="*/ 20 h 42"/>
                <a:gd name="T98" fmla="*/ 20 w 98"/>
                <a:gd name="T99" fmla="*/ 31 h 42"/>
                <a:gd name="T100" fmla="*/ 16 w 98"/>
                <a:gd name="T101" fmla="*/ 36 h 42"/>
                <a:gd name="T102" fmla="*/ 10 w 98"/>
                <a:gd name="T103" fmla="*/ 34 h 42"/>
                <a:gd name="T104" fmla="*/ 6 w 98"/>
                <a:gd name="T105" fmla="*/ 28 h 42"/>
                <a:gd name="T106" fmla="*/ 0 w 98"/>
                <a:gd name="T10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2">
                  <a:moveTo>
                    <a:pt x="0" y="24"/>
                  </a:moveTo>
                  <a:cubicBezTo>
                    <a:pt x="2" y="23"/>
                    <a:pt x="2" y="21"/>
                    <a:pt x="2" y="20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7" y="20"/>
                    <a:pt x="8" y="22"/>
                    <a:pt x="10" y="24"/>
                  </a:cubicBezTo>
                  <a:cubicBezTo>
                    <a:pt x="12" y="27"/>
                    <a:pt x="13" y="27"/>
                    <a:pt x="15" y="24"/>
                  </a:cubicBezTo>
                  <a:cubicBezTo>
                    <a:pt x="18" y="21"/>
                    <a:pt x="18" y="16"/>
                    <a:pt x="18" y="11"/>
                  </a:cubicBezTo>
                  <a:cubicBezTo>
                    <a:pt x="19" y="10"/>
                    <a:pt x="18" y="8"/>
                    <a:pt x="19" y="6"/>
                  </a:cubicBezTo>
                  <a:cubicBezTo>
                    <a:pt x="22" y="8"/>
                    <a:pt x="24" y="12"/>
                    <a:pt x="28" y="14"/>
                  </a:cubicBezTo>
                  <a:cubicBezTo>
                    <a:pt x="27" y="18"/>
                    <a:pt x="29" y="20"/>
                    <a:pt x="32" y="23"/>
                  </a:cubicBezTo>
                  <a:cubicBezTo>
                    <a:pt x="32" y="21"/>
                    <a:pt x="31" y="21"/>
                    <a:pt x="30" y="20"/>
                  </a:cubicBezTo>
                  <a:cubicBezTo>
                    <a:pt x="30" y="19"/>
                    <a:pt x="28" y="18"/>
                    <a:pt x="29" y="16"/>
                  </a:cubicBezTo>
                  <a:cubicBezTo>
                    <a:pt x="36" y="19"/>
                    <a:pt x="40" y="16"/>
                    <a:pt x="41" y="8"/>
                  </a:cubicBezTo>
                  <a:cubicBezTo>
                    <a:pt x="42" y="5"/>
                    <a:pt x="43" y="3"/>
                    <a:pt x="42" y="0"/>
                  </a:cubicBezTo>
                  <a:cubicBezTo>
                    <a:pt x="44" y="1"/>
                    <a:pt x="45" y="4"/>
                    <a:pt x="45" y="5"/>
                  </a:cubicBezTo>
                  <a:cubicBezTo>
                    <a:pt x="46" y="9"/>
                    <a:pt x="46" y="13"/>
                    <a:pt x="48" y="16"/>
                  </a:cubicBezTo>
                  <a:cubicBezTo>
                    <a:pt x="49" y="19"/>
                    <a:pt x="51" y="20"/>
                    <a:pt x="53" y="20"/>
                  </a:cubicBezTo>
                  <a:cubicBezTo>
                    <a:pt x="56" y="20"/>
                    <a:pt x="59" y="19"/>
                    <a:pt x="60" y="16"/>
                  </a:cubicBezTo>
                  <a:cubicBezTo>
                    <a:pt x="62" y="12"/>
                    <a:pt x="62" y="8"/>
                    <a:pt x="63" y="3"/>
                  </a:cubicBezTo>
                  <a:cubicBezTo>
                    <a:pt x="63" y="2"/>
                    <a:pt x="63" y="1"/>
                    <a:pt x="64" y="1"/>
                  </a:cubicBezTo>
                  <a:cubicBezTo>
                    <a:pt x="66" y="4"/>
                    <a:pt x="66" y="8"/>
                    <a:pt x="68" y="12"/>
                  </a:cubicBezTo>
                  <a:cubicBezTo>
                    <a:pt x="68" y="14"/>
                    <a:pt x="69" y="16"/>
                    <a:pt x="70" y="17"/>
                  </a:cubicBezTo>
                  <a:cubicBezTo>
                    <a:pt x="75" y="24"/>
                    <a:pt x="83" y="23"/>
                    <a:pt x="86" y="16"/>
                  </a:cubicBezTo>
                  <a:cubicBezTo>
                    <a:pt x="88" y="13"/>
                    <a:pt x="88" y="14"/>
                    <a:pt x="89" y="16"/>
                  </a:cubicBezTo>
                  <a:cubicBezTo>
                    <a:pt x="91" y="19"/>
                    <a:pt x="94" y="21"/>
                    <a:pt x="98" y="23"/>
                  </a:cubicBezTo>
                  <a:cubicBezTo>
                    <a:pt x="96" y="27"/>
                    <a:pt x="96" y="30"/>
                    <a:pt x="96" y="33"/>
                  </a:cubicBezTo>
                  <a:cubicBezTo>
                    <a:pt x="96" y="36"/>
                    <a:pt x="95" y="38"/>
                    <a:pt x="92" y="38"/>
                  </a:cubicBezTo>
                  <a:cubicBezTo>
                    <a:pt x="90" y="39"/>
                    <a:pt x="88" y="39"/>
                    <a:pt x="87" y="37"/>
                  </a:cubicBezTo>
                  <a:cubicBezTo>
                    <a:pt x="85" y="35"/>
                    <a:pt x="85" y="33"/>
                    <a:pt x="86" y="30"/>
                  </a:cubicBezTo>
                  <a:cubicBezTo>
                    <a:pt x="87" y="28"/>
                    <a:pt x="88" y="26"/>
                    <a:pt x="87" y="24"/>
                  </a:cubicBezTo>
                  <a:cubicBezTo>
                    <a:pt x="87" y="23"/>
                    <a:pt x="86" y="21"/>
                    <a:pt x="84" y="21"/>
                  </a:cubicBezTo>
                  <a:cubicBezTo>
                    <a:pt x="85" y="25"/>
                    <a:pt x="81" y="26"/>
                    <a:pt x="79" y="28"/>
                  </a:cubicBezTo>
                  <a:cubicBezTo>
                    <a:pt x="77" y="30"/>
                    <a:pt x="76" y="32"/>
                    <a:pt x="76" y="34"/>
                  </a:cubicBezTo>
                  <a:cubicBezTo>
                    <a:pt x="76" y="36"/>
                    <a:pt x="75" y="37"/>
                    <a:pt x="74" y="37"/>
                  </a:cubicBezTo>
                  <a:cubicBezTo>
                    <a:pt x="71" y="38"/>
                    <a:pt x="69" y="38"/>
                    <a:pt x="67" y="37"/>
                  </a:cubicBezTo>
                  <a:cubicBezTo>
                    <a:pt x="65" y="36"/>
                    <a:pt x="63" y="35"/>
                    <a:pt x="66" y="33"/>
                  </a:cubicBezTo>
                  <a:cubicBezTo>
                    <a:pt x="67" y="32"/>
                    <a:pt x="67" y="31"/>
                    <a:pt x="68" y="30"/>
                  </a:cubicBezTo>
                  <a:cubicBezTo>
                    <a:pt x="65" y="29"/>
                    <a:pt x="63" y="29"/>
                    <a:pt x="62" y="33"/>
                  </a:cubicBezTo>
                  <a:cubicBezTo>
                    <a:pt x="60" y="35"/>
                    <a:pt x="59" y="38"/>
                    <a:pt x="57" y="39"/>
                  </a:cubicBezTo>
                  <a:cubicBezTo>
                    <a:pt x="54" y="42"/>
                    <a:pt x="51" y="41"/>
                    <a:pt x="50" y="38"/>
                  </a:cubicBezTo>
                  <a:cubicBezTo>
                    <a:pt x="48" y="33"/>
                    <a:pt x="44" y="29"/>
                    <a:pt x="43" y="24"/>
                  </a:cubicBezTo>
                  <a:cubicBezTo>
                    <a:pt x="40" y="26"/>
                    <a:pt x="39" y="28"/>
                    <a:pt x="41" y="32"/>
                  </a:cubicBezTo>
                  <a:cubicBezTo>
                    <a:pt x="43" y="35"/>
                    <a:pt x="44" y="37"/>
                    <a:pt x="41" y="40"/>
                  </a:cubicBezTo>
                  <a:cubicBezTo>
                    <a:pt x="39" y="41"/>
                    <a:pt x="37" y="41"/>
                    <a:pt x="35" y="39"/>
                  </a:cubicBezTo>
                  <a:cubicBezTo>
                    <a:pt x="32" y="37"/>
                    <a:pt x="31" y="34"/>
                    <a:pt x="32" y="30"/>
                  </a:cubicBezTo>
                  <a:cubicBezTo>
                    <a:pt x="30" y="30"/>
                    <a:pt x="29" y="31"/>
                    <a:pt x="28" y="33"/>
                  </a:cubicBezTo>
                  <a:cubicBezTo>
                    <a:pt x="28" y="34"/>
                    <a:pt x="28" y="35"/>
                    <a:pt x="27" y="35"/>
                  </a:cubicBezTo>
                  <a:cubicBezTo>
                    <a:pt x="25" y="35"/>
                    <a:pt x="25" y="34"/>
                    <a:pt x="25" y="33"/>
                  </a:cubicBezTo>
                  <a:cubicBezTo>
                    <a:pt x="24" y="30"/>
                    <a:pt x="23" y="26"/>
                    <a:pt x="22" y="23"/>
                  </a:cubicBezTo>
                  <a:cubicBezTo>
                    <a:pt x="22" y="22"/>
                    <a:pt x="21" y="21"/>
                    <a:pt x="20" y="20"/>
                  </a:cubicBezTo>
                  <a:cubicBezTo>
                    <a:pt x="21" y="24"/>
                    <a:pt x="21" y="28"/>
                    <a:pt x="20" y="31"/>
                  </a:cubicBezTo>
                  <a:cubicBezTo>
                    <a:pt x="19" y="34"/>
                    <a:pt x="19" y="36"/>
                    <a:pt x="16" y="36"/>
                  </a:cubicBezTo>
                  <a:cubicBezTo>
                    <a:pt x="14" y="37"/>
                    <a:pt x="12" y="36"/>
                    <a:pt x="10" y="34"/>
                  </a:cubicBezTo>
                  <a:cubicBezTo>
                    <a:pt x="9" y="32"/>
                    <a:pt x="7" y="30"/>
                    <a:pt x="6" y="28"/>
                  </a:cubicBezTo>
                  <a:cubicBezTo>
                    <a:pt x="4" y="27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4F3142ED-1735-6890-A0B4-C152EFB5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023"/>
              <a:ext cx="329" cy="157"/>
            </a:xfrm>
            <a:custGeom>
              <a:avLst/>
              <a:gdLst>
                <a:gd name="T0" fmla="*/ 1 w 86"/>
                <a:gd name="T1" fmla="*/ 18 h 40"/>
                <a:gd name="T2" fmla="*/ 16 w 86"/>
                <a:gd name="T3" fmla="*/ 14 h 40"/>
                <a:gd name="T4" fmla="*/ 19 w 86"/>
                <a:gd name="T5" fmla="*/ 14 h 40"/>
                <a:gd name="T6" fmla="*/ 32 w 86"/>
                <a:gd name="T7" fmla="*/ 14 h 40"/>
                <a:gd name="T8" fmla="*/ 38 w 86"/>
                <a:gd name="T9" fmla="*/ 0 h 40"/>
                <a:gd name="T10" fmla="*/ 42 w 86"/>
                <a:gd name="T11" fmla="*/ 9 h 40"/>
                <a:gd name="T12" fmla="*/ 42 w 86"/>
                <a:gd name="T13" fmla="*/ 15 h 40"/>
                <a:gd name="T14" fmla="*/ 49 w 86"/>
                <a:gd name="T15" fmla="*/ 20 h 40"/>
                <a:gd name="T16" fmla="*/ 58 w 86"/>
                <a:gd name="T17" fmla="*/ 13 h 40"/>
                <a:gd name="T18" fmla="*/ 60 w 86"/>
                <a:gd name="T19" fmla="*/ 8 h 40"/>
                <a:gd name="T20" fmla="*/ 62 w 86"/>
                <a:gd name="T21" fmla="*/ 11 h 40"/>
                <a:gd name="T22" fmla="*/ 80 w 86"/>
                <a:gd name="T23" fmla="*/ 15 h 40"/>
                <a:gd name="T24" fmla="*/ 84 w 86"/>
                <a:gd name="T25" fmla="*/ 13 h 40"/>
                <a:gd name="T26" fmla="*/ 83 w 86"/>
                <a:gd name="T27" fmla="*/ 25 h 40"/>
                <a:gd name="T28" fmla="*/ 75 w 86"/>
                <a:gd name="T29" fmla="*/ 33 h 40"/>
                <a:gd name="T30" fmla="*/ 69 w 86"/>
                <a:gd name="T31" fmla="*/ 30 h 40"/>
                <a:gd name="T32" fmla="*/ 62 w 86"/>
                <a:gd name="T33" fmla="*/ 17 h 40"/>
                <a:gd name="T34" fmla="*/ 60 w 86"/>
                <a:gd name="T35" fmla="*/ 17 h 40"/>
                <a:gd name="T36" fmla="*/ 61 w 86"/>
                <a:gd name="T37" fmla="*/ 19 h 40"/>
                <a:gd name="T38" fmla="*/ 62 w 86"/>
                <a:gd name="T39" fmla="*/ 33 h 40"/>
                <a:gd name="T40" fmla="*/ 54 w 86"/>
                <a:gd name="T41" fmla="*/ 38 h 40"/>
                <a:gd name="T42" fmla="*/ 51 w 86"/>
                <a:gd name="T43" fmla="*/ 32 h 40"/>
                <a:gd name="T44" fmla="*/ 51 w 86"/>
                <a:gd name="T45" fmla="*/ 30 h 40"/>
                <a:gd name="T46" fmla="*/ 49 w 86"/>
                <a:gd name="T47" fmla="*/ 31 h 40"/>
                <a:gd name="T48" fmla="*/ 45 w 86"/>
                <a:gd name="T49" fmla="*/ 36 h 40"/>
                <a:gd name="T50" fmla="*/ 39 w 86"/>
                <a:gd name="T51" fmla="*/ 40 h 40"/>
                <a:gd name="T52" fmla="*/ 34 w 86"/>
                <a:gd name="T53" fmla="*/ 35 h 40"/>
                <a:gd name="T54" fmla="*/ 34 w 86"/>
                <a:gd name="T55" fmla="*/ 26 h 40"/>
                <a:gd name="T56" fmla="*/ 31 w 86"/>
                <a:gd name="T57" fmla="*/ 17 h 40"/>
                <a:gd name="T58" fmla="*/ 30 w 86"/>
                <a:gd name="T59" fmla="*/ 17 h 40"/>
                <a:gd name="T60" fmla="*/ 23 w 86"/>
                <a:gd name="T61" fmla="*/ 19 h 40"/>
                <a:gd name="T62" fmla="*/ 16 w 86"/>
                <a:gd name="T63" fmla="*/ 20 h 40"/>
                <a:gd name="T64" fmla="*/ 10 w 86"/>
                <a:gd name="T65" fmla="*/ 22 h 40"/>
                <a:gd name="T66" fmla="*/ 12 w 86"/>
                <a:gd name="T67" fmla="*/ 25 h 40"/>
                <a:gd name="T68" fmla="*/ 9 w 86"/>
                <a:gd name="T69" fmla="*/ 25 h 40"/>
                <a:gd name="T70" fmla="*/ 1 w 86"/>
                <a:gd name="T71" fmla="*/ 19 h 40"/>
                <a:gd name="T72" fmla="*/ 1 w 86"/>
                <a:gd name="T7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40">
                  <a:moveTo>
                    <a:pt x="1" y="18"/>
                  </a:moveTo>
                  <a:cubicBezTo>
                    <a:pt x="7" y="19"/>
                    <a:pt x="12" y="19"/>
                    <a:pt x="16" y="14"/>
                  </a:cubicBezTo>
                  <a:cubicBezTo>
                    <a:pt x="17" y="14"/>
                    <a:pt x="18" y="13"/>
                    <a:pt x="19" y="14"/>
                  </a:cubicBezTo>
                  <a:cubicBezTo>
                    <a:pt x="23" y="17"/>
                    <a:pt x="28" y="17"/>
                    <a:pt x="32" y="14"/>
                  </a:cubicBezTo>
                  <a:cubicBezTo>
                    <a:pt x="37" y="11"/>
                    <a:pt x="39" y="6"/>
                    <a:pt x="38" y="0"/>
                  </a:cubicBezTo>
                  <a:cubicBezTo>
                    <a:pt x="40" y="2"/>
                    <a:pt x="42" y="5"/>
                    <a:pt x="42" y="9"/>
                  </a:cubicBezTo>
                  <a:cubicBezTo>
                    <a:pt x="42" y="11"/>
                    <a:pt x="41" y="13"/>
                    <a:pt x="42" y="15"/>
                  </a:cubicBezTo>
                  <a:cubicBezTo>
                    <a:pt x="44" y="17"/>
                    <a:pt x="46" y="20"/>
                    <a:pt x="49" y="20"/>
                  </a:cubicBezTo>
                  <a:cubicBezTo>
                    <a:pt x="53" y="20"/>
                    <a:pt x="57" y="17"/>
                    <a:pt x="58" y="13"/>
                  </a:cubicBezTo>
                  <a:cubicBezTo>
                    <a:pt x="58" y="11"/>
                    <a:pt x="59" y="10"/>
                    <a:pt x="60" y="8"/>
                  </a:cubicBezTo>
                  <a:cubicBezTo>
                    <a:pt x="61" y="9"/>
                    <a:pt x="61" y="10"/>
                    <a:pt x="62" y="11"/>
                  </a:cubicBezTo>
                  <a:cubicBezTo>
                    <a:pt x="64" y="18"/>
                    <a:pt x="74" y="21"/>
                    <a:pt x="80" y="15"/>
                  </a:cubicBezTo>
                  <a:cubicBezTo>
                    <a:pt x="81" y="14"/>
                    <a:pt x="82" y="14"/>
                    <a:pt x="84" y="13"/>
                  </a:cubicBezTo>
                  <a:cubicBezTo>
                    <a:pt x="86" y="17"/>
                    <a:pt x="85" y="21"/>
                    <a:pt x="83" y="25"/>
                  </a:cubicBezTo>
                  <a:cubicBezTo>
                    <a:pt x="80" y="28"/>
                    <a:pt x="78" y="31"/>
                    <a:pt x="75" y="33"/>
                  </a:cubicBezTo>
                  <a:cubicBezTo>
                    <a:pt x="71" y="35"/>
                    <a:pt x="69" y="34"/>
                    <a:pt x="69" y="30"/>
                  </a:cubicBezTo>
                  <a:cubicBezTo>
                    <a:pt x="69" y="25"/>
                    <a:pt x="67" y="20"/>
                    <a:pt x="62" y="17"/>
                  </a:cubicBezTo>
                  <a:cubicBezTo>
                    <a:pt x="62" y="17"/>
                    <a:pt x="61" y="16"/>
                    <a:pt x="60" y="17"/>
                  </a:cubicBezTo>
                  <a:cubicBezTo>
                    <a:pt x="60" y="18"/>
                    <a:pt x="60" y="18"/>
                    <a:pt x="61" y="19"/>
                  </a:cubicBezTo>
                  <a:cubicBezTo>
                    <a:pt x="63" y="23"/>
                    <a:pt x="63" y="28"/>
                    <a:pt x="62" y="33"/>
                  </a:cubicBezTo>
                  <a:cubicBezTo>
                    <a:pt x="61" y="37"/>
                    <a:pt x="58" y="39"/>
                    <a:pt x="54" y="38"/>
                  </a:cubicBezTo>
                  <a:cubicBezTo>
                    <a:pt x="51" y="38"/>
                    <a:pt x="51" y="36"/>
                    <a:pt x="51" y="32"/>
                  </a:cubicBezTo>
                  <a:cubicBezTo>
                    <a:pt x="51" y="31"/>
                    <a:pt x="52" y="31"/>
                    <a:pt x="51" y="30"/>
                  </a:cubicBezTo>
                  <a:cubicBezTo>
                    <a:pt x="50" y="30"/>
                    <a:pt x="50" y="30"/>
                    <a:pt x="49" y="31"/>
                  </a:cubicBezTo>
                  <a:cubicBezTo>
                    <a:pt x="47" y="32"/>
                    <a:pt x="46" y="33"/>
                    <a:pt x="45" y="36"/>
                  </a:cubicBezTo>
                  <a:cubicBezTo>
                    <a:pt x="44" y="39"/>
                    <a:pt x="42" y="40"/>
                    <a:pt x="39" y="40"/>
                  </a:cubicBezTo>
                  <a:cubicBezTo>
                    <a:pt x="37" y="40"/>
                    <a:pt x="34" y="38"/>
                    <a:pt x="34" y="35"/>
                  </a:cubicBezTo>
                  <a:cubicBezTo>
                    <a:pt x="34" y="32"/>
                    <a:pt x="34" y="29"/>
                    <a:pt x="34" y="26"/>
                  </a:cubicBezTo>
                  <a:cubicBezTo>
                    <a:pt x="34" y="23"/>
                    <a:pt x="33" y="20"/>
                    <a:pt x="31" y="17"/>
                  </a:cubicBezTo>
                  <a:cubicBezTo>
                    <a:pt x="31" y="16"/>
                    <a:pt x="30" y="17"/>
                    <a:pt x="30" y="17"/>
                  </a:cubicBezTo>
                  <a:cubicBezTo>
                    <a:pt x="29" y="19"/>
                    <a:pt x="26" y="20"/>
                    <a:pt x="23" y="19"/>
                  </a:cubicBezTo>
                  <a:cubicBezTo>
                    <a:pt x="20" y="18"/>
                    <a:pt x="18" y="18"/>
                    <a:pt x="16" y="20"/>
                  </a:cubicBezTo>
                  <a:cubicBezTo>
                    <a:pt x="14" y="21"/>
                    <a:pt x="12" y="22"/>
                    <a:pt x="10" y="22"/>
                  </a:cubicBezTo>
                  <a:cubicBezTo>
                    <a:pt x="11" y="23"/>
                    <a:pt x="13" y="23"/>
                    <a:pt x="12" y="25"/>
                  </a:cubicBezTo>
                  <a:cubicBezTo>
                    <a:pt x="11" y="26"/>
                    <a:pt x="10" y="26"/>
                    <a:pt x="9" y="25"/>
                  </a:cubicBezTo>
                  <a:cubicBezTo>
                    <a:pt x="6" y="24"/>
                    <a:pt x="3" y="22"/>
                    <a:pt x="1" y="19"/>
                  </a:cubicBezTo>
                  <a:cubicBezTo>
                    <a:pt x="0" y="19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B3B5F70B-423E-9ABB-3C1F-49DC0F727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3054"/>
              <a:ext cx="180" cy="169"/>
            </a:xfrm>
            <a:custGeom>
              <a:avLst/>
              <a:gdLst>
                <a:gd name="T0" fmla="*/ 4 w 47"/>
                <a:gd name="T1" fmla="*/ 21 h 43"/>
                <a:gd name="T2" fmla="*/ 7 w 47"/>
                <a:gd name="T3" fmla="*/ 0 h 43"/>
                <a:gd name="T4" fmla="*/ 20 w 47"/>
                <a:gd name="T5" fmla="*/ 6 h 43"/>
                <a:gd name="T6" fmla="*/ 28 w 47"/>
                <a:gd name="T7" fmla="*/ 14 h 43"/>
                <a:gd name="T8" fmla="*/ 36 w 47"/>
                <a:gd name="T9" fmla="*/ 15 h 43"/>
                <a:gd name="T10" fmla="*/ 40 w 47"/>
                <a:gd name="T11" fmla="*/ 9 h 43"/>
                <a:gd name="T12" fmla="*/ 40 w 47"/>
                <a:gd name="T13" fmla="*/ 8 h 43"/>
                <a:gd name="T14" fmla="*/ 41 w 47"/>
                <a:gd name="T15" fmla="*/ 5 h 43"/>
                <a:gd name="T16" fmla="*/ 44 w 47"/>
                <a:gd name="T17" fmla="*/ 7 h 43"/>
                <a:gd name="T18" fmla="*/ 46 w 47"/>
                <a:gd name="T19" fmla="*/ 9 h 43"/>
                <a:gd name="T20" fmla="*/ 39 w 47"/>
                <a:gd name="T21" fmla="*/ 28 h 43"/>
                <a:gd name="T22" fmla="*/ 30 w 47"/>
                <a:gd name="T23" fmla="*/ 41 h 43"/>
                <a:gd name="T24" fmla="*/ 26 w 47"/>
                <a:gd name="T25" fmla="*/ 41 h 43"/>
                <a:gd name="T26" fmla="*/ 25 w 47"/>
                <a:gd name="T27" fmla="*/ 32 h 43"/>
                <a:gd name="T28" fmla="*/ 24 w 47"/>
                <a:gd name="T29" fmla="*/ 19 h 43"/>
                <a:gd name="T30" fmla="*/ 21 w 47"/>
                <a:gd name="T31" fmla="*/ 27 h 43"/>
                <a:gd name="T32" fmla="*/ 10 w 47"/>
                <a:gd name="T33" fmla="*/ 36 h 43"/>
                <a:gd name="T34" fmla="*/ 2 w 47"/>
                <a:gd name="T35" fmla="*/ 35 h 43"/>
                <a:gd name="T36" fmla="*/ 2 w 47"/>
                <a:gd name="T37" fmla="*/ 26 h 43"/>
                <a:gd name="T38" fmla="*/ 5 w 47"/>
                <a:gd name="T39" fmla="*/ 22 h 43"/>
                <a:gd name="T40" fmla="*/ 4 w 47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3">
                  <a:moveTo>
                    <a:pt x="4" y="21"/>
                  </a:moveTo>
                  <a:cubicBezTo>
                    <a:pt x="9" y="17"/>
                    <a:pt x="12" y="11"/>
                    <a:pt x="7" y="0"/>
                  </a:cubicBezTo>
                  <a:cubicBezTo>
                    <a:pt x="12" y="0"/>
                    <a:pt x="16" y="3"/>
                    <a:pt x="20" y="6"/>
                  </a:cubicBezTo>
                  <a:cubicBezTo>
                    <a:pt x="23" y="8"/>
                    <a:pt x="25" y="11"/>
                    <a:pt x="28" y="14"/>
                  </a:cubicBezTo>
                  <a:cubicBezTo>
                    <a:pt x="30" y="16"/>
                    <a:pt x="33" y="17"/>
                    <a:pt x="36" y="15"/>
                  </a:cubicBezTo>
                  <a:cubicBezTo>
                    <a:pt x="38" y="14"/>
                    <a:pt x="40" y="12"/>
                    <a:pt x="40" y="9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0" y="7"/>
                    <a:pt x="39" y="5"/>
                    <a:pt x="41" y="5"/>
                  </a:cubicBezTo>
                  <a:cubicBezTo>
                    <a:pt x="42" y="4"/>
                    <a:pt x="43" y="6"/>
                    <a:pt x="44" y="7"/>
                  </a:cubicBezTo>
                  <a:cubicBezTo>
                    <a:pt x="44" y="7"/>
                    <a:pt x="45" y="8"/>
                    <a:pt x="46" y="9"/>
                  </a:cubicBezTo>
                  <a:cubicBezTo>
                    <a:pt x="47" y="16"/>
                    <a:pt x="44" y="23"/>
                    <a:pt x="39" y="28"/>
                  </a:cubicBezTo>
                  <a:cubicBezTo>
                    <a:pt x="35" y="32"/>
                    <a:pt x="32" y="36"/>
                    <a:pt x="30" y="41"/>
                  </a:cubicBezTo>
                  <a:cubicBezTo>
                    <a:pt x="29" y="43"/>
                    <a:pt x="28" y="43"/>
                    <a:pt x="26" y="41"/>
                  </a:cubicBezTo>
                  <a:cubicBezTo>
                    <a:pt x="24" y="38"/>
                    <a:pt x="25" y="35"/>
                    <a:pt x="25" y="32"/>
                  </a:cubicBezTo>
                  <a:cubicBezTo>
                    <a:pt x="26" y="28"/>
                    <a:pt x="26" y="23"/>
                    <a:pt x="24" y="19"/>
                  </a:cubicBezTo>
                  <a:cubicBezTo>
                    <a:pt x="23" y="22"/>
                    <a:pt x="23" y="25"/>
                    <a:pt x="21" y="27"/>
                  </a:cubicBezTo>
                  <a:cubicBezTo>
                    <a:pt x="18" y="31"/>
                    <a:pt x="14" y="34"/>
                    <a:pt x="10" y="36"/>
                  </a:cubicBezTo>
                  <a:cubicBezTo>
                    <a:pt x="7" y="37"/>
                    <a:pt x="4" y="38"/>
                    <a:pt x="2" y="35"/>
                  </a:cubicBezTo>
                  <a:cubicBezTo>
                    <a:pt x="0" y="34"/>
                    <a:pt x="0" y="28"/>
                    <a:pt x="2" y="26"/>
                  </a:cubicBezTo>
                  <a:cubicBezTo>
                    <a:pt x="3" y="24"/>
                    <a:pt x="4" y="23"/>
                    <a:pt x="5" y="22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31566293-E3C9-8E3B-3AA1-9228BE78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3054"/>
              <a:ext cx="256" cy="173"/>
            </a:xfrm>
            <a:custGeom>
              <a:avLst/>
              <a:gdLst>
                <a:gd name="T0" fmla="*/ 0 w 67"/>
                <a:gd name="T1" fmla="*/ 31 h 44"/>
                <a:gd name="T2" fmla="*/ 8 w 67"/>
                <a:gd name="T3" fmla="*/ 17 h 44"/>
                <a:gd name="T4" fmla="*/ 8 w 67"/>
                <a:gd name="T5" fmla="*/ 15 h 44"/>
                <a:gd name="T6" fmla="*/ 10 w 67"/>
                <a:gd name="T7" fmla="*/ 17 h 44"/>
                <a:gd name="T8" fmla="*/ 22 w 67"/>
                <a:gd name="T9" fmla="*/ 24 h 44"/>
                <a:gd name="T10" fmla="*/ 27 w 67"/>
                <a:gd name="T11" fmla="*/ 15 h 44"/>
                <a:gd name="T12" fmla="*/ 32 w 67"/>
                <a:gd name="T13" fmla="*/ 21 h 44"/>
                <a:gd name="T14" fmla="*/ 50 w 67"/>
                <a:gd name="T15" fmla="*/ 25 h 44"/>
                <a:gd name="T16" fmla="*/ 51 w 67"/>
                <a:gd name="T17" fmla="*/ 19 h 44"/>
                <a:gd name="T18" fmla="*/ 45 w 67"/>
                <a:gd name="T19" fmla="*/ 13 h 44"/>
                <a:gd name="T20" fmla="*/ 45 w 67"/>
                <a:gd name="T21" fmla="*/ 6 h 44"/>
                <a:gd name="T22" fmla="*/ 48 w 67"/>
                <a:gd name="T23" fmla="*/ 0 h 44"/>
                <a:gd name="T24" fmla="*/ 49 w 67"/>
                <a:gd name="T25" fmla="*/ 6 h 44"/>
                <a:gd name="T26" fmla="*/ 56 w 67"/>
                <a:gd name="T27" fmla="*/ 16 h 44"/>
                <a:gd name="T28" fmla="*/ 64 w 67"/>
                <a:gd name="T29" fmla="*/ 18 h 44"/>
                <a:gd name="T30" fmla="*/ 66 w 67"/>
                <a:gd name="T31" fmla="*/ 22 h 44"/>
                <a:gd name="T32" fmla="*/ 61 w 67"/>
                <a:gd name="T33" fmla="*/ 29 h 44"/>
                <a:gd name="T34" fmla="*/ 60 w 67"/>
                <a:gd name="T35" fmla="*/ 28 h 44"/>
                <a:gd name="T36" fmla="*/ 57 w 67"/>
                <a:gd name="T37" fmla="*/ 19 h 44"/>
                <a:gd name="T38" fmla="*/ 54 w 67"/>
                <a:gd name="T39" fmla="*/ 26 h 44"/>
                <a:gd name="T40" fmla="*/ 51 w 67"/>
                <a:gd name="T41" fmla="*/ 35 h 44"/>
                <a:gd name="T42" fmla="*/ 45 w 67"/>
                <a:gd name="T43" fmla="*/ 41 h 44"/>
                <a:gd name="T44" fmla="*/ 42 w 67"/>
                <a:gd name="T45" fmla="*/ 42 h 44"/>
                <a:gd name="T46" fmla="*/ 34 w 67"/>
                <a:gd name="T47" fmla="*/ 33 h 44"/>
                <a:gd name="T48" fmla="*/ 30 w 67"/>
                <a:gd name="T49" fmla="*/ 29 h 44"/>
                <a:gd name="T50" fmla="*/ 27 w 67"/>
                <a:gd name="T51" fmla="*/ 37 h 44"/>
                <a:gd name="T52" fmla="*/ 27 w 67"/>
                <a:gd name="T53" fmla="*/ 41 h 44"/>
                <a:gd name="T54" fmla="*/ 25 w 67"/>
                <a:gd name="T55" fmla="*/ 44 h 44"/>
                <a:gd name="T56" fmla="*/ 19 w 67"/>
                <a:gd name="T57" fmla="*/ 34 h 44"/>
                <a:gd name="T58" fmla="*/ 23 w 67"/>
                <a:gd name="T59" fmla="*/ 27 h 44"/>
                <a:gd name="T60" fmla="*/ 11 w 67"/>
                <a:gd name="T61" fmla="*/ 33 h 44"/>
                <a:gd name="T62" fmla="*/ 4 w 67"/>
                <a:gd name="T63" fmla="*/ 36 h 44"/>
                <a:gd name="T64" fmla="*/ 0 w 67"/>
                <a:gd name="T65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4">
                  <a:moveTo>
                    <a:pt x="0" y="31"/>
                  </a:moveTo>
                  <a:cubicBezTo>
                    <a:pt x="5" y="28"/>
                    <a:pt x="7" y="23"/>
                    <a:pt x="8" y="17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10" y="15"/>
                    <a:pt x="9" y="17"/>
                    <a:pt x="10" y="17"/>
                  </a:cubicBezTo>
                  <a:cubicBezTo>
                    <a:pt x="12" y="23"/>
                    <a:pt x="16" y="25"/>
                    <a:pt x="22" y="24"/>
                  </a:cubicBezTo>
                  <a:cubicBezTo>
                    <a:pt x="27" y="24"/>
                    <a:pt x="29" y="20"/>
                    <a:pt x="27" y="15"/>
                  </a:cubicBezTo>
                  <a:cubicBezTo>
                    <a:pt x="29" y="16"/>
                    <a:pt x="29" y="16"/>
                    <a:pt x="32" y="21"/>
                  </a:cubicBezTo>
                  <a:cubicBezTo>
                    <a:pt x="38" y="28"/>
                    <a:pt x="43" y="28"/>
                    <a:pt x="50" y="25"/>
                  </a:cubicBezTo>
                  <a:cubicBezTo>
                    <a:pt x="52" y="24"/>
                    <a:pt x="53" y="21"/>
                    <a:pt x="51" y="19"/>
                  </a:cubicBezTo>
                  <a:cubicBezTo>
                    <a:pt x="49" y="17"/>
                    <a:pt x="47" y="15"/>
                    <a:pt x="45" y="13"/>
                  </a:cubicBezTo>
                  <a:cubicBezTo>
                    <a:pt x="43" y="11"/>
                    <a:pt x="43" y="8"/>
                    <a:pt x="45" y="6"/>
                  </a:cubicBezTo>
                  <a:cubicBezTo>
                    <a:pt x="46" y="4"/>
                    <a:pt x="48" y="3"/>
                    <a:pt x="48" y="0"/>
                  </a:cubicBezTo>
                  <a:cubicBezTo>
                    <a:pt x="49" y="2"/>
                    <a:pt x="50" y="4"/>
                    <a:pt x="49" y="6"/>
                  </a:cubicBezTo>
                  <a:cubicBezTo>
                    <a:pt x="48" y="11"/>
                    <a:pt x="51" y="14"/>
                    <a:pt x="56" y="16"/>
                  </a:cubicBezTo>
                  <a:cubicBezTo>
                    <a:pt x="59" y="16"/>
                    <a:pt x="61" y="17"/>
                    <a:pt x="64" y="18"/>
                  </a:cubicBezTo>
                  <a:cubicBezTo>
                    <a:pt x="67" y="19"/>
                    <a:pt x="67" y="21"/>
                    <a:pt x="66" y="22"/>
                  </a:cubicBezTo>
                  <a:cubicBezTo>
                    <a:pt x="64" y="25"/>
                    <a:pt x="63" y="27"/>
                    <a:pt x="61" y="29"/>
                  </a:cubicBezTo>
                  <a:cubicBezTo>
                    <a:pt x="61" y="29"/>
                    <a:pt x="61" y="28"/>
                    <a:pt x="60" y="28"/>
                  </a:cubicBezTo>
                  <a:cubicBezTo>
                    <a:pt x="56" y="24"/>
                    <a:pt x="56" y="24"/>
                    <a:pt x="57" y="19"/>
                  </a:cubicBezTo>
                  <a:cubicBezTo>
                    <a:pt x="54" y="21"/>
                    <a:pt x="53" y="23"/>
                    <a:pt x="54" y="26"/>
                  </a:cubicBezTo>
                  <a:cubicBezTo>
                    <a:pt x="56" y="32"/>
                    <a:pt x="56" y="32"/>
                    <a:pt x="51" y="35"/>
                  </a:cubicBezTo>
                  <a:cubicBezTo>
                    <a:pt x="49" y="37"/>
                    <a:pt x="46" y="38"/>
                    <a:pt x="45" y="41"/>
                  </a:cubicBezTo>
                  <a:cubicBezTo>
                    <a:pt x="44" y="42"/>
                    <a:pt x="43" y="42"/>
                    <a:pt x="42" y="42"/>
                  </a:cubicBezTo>
                  <a:cubicBezTo>
                    <a:pt x="38" y="41"/>
                    <a:pt x="33" y="39"/>
                    <a:pt x="34" y="33"/>
                  </a:cubicBezTo>
                  <a:cubicBezTo>
                    <a:pt x="34" y="31"/>
                    <a:pt x="33" y="31"/>
                    <a:pt x="30" y="29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7" y="38"/>
                    <a:pt x="27" y="40"/>
                    <a:pt x="27" y="41"/>
                  </a:cubicBezTo>
                  <a:cubicBezTo>
                    <a:pt x="28" y="43"/>
                    <a:pt x="26" y="44"/>
                    <a:pt x="25" y="44"/>
                  </a:cubicBezTo>
                  <a:cubicBezTo>
                    <a:pt x="18" y="44"/>
                    <a:pt x="16" y="40"/>
                    <a:pt x="19" y="34"/>
                  </a:cubicBezTo>
                  <a:cubicBezTo>
                    <a:pt x="20" y="32"/>
                    <a:pt x="22" y="30"/>
                    <a:pt x="23" y="27"/>
                  </a:cubicBezTo>
                  <a:cubicBezTo>
                    <a:pt x="18" y="27"/>
                    <a:pt x="14" y="28"/>
                    <a:pt x="11" y="33"/>
                  </a:cubicBezTo>
                  <a:cubicBezTo>
                    <a:pt x="10" y="36"/>
                    <a:pt x="7" y="37"/>
                    <a:pt x="4" y="36"/>
                  </a:cubicBezTo>
                  <a:cubicBezTo>
                    <a:pt x="1" y="36"/>
                    <a:pt x="0" y="34"/>
                    <a:pt x="0" y="31"/>
                  </a:cubicBezTo>
                  <a:close/>
                </a:path>
              </a:pathLst>
            </a:custGeom>
            <a:solidFill>
              <a:srgbClr val="EC6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B2D4FFEF-F7C5-8220-9A5D-1294835B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86"/>
              <a:ext cx="202" cy="129"/>
            </a:xfrm>
            <a:custGeom>
              <a:avLst/>
              <a:gdLst>
                <a:gd name="T0" fmla="*/ 0 w 53"/>
                <a:gd name="T1" fmla="*/ 1 h 33"/>
                <a:gd name="T2" fmla="*/ 2 w 53"/>
                <a:gd name="T3" fmla="*/ 3 h 33"/>
                <a:gd name="T4" fmla="*/ 3 w 53"/>
                <a:gd name="T5" fmla="*/ 3 h 33"/>
                <a:gd name="T6" fmla="*/ 9 w 53"/>
                <a:gd name="T7" fmla="*/ 5 h 33"/>
                <a:gd name="T8" fmla="*/ 16 w 53"/>
                <a:gd name="T9" fmla="*/ 8 h 33"/>
                <a:gd name="T10" fmla="*/ 21 w 53"/>
                <a:gd name="T11" fmla="*/ 5 h 33"/>
                <a:gd name="T12" fmla="*/ 20 w 53"/>
                <a:gd name="T13" fmla="*/ 11 h 33"/>
                <a:gd name="T14" fmla="*/ 22 w 53"/>
                <a:gd name="T15" fmla="*/ 19 h 33"/>
                <a:gd name="T16" fmla="*/ 30 w 53"/>
                <a:gd name="T17" fmla="*/ 18 h 33"/>
                <a:gd name="T18" fmla="*/ 40 w 53"/>
                <a:gd name="T19" fmla="*/ 16 h 33"/>
                <a:gd name="T20" fmla="*/ 49 w 53"/>
                <a:gd name="T21" fmla="*/ 14 h 33"/>
                <a:gd name="T22" fmla="*/ 51 w 53"/>
                <a:gd name="T23" fmla="*/ 23 h 33"/>
                <a:gd name="T24" fmla="*/ 39 w 53"/>
                <a:gd name="T25" fmla="*/ 21 h 33"/>
                <a:gd name="T26" fmla="*/ 37 w 53"/>
                <a:gd name="T27" fmla="*/ 18 h 33"/>
                <a:gd name="T28" fmla="*/ 33 w 53"/>
                <a:gd name="T29" fmla="*/ 22 h 33"/>
                <a:gd name="T30" fmla="*/ 19 w 53"/>
                <a:gd name="T31" fmla="*/ 32 h 33"/>
                <a:gd name="T32" fmla="*/ 11 w 53"/>
                <a:gd name="T33" fmla="*/ 22 h 33"/>
                <a:gd name="T34" fmla="*/ 11 w 53"/>
                <a:gd name="T35" fmla="*/ 19 h 33"/>
                <a:gd name="T36" fmla="*/ 6 w 53"/>
                <a:gd name="T37" fmla="*/ 25 h 33"/>
                <a:gd name="T38" fmla="*/ 4 w 53"/>
                <a:gd name="T39" fmla="*/ 27 h 33"/>
                <a:gd name="T40" fmla="*/ 2 w 53"/>
                <a:gd name="T41" fmla="*/ 24 h 33"/>
                <a:gd name="T42" fmla="*/ 2 w 53"/>
                <a:gd name="T43" fmla="*/ 18 h 33"/>
                <a:gd name="T44" fmla="*/ 2 w 53"/>
                <a:gd name="T45" fmla="*/ 10 h 33"/>
                <a:gd name="T46" fmla="*/ 0 w 53"/>
                <a:gd name="T4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33">
                  <a:moveTo>
                    <a:pt x="0" y="1"/>
                  </a:moveTo>
                  <a:cubicBezTo>
                    <a:pt x="2" y="1"/>
                    <a:pt x="2" y="1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8" y="0"/>
                    <a:pt x="8" y="0"/>
                    <a:pt x="9" y="5"/>
                  </a:cubicBezTo>
                  <a:cubicBezTo>
                    <a:pt x="11" y="9"/>
                    <a:pt x="12" y="10"/>
                    <a:pt x="16" y="8"/>
                  </a:cubicBezTo>
                  <a:cubicBezTo>
                    <a:pt x="18" y="7"/>
                    <a:pt x="19" y="5"/>
                    <a:pt x="21" y="5"/>
                  </a:cubicBezTo>
                  <a:cubicBezTo>
                    <a:pt x="21" y="7"/>
                    <a:pt x="20" y="9"/>
                    <a:pt x="20" y="11"/>
                  </a:cubicBezTo>
                  <a:cubicBezTo>
                    <a:pt x="18" y="15"/>
                    <a:pt x="19" y="18"/>
                    <a:pt x="22" y="19"/>
                  </a:cubicBezTo>
                  <a:cubicBezTo>
                    <a:pt x="24" y="21"/>
                    <a:pt x="28" y="21"/>
                    <a:pt x="30" y="18"/>
                  </a:cubicBezTo>
                  <a:cubicBezTo>
                    <a:pt x="33" y="14"/>
                    <a:pt x="35" y="11"/>
                    <a:pt x="40" y="16"/>
                  </a:cubicBezTo>
                  <a:cubicBezTo>
                    <a:pt x="43" y="18"/>
                    <a:pt x="48" y="17"/>
                    <a:pt x="49" y="14"/>
                  </a:cubicBezTo>
                  <a:cubicBezTo>
                    <a:pt x="53" y="18"/>
                    <a:pt x="53" y="20"/>
                    <a:pt x="51" y="23"/>
                  </a:cubicBezTo>
                  <a:cubicBezTo>
                    <a:pt x="47" y="28"/>
                    <a:pt x="42" y="27"/>
                    <a:pt x="39" y="21"/>
                  </a:cubicBezTo>
                  <a:cubicBezTo>
                    <a:pt x="39" y="20"/>
                    <a:pt x="39" y="18"/>
                    <a:pt x="37" y="18"/>
                  </a:cubicBezTo>
                  <a:cubicBezTo>
                    <a:pt x="35" y="18"/>
                    <a:pt x="34" y="20"/>
                    <a:pt x="33" y="22"/>
                  </a:cubicBezTo>
                  <a:cubicBezTo>
                    <a:pt x="31" y="28"/>
                    <a:pt x="25" y="31"/>
                    <a:pt x="19" y="32"/>
                  </a:cubicBezTo>
                  <a:cubicBezTo>
                    <a:pt x="12" y="33"/>
                    <a:pt x="10" y="28"/>
                    <a:pt x="11" y="22"/>
                  </a:cubicBezTo>
                  <a:cubicBezTo>
                    <a:pt x="11" y="21"/>
                    <a:pt x="12" y="20"/>
                    <a:pt x="11" y="19"/>
                  </a:cubicBezTo>
                  <a:cubicBezTo>
                    <a:pt x="9" y="21"/>
                    <a:pt x="8" y="23"/>
                    <a:pt x="6" y="25"/>
                  </a:cubicBezTo>
                  <a:cubicBezTo>
                    <a:pt x="6" y="26"/>
                    <a:pt x="6" y="27"/>
                    <a:pt x="4" y="27"/>
                  </a:cubicBezTo>
                  <a:cubicBezTo>
                    <a:pt x="3" y="27"/>
                    <a:pt x="2" y="26"/>
                    <a:pt x="2" y="24"/>
                  </a:cubicBezTo>
                  <a:cubicBezTo>
                    <a:pt x="1" y="22"/>
                    <a:pt x="1" y="20"/>
                    <a:pt x="2" y="18"/>
                  </a:cubicBezTo>
                  <a:cubicBezTo>
                    <a:pt x="3" y="15"/>
                    <a:pt x="4" y="13"/>
                    <a:pt x="2" y="10"/>
                  </a:cubicBezTo>
                  <a:cubicBezTo>
                    <a:pt x="1" y="7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EFF2EFB5-5220-C277-0F91-0A7C8F5F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3039"/>
              <a:ext cx="172" cy="160"/>
            </a:xfrm>
            <a:custGeom>
              <a:avLst/>
              <a:gdLst>
                <a:gd name="T0" fmla="*/ 2 w 45"/>
                <a:gd name="T1" fmla="*/ 21 h 41"/>
                <a:gd name="T2" fmla="*/ 13 w 45"/>
                <a:gd name="T3" fmla="*/ 23 h 41"/>
                <a:gd name="T4" fmla="*/ 21 w 45"/>
                <a:gd name="T5" fmla="*/ 24 h 41"/>
                <a:gd name="T6" fmla="*/ 35 w 45"/>
                <a:gd name="T7" fmla="*/ 14 h 41"/>
                <a:gd name="T8" fmla="*/ 39 w 45"/>
                <a:gd name="T9" fmla="*/ 0 h 41"/>
                <a:gd name="T10" fmla="*/ 45 w 45"/>
                <a:gd name="T11" fmla="*/ 12 h 41"/>
                <a:gd name="T12" fmla="*/ 41 w 45"/>
                <a:gd name="T13" fmla="*/ 32 h 41"/>
                <a:gd name="T14" fmla="*/ 41 w 45"/>
                <a:gd name="T15" fmla="*/ 39 h 41"/>
                <a:gd name="T16" fmla="*/ 33 w 45"/>
                <a:gd name="T17" fmla="*/ 40 h 41"/>
                <a:gd name="T18" fmla="*/ 28 w 45"/>
                <a:gd name="T19" fmla="*/ 31 h 41"/>
                <a:gd name="T20" fmla="*/ 29 w 45"/>
                <a:gd name="T21" fmla="*/ 25 h 41"/>
                <a:gd name="T22" fmla="*/ 24 w 45"/>
                <a:gd name="T23" fmla="*/ 34 h 41"/>
                <a:gd name="T24" fmla="*/ 24 w 45"/>
                <a:gd name="T25" fmla="*/ 38 h 41"/>
                <a:gd name="T26" fmla="*/ 23 w 45"/>
                <a:gd name="T27" fmla="*/ 41 h 41"/>
                <a:gd name="T28" fmla="*/ 19 w 45"/>
                <a:gd name="T29" fmla="*/ 40 h 41"/>
                <a:gd name="T30" fmla="*/ 14 w 45"/>
                <a:gd name="T31" fmla="*/ 35 h 41"/>
                <a:gd name="T32" fmla="*/ 12 w 45"/>
                <a:gd name="T33" fmla="*/ 31 h 41"/>
                <a:gd name="T34" fmla="*/ 10 w 45"/>
                <a:gd name="T35" fmla="*/ 37 h 41"/>
                <a:gd name="T36" fmla="*/ 3 w 45"/>
                <a:gd name="T37" fmla="*/ 40 h 41"/>
                <a:gd name="T38" fmla="*/ 1 w 45"/>
                <a:gd name="T39" fmla="*/ 35 h 41"/>
                <a:gd name="T40" fmla="*/ 2 w 45"/>
                <a:gd name="T4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1">
                  <a:moveTo>
                    <a:pt x="2" y="21"/>
                  </a:moveTo>
                  <a:cubicBezTo>
                    <a:pt x="5" y="24"/>
                    <a:pt x="9" y="26"/>
                    <a:pt x="13" y="23"/>
                  </a:cubicBezTo>
                  <a:cubicBezTo>
                    <a:pt x="16" y="21"/>
                    <a:pt x="18" y="22"/>
                    <a:pt x="21" y="24"/>
                  </a:cubicBezTo>
                  <a:cubicBezTo>
                    <a:pt x="26" y="26"/>
                    <a:pt x="34" y="21"/>
                    <a:pt x="35" y="14"/>
                  </a:cubicBezTo>
                  <a:cubicBezTo>
                    <a:pt x="36" y="9"/>
                    <a:pt x="36" y="4"/>
                    <a:pt x="39" y="0"/>
                  </a:cubicBezTo>
                  <a:cubicBezTo>
                    <a:pt x="40" y="5"/>
                    <a:pt x="39" y="10"/>
                    <a:pt x="45" y="12"/>
                  </a:cubicBezTo>
                  <a:cubicBezTo>
                    <a:pt x="38" y="18"/>
                    <a:pt x="37" y="24"/>
                    <a:pt x="41" y="32"/>
                  </a:cubicBezTo>
                  <a:cubicBezTo>
                    <a:pt x="42" y="35"/>
                    <a:pt x="43" y="37"/>
                    <a:pt x="41" y="39"/>
                  </a:cubicBezTo>
                  <a:cubicBezTo>
                    <a:pt x="38" y="41"/>
                    <a:pt x="35" y="41"/>
                    <a:pt x="33" y="40"/>
                  </a:cubicBezTo>
                  <a:cubicBezTo>
                    <a:pt x="30" y="38"/>
                    <a:pt x="28" y="35"/>
                    <a:pt x="28" y="31"/>
                  </a:cubicBezTo>
                  <a:cubicBezTo>
                    <a:pt x="28" y="29"/>
                    <a:pt x="28" y="28"/>
                    <a:pt x="29" y="25"/>
                  </a:cubicBezTo>
                  <a:cubicBezTo>
                    <a:pt x="25" y="28"/>
                    <a:pt x="24" y="30"/>
                    <a:pt x="24" y="34"/>
                  </a:cubicBezTo>
                  <a:cubicBezTo>
                    <a:pt x="24" y="35"/>
                    <a:pt x="24" y="36"/>
                    <a:pt x="24" y="38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1" y="41"/>
                    <a:pt x="20" y="41"/>
                    <a:pt x="19" y="40"/>
                  </a:cubicBezTo>
                  <a:cubicBezTo>
                    <a:pt x="17" y="39"/>
                    <a:pt x="15" y="37"/>
                    <a:pt x="14" y="35"/>
                  </a:cubicBezTo>
                  <a:cubicBezTo>
                    <a:pt x="14" y="33"/>
                    <a:pt x="13" y="32"/>
                    <a:pt x="12" y="31"/>
                  </a:cubicBezTo>
                  <a:cubicBezTo>
                    <a:pt x="11" y="33"/>
                    <a:pt x="11" y="35"/>
                    <a:pt x="10" y="37"/>
                  </a:cubicBezTo>
                  <a:cubicBezTo>
                    <a:pt x="9" y="40"/>
                    <a:pt x="7" y="41"/>
                    <a:pt x="3" y="40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2" y="30"/>
                    <a:pt x="2" y="26"/>
                    <a:pt x="2" y="21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7F8A332-D734-731B-F0AF-0A6D21159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3101"/>
              <a:ext cx="180" cy="114"/>
            </a:xfrm>
            <a:custGeom>
              <a:avLst/>
              <a:gdLst>
                <a:gd name="T0" fmla="*/ 6 w 47"/>
                <a:gd name="T1" fmla="*/ 4 h 29"/>
                <a:gd name="T2" fmla="*/ 12 w 47"/>
                <a:gd name="T3" fmla="*/ 3 h 29"/>
                <a:gd name="T4" fmla="*/ 29 w 47"/>
                <a:gd name="T5" fmla="*/ 3 h 29"/>
                <a:gd name="T6" fmla="*/ 31 w 47"/>
                <a:gd name="T7" fmla="*/ 3 h 29"/>
                <a:gd name="T8" fmla="*/ 47 w 47"/>
                <a:gd name="T9" fmla="*/ 10 h 29"/>
                <a:gd name="T10" fmla="*/ 40 w 47"/>
                <a:gd name="T11" fmla="*/ 20 h 29"/>
                <a:gd name="T12" fmla="*/ 34 w 47"/>
                <a:gd name="T13" fmla="*/ 25 h 29"/>
                <a:gd name="T14" fmla="*/ 27 w 47"/>
                <a:gd name="T15" fmla="*/ 20 h 29"/>
                <a:gd name="T16" fmla="*/ 24 w 47"/>
                <a:gd name="T17" fmla="*/ 6 h 29"/>
                <a:gd name="T18" fmla="*/ 23 w 47"/>
                <a:gd name="T19" fmla="*/ 11 h 29"/>
                <a:gd name="T20" fmla="*/ 19 w 47"/>
                <a:gd name="T21" fmla="*/ 19 h 29"/>
                <a:gd name="T22" fmla="*/ 14 w 47"/>
                <a:gd name="T23" fmla="*/ 27 h 29"/>
                <a:gd name="T24" fmla="*/ 9 w 47"/>
                <a:gd name="T25" fmla="*/ 28 h 29"/>
                <a:gd name="T26" fmla="*/ 4 w 47"/>
                <a:gd name="T27" fmla="*/ 15 h 29"/>
                <a:gd name="T28" fmla="*/ 8 w 47"/>
                <a:gd name="T29" fmla="*/ 6 h 29"/>
                <a:gd name="T30" fmla="*/ 6 w 47"/>
                <a:gd name="T3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29">
                  <a:moveTo>
                    <a:pt x="6" y="4"/>
                  </a:moveTo>
                  <a:cubicBezTo>
                    <a:pt x="8" y="1"/>
                    <a:pt x="9" y="0"/>
                    <a:pt x="12" y="3"/>
                  </a:cubicBezTo>
                  <a:cubicBezTo>
                    <a:pt x="18" y="7"/>
                    <a:pt x="22" y="7"/>
                    <a:pt x="29" y="3"/>
                  </a:cubicBezTo>
                  <a:cubicBezTo>
                    <a:pt x="30" y="2"/>
                    <a:pt x="30" y="1"/>
                    <a:pt x="31" y="3"/>
                  </a:cubicBezTo>
                  <a:cubicBezTo>
                    <a:pt x="35" y="9"/>
                    <a:pt x="41" y="10"/>
                    <a:pt x="47" y="10"/>
                  </a:cubicBezTo>
                  <a:cubicBezTo>
                    <a:pt x="44" y="12"/>
                    <a:pt x="41" y="16"/>
                    <a:pt x="40" y="20"/>
                  </a:cubicBezTo>
                  <a:cubicBezTo>
                    <a:pt x="38" y="22"/>
                    <a:pt x="36" y="23"/>
                    <a:pt x="34" y="25"/>
                  </a:cubicBezTo>
                  <a:cubicBezTo>
                    <a:pt x="30" y="26"/>
                    <a:pt x="27" y="24"/>
                    <a:pt x="27" y="20"/>
                  </a:cubicBezTo>
                  <a:cubicBezTo>
                    <a:pt x="27" y="15"/>
                    <a:pt x="26" y="11"/>
                    <a:pt x="24" y="6"/>
                  </a:cubicBezTo>
                  <a:cubicBezTo>
                    <a:pt x="23" y="8"/>
                    <a:pt x="23" y="9"/>
                    <a:pt x="23" y="11"/>
                  </a:cubicBezTo>
                  <a:cubicBezTo>
                    <a:pt x="23" y="14"/>
                    <a:pt x="22" y="17"/>
                    <a:pt x="19" y="19"/>
                  </a:cubicBezTo>
                  <a:cubicBezTo>
                    <a:pt x="17" y="22"/>
                    <a:pt x="15" y="24"/>
                    <a:pt x="14" y="27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3" y="27"/>
                    <a:pt x="0" y="20"/>
                    <a:pt x="4" y="15"/>
                  </a:cubicBezTo>
                  <a:cubicBezTo>
                    <a:pt x="6" y="12"/>
                    <a:pt x="8" y="9"/>
                    <a:pt x="8" y="6"/>
                  </a:cubicBezTo>
                  <a:cubicBezTo>
                    <a:pt x="8" y="5"/>
                    <a:pt x="8" y="3"/>
                    <a:pt x="6" y="4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42F97394-5A5C-EC76-6989-A85D283F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141"/>
              <a:ext cx="122" cy="105"/>
            </a:xfrm>
            <a:custGeom>
              <a:avLst/>
              <a:gdLst>
                <a:gd name="T0" fmla="*/ 4 w 32"/>
                <a:gd name="T1" fmla="*/ 10 h 27"/>
                <a:gd name="T2" fmla="*/ 10 w 32"/>
                <a:gd name="T3" fmla="*/ 4 h 27"/>
                <a:gd name="T4" fmla="*/ 12 w 32"/>
                <a:gd name="T5" fmla="*/ 2 h 27"/>
                <a:gd name="T6" fmla="*/ 27 w 32"/>
                <a:gd name="T7" fmla="*/ 0 h 27"/>
                <a:gd name="T8" fmla="*/ 32 w 32"/>
                <a:gd name="T9" fmla="*/ 12 h 27"/>
                <a:gd name="T10" fmla="*/ 29 w 32"/>
                <a:gd name="T11" fmla="*/ 22 h 27"/>
                <a:gd name="T12" fmla="*/ 27 w 32"/>
                <a:gd name="T13" fmla="*/ 26 h 27"/>
                <a:gd name="T14" fmla="*/ 18 w 32"/>
                <a:gd name="T15" fmla="*/ 24 h 27"/>
                <a:gd name="T16" fmla="*/ 18 w 32"/>
                <a:gd name="T17" fmla="*/ 14 h 27"/>
                <a:gd name="T18" fmla="*/ 22 w 32"/>
                <a:gd name="T19" fmla="*/ 9 h 27"/>
                <a:gd name="T20" fmla="*/ 10 w 32"/>
                <a:gd name="T21" fmla="*/ 16 h 27"/>
                <a:gd name="T22" fmla="*/ 6 w 32"/>
                <a:gd name="T23" fmla="*/ 21 h 27"/>
                <a:gd name="T24" fmla="*/ 2 w 32"/>
                <a:gd name="T25" fmla="*/ 21 h 27"/>
                <a:gd name="T26" fmla="*/ 2 w 32"/>
                <a:gd name="T27" fmla="*/ 17 h 27"/>
                <a:gd name="T28" fmla="*/ 4 w 32"/>
                <a:gd name="T2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7">
                  <a:moveTo>
                    <a:pt x="4" y="10"/>
                  </a:moveTo>
                  <a:cubicBezTo>
                    <a:pt x="7" y="10"/>
                    <a:pt x="9" y="8"/>
                    <a:pt x="10" y="4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7" y="4"/>
                    <a:pt x="22" y="3"/>
                    <a:pt x="27" y="0"/>
                  </a:cubicBezTo>
                  <a:cubicBezTo>
                    <a:pt x="27" y="5"/>
                    <a:pt x="27" y="10"/>
                    <a:pt x="32" y="12"/>
                  </a:cubicBezTo>
                  <a:cubicBezTo>
                    <a:pt x="28" y="15"/>
                    <a:pt x="28" y="16"/>
                    <a:pt x="29" y="22"/>
                  </a:cubicBezTo>
                  <a:cubicBezTo>
                    <a:pt x="30" y="24"/>
                    <a:pt x="29" y="26"/>
                    <a:pt x="27" y="26"/>
                  </a:cubicBezTo>
                  <a:cubicBezTo>
                    <a:pt x="23" y="27"/>
                    <a:pt x="20" y="26"/>
                    <a:pt x="18" y="24"/>
                  </a:cubicBezTo>
                  <a:cubicBezTo>
                    <a:pt x="15" y="21"/>
                    <a:pt x="16" y="17"/>
                    <a:pt x="18" y="14"/>
                  </a:cubicBezTo>
                  <a:cubicBezTo>
                    <a:pt x="19" y="12"/>
                    <a:pt x="20" y="11"/>
                    <a:pt x="22" y="9"/>
                  </a:cubicBezTo>
                  <a:cubicBezTo>
                    <a:pt x="16" y="9"/>
                    <a:pt x="12" y="11"/>
                    <a:pt x="10" y="16"/>
                  </a:cubicBezTo>
                  <a:cubicBezTo>
                    <a:pt x="9" y="18"/>
                    <a:pt x="8" y="20"/>
                    <a:pt x="6" y="21"/>
                  </a:cubicBezTo>
                  <a:cubicBezTo>
                    <a:pt x="5" y="22"/>
                    <a:pt x="3" y="23"/>
                    <a:pt x="2" y="21"/>
                  </a:cubicBezTo>
                  <a:cubicBezTo>
                    <a:pt x="1" y="20"/>
                    <a:pt x="0" y="18"/>
                    <a:pt x="2" y="17"/>
                  </a:cubicBezTo>
                  <a:cubicBezTo>
                    <a:pt x="4" y="15"/>
                    <a:pt x="4" y="13"/>
                    <a:pt x="4" y="10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FE5E0F14-7B3D-5526-D412-6E86D5D22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129"/>
              <a:ext cx="122" cy="110"/>
            </a:xfrm>
            <a:custGeom>
              <a:avLst/>
              <a:gdLst>
                <a:gd name="T0" fmla="*/ 15 w 32"/>
                <a:gd name="T1" fmla="*/ 0 h 28"/>
                <a:gd name="T2" fmla="*/ 15 w 32"/>
                <a:gd name="T3" fmla="*/ 3 h 28"/>
                <a:gd name="T4" fmla="*/ 17 w 32"/>
                <a:gd name="T5" fmla="*/ 4 h 28"/>
                <a:gd name="T6" fmla="*/ 22 w 32"/>
                <a:gd name="T7" fmla="*/ 5 h 28"/>
                <a:gd name="T8" fmla="*/ 32 w 32"/>
                <a:gd name="T9" fmla="*/ 4 h 28"/>
                <a:gd name="T10" fmla="*/ 25 w 32"/>
                <a:gd name="T11" fmla="*/ 12 h 28"/>
                <a:gd name="T12" fmla="*/ 22 w 32"/>
                <a:gd name="T13" fmla="*/ 23 h 28"/>
                <a:gd name="T14" fmla="*/ 24 w 32"/>
                <a:gd name="T15" fmla="*/ 26 h 28"/>
                <a:gd name="T16" fmla="*/ 20 w 32"/>
                <a:gd name="T17" fmla="*/ 26 h 28"/>
                <a:gd name="T18" fmla="*/ 11 w 32"/>
                <a:gd name="T19" fmla="*/ 18 h 28"/>
                <a:gd name="T20" fmla="*/ 9 w 32"/>
                <a:gd name="T21" fmla="*/ 28 h 28"/>
                <a:gd name="T22" fmla="*/ 5 w 32"/>
                <a:gd name="T23" fmla="*/ 3 h 28"/>
                <a:gd name="T24" fmla="*/ 10 w 32"/>
                <a:gd name="T25" fmla="*/ 4 h 28"/>
                <a:gd name="T26" fmla="*/ 8 w 32"/>
                <a:gd name="T27" fmla="*/ 7 h 28"/>
                <a:gd name="T28" fmla="*/ 8 w 32"/>
                <a:gd name="T29" fmla="*/ 10 h 28"/>
                <a:gd name="T30" fmla="*/ 15 w 3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15" y="1"/>
                    <a:pt x="15" y="2"/>
                    <a:pt x="15" y="3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5" y="7"/>
                    <a:pt x="30" y="7"/>
                    <a:pt x="32" y="4"/>
                  </a:cubicBezTo>
                  <a:cubicBezTo>
                    <a:pt x="32" y="8"/>
                    <a:pt x="30" y="11"/>
                    <a:pt x="25" y="12"/>
                  </a:cubicBezTo>
                  <a:cubicBezTo>
                    <a:pt x="21" y="12"/>
                    <a:pt x="19" y="19"/>
                    <a:pt x="22" y="23"/>
                  </a:cubicBezTo>
                  <a:cubicBezTo>
                    <a:pt x="23" y="24"/>
                    <a:pt x="25" y="25"/>
                    <a:pt x="24" y="26"/>
                  </a:cubicBezTo>
                  <a:cubicBezTo>
                    <a:pt x="24" y="27"/>
                    <a:pt x="22" y="26"/>
                    <a:pt x="20" y="26"/>
                  </a:cubicBezTo>
                  <a:cubicBezTo>
                    <a:pt x="16" y="25"/>
                    <a:pt x="13" y="23"/>
                    <a:pt x="11" y="18"/>
                  </a:cubicBezTo>
                  <a:cubicBezTo>
                    <a:pt x="9" y="21"/>
                    <a:pt x="9" y="24"/>
                    <a:pt x="9" y="28"/>
                  </a:cubicBezTo>
                  <a:cubicBezTo>
                    <a:pt x="2" y="23"/>
                    <a:pt x="0" y="10"/>
                    <a:pt x="5" y="3"/>
                  </a:cubicBezTo>
                  <a:cubicBezTo>
                    <a:pt x="6" y="3"/>
                    <a:pt x="8" y="4"/>
                    <a:pt x="10" y="4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11" y="7"/>
                    <a:pt x="14" y="4"/>
                    <a:pt x="15" y="0"/>
                  </a:cubicBezTo>
                  <a:close/>
                </a:path>
              </a:pathLst>
            </a:custGeom>
            <a:solidFill>
              <a:srgbClr val="EC6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0340590C-6DB6-5A06-91C6-BC21BC2C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086"/>
              <a:ext cx="84" cy="141"/>
            </a:xfrm>
            <a:custGeom>
              <a:avLst/>
              <a:gdLst>
                <a:gd name="T0" fmla="*/ 0 w 22"/>
                <a:gd name="T1" fmla="*/ 9 h 36"/>
                <a:gd name="T2" fmla="*/ 1 w 22"/>
                <a:gd name="T3" fmla="*/ 9 h 36"/>
                <a:gd name="T4" fmla="*/ 11 w 22"/>
                <a:gd name="T5" fmla="*/ 7 h 36"/>
                <a:gd name="T6" fmla="*/ 17 w 22"/>
                <a:gd name="T7" fmla="*/ 0 h 36"/>
                <a:gd name="T8" fmla="*/ 19 w 22"/>
                <a:gd name="T9" fmla="*/ 12 h 36"/>
                <a:gd name="T10" fmla="*/ 22 w 22"/>
                <a:gd name="T11" fmla="*/ 13 h 36"/>
                <a:gd name="T12" fmla="*/ 20 w 22"/>
                <a:gd name="T13" fmla="*/ 18 h 36"/>
                <a:gd name="T14" fmla="*/ 12 w 22"/>
                <a:gd name="T15" fmla="*/ 28 h 36"/>
                <a:gd name="T16" fmla="*/ 11 w 22"/>
                <a:gd name="T17" fmla="*/ 33 h 36"/>
                <a:gd name="T18" fmla="*/ 9 w 22"/>
                <a:gd name="T19" fmla="*/ 36 h 36"/>
                <a:gd name="T20" fmla="*/ 3 w 22"/>
                <a:gd name="T21" fmla="*/ 25 h 36"/>
                <a:gd name="T22" fmla="*/ 2 w 22"/>
                <a:gd name="T23" fmla="*/ 13 h 36"/>
                <a:gd name="T24" fmla="*/ 0 w 22"/>
                <a:gd name="T2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6"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5" y="11"/>
                    <a:pt x="8" y="11"/>
                    <a:pt x="11" y="7"/>
                  </a:cubicBezTo>
                  <a:cubicBezTo>
                    <a:pt x="13" y="5"/>
                    <a:pt x="15" y="3"/>
                    <a:pt x="17" y="0"/>
                  </a:cubicBezTo>
                  <a:cubicBezTo>
                    <a:pt x="17" y="4"/>
                    <a:pt x="18" y="8"/>
                    <a:pt x="19" y="12"/>
                  </a:cubicBezTo>
                  <a:cubicBezTo>
                    <a:pt x="20" y="13"/>
                    <a:pt x="20" y="14"/>
                    <a:pt x="22" y="13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17" y="21"/>
                    <a:pt x="15" y="24"/>
                    <a:pt x="12" y="28"/>
                  </a:cubicBezTo>
                  <a:cubicBezTo>
                    <a:pt x="11" y="29"/>
                    <a:pt x="11" y="31"/>
                    <a:pt x="11" y="33"/>
                  </a:cubicBezTo>
                  <a:cubicBezTo>
                    <a:pt x="11" y="35"/>
                    <a:pt x="11" y="36"/>
                    <a:pt x="9" y="36"/>
                  </a:cubicBezTo>
                  <a:cubicBezTo>
                    <a:pt x="3" y="35"/>
                    <a:pt x="0" y="29"/>
                    <a:pt x="3" y="25"/>
                  </a:cubicBezTo>
                  <a:cubicBezTo>
                    <a:pt x="5" y="21"/>
                    <a:pt x="5" y="17"/>
                    <a:pt x="2" y="13"/>
                  </a:cubicBezTo>
                  <a:cubicBezTo>
                    <a:pt x="1" y="12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B3D5681-B688-ED46-8002-CE3DB499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3078"/>
              <a:ext cx="115" cy="145"/>
            </a:xfrm>
            <a:custGeom>
              <a:avLst/>
              <a:gdLst>
                <a:gd name="T0" fmla="*/ 0 w 30"/>
                <a:gd name="T1" fmla="*/ 25 h 37"/>
                <a:gd name="T2" fmla="*/ 4 w 30"/>
                <a:gd name="T3" fmla="*/ 17 h 37"/>
                <a:gd name="T4" fmla="*/ 7 w 30"/>
                <a:gd name="T5" fmla="*/ 16 h 37"/>
                <a:gd name="T6" fmla="*/ 13 w 30"/>
                <a:gd name="T7" fmla="*/ 19 h 37"/>
                <a:gd name="T8" fmla="*/ 12 w 30"/>
                <a:gd name="T9" fmla="*/ 22 h 37"/>
                <a:gd name="T10" fmla="*/ 13 w 30"/>
                <a:gd name="T11" fmla="*/ 27 h 37"/>
                <a:gd name="T12" fmla="*/ 17 w 30"/>
                <a:gd name="T13" fmla="*/ 19 h 37"/>
                <a:gd name="T14" fmla="*/ 19 w 30"/>
                <a:gd name="T15" fmla="*/ 11 h 37"/>
                <a:gd name="T16" fmla="*/ 21 w 30"/>
                <a:gd name="T17" fmla="*/ 2 h 37"/>
                <a:gd name="T18" fmla="*/ 24 w 30"/>
                <a:gd name="T19" fmla="*/ 0 h 37"/>
                <a:gd name="T20" fmla="*/ 30 w 30"/>
                <a:gd name="T21" fmla="*/ 16 h 37"/>
                <a:gd name="T22" fmla="*/ 22 w 30"/>
                <a:gd name="T23" fmla="*/ 28 h 37"/>
                <a:gd name="T24" fmla="*/ 14 w 30"/>
                <a:gd name="T25" fmla="*/ 36 h 37"/>
                <a:gd name="T26" fmla="*/ 4 w 30"/>
                <a:gd name="T27" fmla="*/ 28 h 37"/>
                <a:gd name="T28" fmla="*/ 0 w 30"/>
                <a:gd name="T29" fmla="*/ 26 h 37"/>
                <a:gd name="T30" fmla="*/ 0 w 30"/>
                <a:gd name="T3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7">
                  <a:moveTo>
                    <a:pt x="0" y="25"/>
                  </a:moveTo>
                  <a:cubicBezTo>
                    <a:pt x="1" y="23"/>
                    <a:pt x="3" y="20"/>
                    <a:pt x="4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8"/>
                    <a:pt x="10" y="20"/>
                    <a:pt x="13" y="19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4"/>
                    <a:pt x="14" y="21"/>
                    <a:pt x="17" y="19"/>
                  </a:cubicBezTo>
                  <a:cubicBezTo>
                    <a:pt x="20" y="17"/>
                    <a:pt x="19" y="14"/>
                    <a:pt x="19" y="11"/>
                  </a:cubicBezTo>
                  <a:cubicBezTo>
                    <a:pt x="20" y="8"/>
                    <a:pt x="20" y="5"/>
                    <a:pt x="21" y="2"/>
                  </a:cubicBezTo>
                  <a:cubicBezTo>
                    <a:pt x="22" y="1"/>
                    <a:pt x="22" y="0"/>
                    <a:pt x="24" y="0"/>
                  </a:cubicBezTo>
                  <a:cubicBezTo>
                    <a:pt x="22" y="7"/>
                    <a:pt x="25" y="11"/>
                    <a:pt x="30" y="16"/>
                  </a:cubicBezTo>
                  <a:cubicBezTo>
                    <a:pt x="23" y="17"/>
                    <a:pt x="20" y="22"/>
                    <a:pt x="22" y="28"/>
                  </a:cubicBezTo>
                  <a:cubicBezTo>
                    <a:pt x="23" y="35"/>
                    <a:pt x="19" y="37"/>
                    <a:pt x="14" y="36"/>
                  </a:cubicBezTo>
                  <a:cubicBezTo>
                    <a:pt x="10" y="35"/>
                    <a:pt x="6" y="32"/>
                    <a:pt x="4" y="28"/>
                  </a:cubicBezTo>
                  <a:cubicBezTo>
                    <a:pt x="3" y="27"/>
                    <a:pt x="3" y="24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13B8F3D8-91F2-D7B8-591F-3D0C944D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062"/>
              <a:ext cx="157" cy="137"/>
            </a:xfrm>
            <a:custGeom>
              <a:avLst/>
              <a:gdLst>
                <a:gd name="T0" fmla="*/ 0 w 41"/>
                <a:gd name="T1" fmla="*/ 23 h 35"/>
                <a:gd name="T2" fmla="*/ 14 w 41"/>
                <a:gd name="T3" fmla="*/ 20 h 35"/>
                <a:gd name="T4" fmla="*/ 18 w 41"/>
                <a:gd name="T5" fmla="*/ 8 h 35"/>
                <a:gd name="T6" fmla="*/ 25 w 41"/>
                <a:gd name="T7" fmla="*/ 0 h 35"/>
                <a:gd name="T8" fmla="*/ 26 w 41"/>
                <a:gd name="T9" fmla="*/ 14 h 35"/>
                <a:gd name="T10" fmla="*/ 39 w 41"/>
                <a:gd name="T11" fmla="*/ 16 h 35"/>
                <a:gd name="T12" fmla="*/ 41 w 41"/>
                <a:gd name="T13" fmla="*/ 14 h 35"/>
                <a:gd name="T14" fmla="*/ 34 w 41"/>
                <a:gd name="T15" fmla="*/ 23 h 35"/>
                <a:gd name="T16" fmla="*/ 24 w 41"/>
                <a:gd name="T17" fmla="*/ 18 h 35"/>
                <a:gd name="T18" fmla="*/ 23 w 41"/>
                <a:gd name="T19" fmla="*/ 9 h 35"/>
                <a:gd name="T20" fmla="*/ 19 w 41"/>
                <a:gd name="T21" fmla="*/ 25 h 35"/>
                <a:gd name="T22" fmla="*/ 17 w 41"/>
                <a:gd name="T23" fmla="*/ 30 h 35"/>
                <a:gd name="T24" fmla="*/ 10 w 41"/>
                <a:gd name="T25" fmla="*/ 33 h 35"/>
                <a:gd name="T26" fmla="*/ 1 w 41"/>
                <a:gd name="T27" fmla="*/ 28 h 35"/>
                <a:gd name="T28" fmla="*/ 0 w 41"/>
                <a:gd name="T2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35">
                  <a:moveTo>
                    <a:pt x="0" y="23"/>
                  </a:moveTo>
                  <a:cubicBezTo>
                    <a:pt x="4" y="26"/>
                    <a:pt x="11" y="24"/>
                    <a:pt x="14" y="20"/>
                  </a:cubicBezTo>
                  <a:cubicBezTo>
                    <a:pt x="16" y="16"/>
                    <a:pt x="17" y="12"/>
                    <a:pt x="18" y="8"/>
                  </a:cubicBezTo>
                  <a:cubicBezTo>
                    <a:pt x="20" y="4"/>
                    <a:pt x="21" y="1"/>
                    <a:pt x="25" y="0"/>
                  </a:cubicBezTo>
                  <a:cubicBezTo>
                    <a:pt x="25" y="4"/>
                    <a:pt x="24" y="9"/>
                    <a:pt x="26" y="14"/>
                  </a:cubicBezTo>
                  <a:cubicBezTo>
                    <a:pt x="29" y="19"/>
                    <a:pt x="34" y="20"/>
                    <a:pt x="39" y="16"/>
                  </a:cubicBezTo>
                  <a:cubicBezTo>
                    <a:pt x="40" y="16"/>
                    <a:pt x="41" y="15"/>
                    <a:pt x="41" y="14"/>
                  </a:cubicBezTo>
                  <a:cubicBezTo>
                    <a:pt x="40" y="18"/>
                    <a:pt x="37" y="21"/>
                    <a:pt x="34" y="23"/>
                  </a:cubicBezTo>
                  <a:cubicBezTo>
                    <a:pt x="29" y="25"/>
                    <a:pt x="25" y="23"/>
                    <a:pt x="24" y="18"/>
                  </a:cubicBezTo>
                  <a:cubicBezTo>
                    <a:pt x="23" y="15"/>
                    <a:pt x="24" y="13"/>
                    <a:pt x="23" y="9"/>
                  </a:cubicBezTo>
                  <a:cubicBezTo>
                    <a:pt x="20" y="15"/>
                    <a:pt x="19" y="20"/>
                    <a:pt x="19" y="25"/>
                  </a:cubicBezTo>
                  <a:cubicBezTo>
                    <a:pt x="19" y="27"/>
                    <a:pt x="19" y="29"/>
                    <a:pt x="17" y="30"/>
                  </a:cubicBezTo>
                  <a:cubicBezTo>
                    <a:pt x="15" y="31"/>
                    <a:pt x="13" y="32"/>
                    <a:pt x="10" y="33"/>
                  </a:cubicBezTo>
                  <a:cubicBezTo>
                    <a:pt x="6" y="35"/>
                    <a:pt x="2" y="33"/>
                    <a:pt x="1" y="28"/>
                  </a:cubicBezTo>
                  <a:cubicBezTo>
                    <a:pt x="0" y="26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5C0312ED-9B43-6E49-2DFB-B62A9C72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3082"/>
              <a:ext cx="123" cy="74"/>
            </a:xfrm>
            <a:custGeom>
              <a:avLst/>
              <a:gdLst>
                <a:gd name="T0" fmla="*/ 3 w 32"/>
                <a:gd name="T1" fmla="*/ 3 h 19"/>
                <a:gd name="T2" fmla="*/ 5 w 32"/>
                <a:gd name="T3" fmla="*/ 5 h 19"/>
                <a:gd name="T4" fmla="*/ 10 w 32"/>
                <a:gd name="T5" fmla="*/ 9 h 19"/>
                <a:gd name="T6" fmla="*/ 14 w 32"/>
                <a:gd name="T7" fmla="*/ 9 h 19"/>
                <a:gd name="T8" fmla="*/ 10 w 32"/>
                <a:gd name="T9" fmla="*/ 7 h 19"/>
                <a:gd name="T10" fmla="*/ 11 w 32"/>
                <a:gd name="T11" fmla="*/ 6 h 19"/>
                <a:gd name="T12" fmla="*/ 18 w 32"/>
                <a:gd name="T13" fmla="*/ 4 h 19"/>
                <a:gd name="T14" fmla="*/ 25 w 32"/>
                <a:gd name="T15" fmla="*/ 3 h 19"/>
                <a:gd name="T16" fmla="*/ 32 w 32"/>
                <a:gd name="T17" fmla="*/ 2 h 19"/>
                <a:gd name="T18" fmla="*/ 31 w 32"/>
                <a:gd name="T19" fmla="*/ 11 h 19"/>
                <a:gd name="T20" fmla="*/ 25 w 32"/>
                <a:gd name="T21" fmla="*/ 15 h 19"/>
                <a:gd name="T22" fmla="*/ 20 w 32"/>
                <a:gd name="T23" fmla="*/ 9 h 19"/>
                <a:gd name="T24" fmla="*/ 19 w 32"/>
                <a:gd name="T25" fmla="*/ 6 h 19"/>
                <a:gd name="T26" fmla="*/ 16 w 32"/>
                <a:gd name="T27" fmla="*/ 11 h 19"/>
                <a:gd name="T28" fmla="*/ 13 w 32"/>
                <a:gd name="T29" fmla="*/ 17 h 19"/>
                <a:gd name="T30" fmla="*/ 3 w 32"/>
                <a:gd name="T31" fmla="*/ 14 h 19"/>
                <a:gd name="T32" fmla="*/ 1 w 32"/>
                <a:gd name="T33" fmla="*/ 4 h 19"/>
                <a:gd name="T34" fmla="*/ 1 w 32"/>
                <a:gd name="T35" fmla="*/ 1 h 19"/>
                <a:gd name="T36" fmla="*/ 3 w 32"/>
                <a:gd name="T3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3" y="3"/>
                  </a:moveTo>
                  <a:cubicBezTo>
                    <a:pt x="3" y="4"/>
                    <a:pt x="4" y="5"/>
                    <a:pt x="5" y="5"/>
                  </a:cubicBezTo>
                  <a:cubicBezTo>
                    <a:pt x="7" y="6"/>
                    <a:pt x="9" y="7"/>
                    <a:pt x="10" y="9"/>
                  </a:cubicBezTo>
                  <a:cubicBezTo>
                    <a:pt x="10" y="11"/>
                    <a:pt x="12" y="10"/>
                    <a:pt x="14" y="9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4" y="6"/>
                    <a:pt x="16" y="5"/>
                    <a:pt x="18" y="4"/>
                  </a:cubicBezTo>
                  <a:cubicBezTo>
                    <a:pt x="20" y="3"/>
                    <a:pt x="22" y="0"/>
                    <a:pt x="25" y="3"/>
                  </a:cubicBezTo>
                  <a:cubicBezTo>
                    <a:pt x="26" y="4"/>
                    <a:pt x="30" y="5"/>
                    <a:pt x="32" y="2"/>
                  </a:cubicBezTo>
                  <a:cubicBezTo>
                    <a:pt x="32" y="5"/>
                    <a:pt x="32" y="8"/>
                    <a:pt x="31" y="11"/>
                  </a:cubicBezTo>
                  <a:cubicBezTo>
                    <a:pt x="30" y="14"/>
                    <a:pt x="29" y="16"/>
                    <a:pt x="25" y="15"/>
                  </a:cubicBezTo>
                  <a:cubicBezTo>
                    <a:pt x="23" y="15"/>
                    <a:pt x="20" y="12"/>
                    <a:pt x="20" y="9"/>
                  </a:cubicBezTo>
                  <a:cubicBezTo>
                    <a:pt x="19" y="8"/>
                    <a:pt x="20" y="7"/>
                    <a:pt x="19" y="6"/>
                  </a:cubicBezTo>
                  <a:cubicBezTo>
                    <a:pt x="17" y="7"/>
                    <a:pt x="16" y="8"/>
                    <a:pt x="16" y="11"/>
                  </a:cubicBezTo>
                  <a:cubicBezTo>
                    <a:pt x="16" y="13"/>
                    <a:pt x="16" y="16"/>
                    <a:pt x="13" y="17"/>
                  </a:cubicBezTo>
                  <a:cubicBezTo>
                    <a:pt x="10" y="19"/>
                    <a:pt x="5" y="17"/>
                    <a:pt x="3" y="14"/>
                  </a:cubicBezTo>
                  <a:cubicBezTo>
                    <a:pt x="1" y="11"/>
                    <a:pt x="0" y="8"/>
                    <a:pt x="1" y="4"/>
                  </a:cubicBezTo>
                  <a:cubicBezTo>
                    <a:pt x="2" y="3"/>
                    <a:pt x="3" y="2"/>
                    <a:pt x="1" y="1"/>
                  </a:cubicBezTo>
                  <a:cubicBezTo>
                    <a:pt x="4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23FA2050-A51C-FEF9-4368-A14352EE4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3105"/>
              <a:ext cx="126" cy="130"/>
            </a:xfrm>
            <a:custGeom>
              <a:avLst/>
              <a:gdLst>
                <a:gd name="T0" fmla="*/ 12 w 33"/>
                <a:gd name="T1" fmla="*/ 21 h 33"/>
                <a:gd name="T2" fmla="*/ 4 w 33"/>
                <a:gd name="T3" fmla="*/ 9 h 33"/>
                <a:gd name="T4" fmla="*/ 0 w 33"/>
                <a:gd name="T5" fmla="*/ 3 h 33"/>
                <a:gd name="T6" fmla="*/ 0 w 33"/>
                <a:gd name="T7" fmla="*/ 1 h 33"/>
                <a:gd name="T8" fmla="*/ 1 w 33"/>
                <a:gd name="T9" fmla="*/ 1 h 33"/>
                <a:gd name="T10" fmla="*/ 33 w 33"/>
                <a:gd name="T11" fmla="*/ 19 h 33"/>
                <a:gd name="T12" fmla="*/ 30 w 33"/>
                <a:gd name="T13" fmla="*/ 23 h 33"/>
                <a:gd name="T14" fmla="*/ 24 w 33"/>
                <a:gd name="T15" fmla="*/ 31 h 33"/>
                <a:gd name="T16" fmla="*/ 20 w 33"/>
                <a:gd name="T17" fmla="*/ 32 h 33"/>
                <a:gd name="T18" fmla="*/ 17 w 33"/>
                <a:gd name="T19" fmla="*/ 25 h 33"/>
                <a:gd name="T20" fmla="*/ 13 w 33"/>
                <a:gd name="T21" fmla="*/ 13 h 33"/>
                <a:gd name="T22" fmla="*/ 12 w 33"/>
                <a:gd name="T2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3">
                  <a:moveTo>
                    <a:pt x="12" y="21"/>
                  </a:moveTo>
                  <a:cubicBezTo>
                    <a:pt x="11" y="16"/>
                    <a:pt x="8" y="13"/>
                    <a:pt x="4" y="9"/>
                  </a:cubicBezTo>
                  <a:cubicBezTo>
                    <a:pt x="3" y="7"/>
                    <a:pt x="1" y="5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1" y="10"/>
                    <a:pt x="23" y="13"/>
                    <a:pt x="33" y="19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7" y="25"/>
                    <a:pt x="25" y="27"/>
                    <a:pt x="24" y="31"/>
                  </a:cubicBezTo>
                  <a:cubicBezTo>
                    <a:pt x="23" y="33"/>
                    <a:pt x="22" y="33"/>
                    <a:pt x="20" y="32"/>
                  </a:cubicBezTo>
                  <a:cubicBezTo>
                    <a:pt x="17" y="30"/>
                    <a:pt x="16" y="28"/>
                    <a:pt x="17" y="25"/>
                  </a:cubicBezTo>
                  <a:cubicBezTo>
                    <a:pt x="19" y="19"/>
                    <a:pt x="18" y="16"/>
                    <a:pt x="13" y="13"/>
                  </a:cubicBezTo>
                  <a:cubicBezTo>
                    <a:pt x="12" y="16"/>
                    <a:pt x="14" y="19"/>
                    <a:pt x="12" y="21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DAE3CC64-FCF7-A23D-E8E8-7FD45DB5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3125"/>
              <a:ext cx="69" cy="94"/>
            </a:xfrm>
            <a:custGeom>
              <a:avLst/>
              <a:gdLst>
                <a:gd name="T0" fmla="*/ 3 w 18"/>
                <a:gd name="T1" fmla="*/ 5 h 24"/>
                <a:gd name="T2" fmla="*/ 6 w 18"/>
                <a:gd name="T3" fmla="*/ 0 h 24"/>
                <a:gd name="T4" fmla="*/ 18 w 18"/>
                <a:gd name="T5" fmla="*/ 11 h 24"/>
                <a:gd name="T6" fmla="*/ 14 w 18"/>
                <a:gd name="T7" fmla="*/ 18 h 24"/>
                <a:gd name="T8" fmla="*/ 5 w 18"/>
                <a:gd name="T9" fmla="*/ 22 h 24"/>
                <a:gd name="T10" fmla="*/ 1 w 18"/>
                <a:gd name="T11" fmla="*/ 14 h 24"/>
                <a:gd name="T12" fmla="*/ 4 w 18"/>
                <a:gd name="T13" fmla="*/ 6 h 24"/>
                <a:gd name="T14" fmla="*/ 3 w 18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3" y="5"/>
                  </a:moveTo>
                  <a:cubicBezTo>
                    <a:pt x="5" y="4"/>
                    <a:pt x="5" y="2"/>
                    <a:pt x="6" y="0"/>
                  </a:cubicBezTo>
                  <a:cubicBezTo>
                    <a:pt x="9" y="5"/>
                    <a:pt x="11" y="11"/>
                    <a:pt x="18" y="11"/>
                  </a:cubicBezTo>
                  <a:cubicBezTo>
                    <a:pt x="16" y="13"/>
                    <a:pt x="15" y="15"/>
                    <a:pt x="14" y="18"/>
                  </a:cubicBezTo>
                  <a:cubicBezTo>
                    <a:pt x="13" y="22"/>
                    <a:pt x="10" y="24"/>
                    <a:pt x="5" y="22"/>
                  </a:cubicBezTo>
                  <a:cubicBezTo>
                    <a:pt x="1" y="21"/>
                    <a:pt x="0" y="18"/>
                    <a:pt x="1" y="14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3" y="6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34A6B2FD-13A9-8794-CE80-45506551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093"/>
              <a:ext cx="68" cy="114"/>
            </a:xfrm>
            <a:custGeom>
              <a:avLst/>
              <a:gdLst>
                <a:gd name="T0" fmla="*/ 2 w 18"/>
                <a:gd name="T1" fmla="*/ 19 h 29"/>
                <a:gd name="T2" fmla="*/ 9 w 18"/>
                <a:gd name="T3" fmla="*/ 17 h 29"/>
                <a:gd name="T4" fmla="*/ 9 w 18"/>
                <a:gd name="T5" fmla="*/ 11 h 29"/>
                <a:gd name="T6" fmla="*/ 10 w 18"/>
                <a:gd name="T7" fmla="*/ 0 h 29"/>
                <a:gd name="T8" fmla="*/ 18 w 18"/>
                <a:gd name="T9" fmla="*/ 11 h 29"/>
                <a:gd name="T10" fmla="*/ 15 w 18"/>
                <a:gd name="T11" fmla="*/ 20 h 29"/>
                <a:gd name="T12" fmla="*/ 11 w 18"/>
                <a:gd name="T13" fmla="*/ 26 h 29"/>
                <a:gd name="T14" fmla="*/ 5 w 18"/>
                <a:gd name="T15" fmla="*/ 27 h 29"/>
                <a:gd name="T16" fmla="*/ 2 w 18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9">
                  <a:moveTo>
                    <a:pt x="2" y="19"/>
                  </a:moveTo>
                  <a:cubicBezTo>
                    <a:pt x="4" y="21"/>
                    <a:pt x="8" y="20"/>
                    <a:pt x="9" y="17"/>
                  </a:cubicBezTo>
                  <a:cubicBezTo>
                    <a:pt x="9" y="15"/>
                    <a:pt x="9" y="13"/>
                    <a:pt x="9" y="11"/>
                  </a:cubicBezTo>
                  <a:cubicBezTo>
                    <a:pt x="9" y="8"/>
                    <a:pt x="9" y="4"/>
                    <a:pt x="10" y="0"/>
                  </a:cubicBezTo>
                  <a:cubicBezTo>
                    <a:pt x="13" y="4"/>
                    <a:pt x="14" y="9"/>
                    <a:pt x="18" y="11"/>
                  </a:cubicBezTo>
                  <a:cubicBezTo>
                    <a:pt x="17" y="14"/>
                    <a:pt x="15" y="17"/>
                    <a:pt x="15" y="20"/>
                  </a:cubicBezTo>
                  <a:cubicBezTo>
                    <a:pt x="14" y="22"/>
                    <a:pt x="13" y="24"/>
                    <a:pt x="11" y="26"/>
                  </a:cubicBezTo>
                  <a:cubicBezTo>
                    <a:pt x="9" y="28"/>
                    <a:pt x="7" y="29"/>
                    <a:pt x="5" y="27"/>
                  </a:cubicBezTo>
                  <a:cubicBezTo>
                    <a:pt x="2" y="25"/>
                    <a:pt x="0" y="23"/>
                    <a:pt x="2" y="19"/>
                  </a:cubicBezTo>
                  <a:close/>
                </a:path>
              </a:pathLst>
            </a:custGeom>
            <a:solidFill>
              <a:srgbClr val="EC6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6E983E69-9226-754A-202C-42EED975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109"/>
              <a:ext cx="65" cy="67"/>
            </a:xfrm>
            <a:custGeom>
              <a:avLst/>
              <a:gdLst>
                <a:gd name="T0" fmla="*/ 3 w 17"/>
                <a:gd name="T1" fmla="*/ 0 h 17"/>
                <a:gd name="T2" fmla="*/ 17 w 17"/>
                <a:gd name="T3" fmla="*/ 1 h 17"/>
                <a:gd name="T4" fmla="*/ 5 w 17"/>
                <a:gd name="T5" fmla="*/ 16 h 17"/>
                <a:gd name="T6" fmla="*/ 1 w 17"/>
                <a:gd name="T7" fmla="*/ 11 h 17"/>
                <a:gd name="T8" fmla="*/ 3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0"/>
                  </a:moveTo>
                  <a:cubicBezTo>
                    <a:pt x="7" y="2"/>
                    <a:pt x="12" y="3"/>
                    <a:pt x="17" y="1"/>
                  </a:cubicBezTo>
                  <a:cubicBezTo>
                    <a:pt x="17" y="9"/>
                    <a:pt x="13" y="14"/>
                    <a:pt x="5" y="16"/>
                  </a:cubicBezTo>
                  <a:cubicBezTo>
                    <a:pt x="1" y="17"/>
                    <a:pt x="0" y="15"/>
                    <a:pt x="1" y="11"/>
                  </a:cubicBezTo>
                  <a:cubicBezTo>
                    <a:pt x="1" y="7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EF4F2DBF-FB6B-FA8F-C5DF-3B180487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3137"/>
              <a:ext cx="57" cy="78"/>
            </a:xfrm>
            <a:custGeom>
              <a:avLst/>
              <a:gdLst>
                <a:gd name="T0" fmla="*/ 4 w 15"/>
                <a:gd name="T1" fmla="*/ 0 h 20"/>
                <a:gd name="T2" fmla="*/ 10 w 15"/>
                <a:gd name="T3" fmla="*/ 10 h 20"/>
                <a:gd name="T4" fmla="*/ 15 w 15"/>
                <a:gd name="T5" fmla="*/ 12 h 20"/>
                <a:gd name="T6" fmla="*/ 12 w 15"/>
                <a:gd name="T7" fmla="*/ 18 h 20"/>
                <a:gd name="T8" fmla="*/ 9 w 15"/>
                <a:gd name="T9" fmla="*/ 19 h 20"/>
                <a:gd name="T10" fmla="*/ 2 w 15"/>
                <a:gd name="T11" fmla="*/ 9 h 20"/>
                <a:gd name="T12" fmla="*/ 4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4" y="0"/>
                  </a:moveTo>
                  <a:cubicBezTo>
                    <a:pt x="5" y="5"/>
                    <a:pt x="6" y="8"/>
                    <a:pt x="10" y="10"/>
                  </a:cubicBezTo>
                  <a:cubicBezTo>
                    <a:pt x="12" y="11"/>
                    <a:pt x="14" y="12"/>
                    <a:pt x="15" y="12"/>
                  </a:cubicBezTo>
                  <a:cubicBezTo>
                    <a:pt x="14" y="14"/>
                    <a:pt x="12" y="15"/>
                    <a:pt x="12" y="18"/>
                  </a:cubicBezTo>
                  <a:cubicBezTo>
                    <a:pt x="12" y="19"/>
                    <a:pt x="10" y="20"/>
                    <a:pt x="9" y="19"/>
                  </a:cubicBezTo>
                  <a:cubicBezTo>
                    <a:pt x="3" y="19"/>
                    <a:pt x="0" y="14"/>
                    <a:pt x="2" y="9"/>
                  </a:cubicBezTo>
                  <a:cubicBezTo>
                    <a:pt x="4" y="6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5F0B055D-BB82-D624-922C-A50AE2D8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3188"/>
              <a:ext cx="50" cy="58"/>
            </a:xfrm>
            <a:custGeom>
              <a:avLst/>
              <a:gdLst>
                <a:gd name="T0" fmla="*/ 0 w 13"/>
                <a:gd name="T1" fmla="*/ 7 h 15"/>
                <a:gd name="T2" fmla="*/ 12 w 13"/>
                <a:gd name="T3" fmla="*/ 0 h 15"/>
                <a:gd name="T4" fmla="*/ 11 w 13"/>
                <a:gd name="T5" fmla="*/ 13 h 15"/>
                <a:gd name="T6" fmla="*/ 7 w 13"/>
                <a:gd name="T7" fmla="*/ 13 h 15"/>
                <a:gd name="T8" fmla="*/ 1 w 13"/>
                <a:gd name="T9" fmla="*/ 14 h 15"/>
                <a:gd name="T10" fmla="*/ 1 w 13"/>
                <a:gd name="T11" fmla="*/ 12 h 15"/>
                <a:gd name="T12" fmla="*/ 0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cubicBezTo>
                    <a:pt x="5" y="8"/>
                    <a:pt x="9" y="5"/>
                    <a:pt x="12" y="0"/>
                  </a:cubicBezTo>
                  <a:cubicBezTo>
                    <a:pt x="13" y="5"/>
                    <a:pt x="11" y="9"/>
                    <a:pt x="11" y="13"/>
                  </a:cubicBezTo>
                  <a:cubicBezTo>
                    <a:pt x="10" y="12"/>
                    <a:pt x="9" y="10"/>
                    <a:pt x="7" y="13"/>
                  </a:cubicBezTo>
                  <a:cubicBezTo>
                    <a:pt x="6" y="15"/>
                    <a:pt x="3" y="14"/>
                    <a:pt x="1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2" y="10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EC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3738B728-48C6-A710-10F5-616DE551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3203"/>
              <a:ext cx="42" cy="36"/>
            </a:xfrm>
            <a:custGeom>
              <a:avLst/>
              <a:gdLst>
                <a:gd name="T0" fmla="*/ 3 w 11"/>
                <a:gd name="T1" fmla="*/ 0 h 9"/>
                <a:gd name="T2" fmla="*/ 11 w 11"/>
                <a:gd name="T3" fmla="*/ 3 h 9"/>
                <a:gd name="T4" fmla="*/ 3 w 11"/>
                <a:gd name="T5" fmla="*/ 9 h 9"/>
                <a:gd name="T6" fmla="*/ 0 w 11"/>
                <a:gd name="T7" fmla="*/ 6 h 9"/>
                <a:gd name="T8" fmla="*/ 3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3" y="0"/>
                  </a:moveTo>
                  <a:cubicBezTo>
                    <a:pt x="5" y="2"/>
                    <a:pt x="8" y="3"/>
                    <a:pt x="11" y="3"/>
                  </a:cubicBezTo>
                  <a:cubicBezTo>
                    <a:pt x="9" y="6"/>
                    <a:pt x="8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B6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D16A50F0-2FCB-FFC8-9ED7-C59EE95A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176"/>
              <a:ext cx="38" cy="27"/>
            </a:xfrm>
            <a:custGeom>
              <a:avLst/>
              <a:gdLst>
                <a:gd name="T0" fmla="*/ 9 w 10"/>
                <a:gd name="T1" fmla="*/ 0 h 7"/>
                <a:gd name="T2" fmla="*/ 9 w 10"/>
                <a:gd name="T3" fmla="*/ 1 h 7"/>
                <a:gd name="T4" fmla="*/ 9 w 10"/>
                <a:gd name="T5" fmla="*/ 2 h 7"/>
                <a:gd name="T6" fmla="*/ 8 w 10"/>
                <a:gd name="T7" fmla="*/ 7 h 7"/>
                <a:gd name="T8" fmla="*/ 1 w 10"/>
                <a:gd name="T9" fmla="*/ 5 h 7"/>
                <a:gd name="T10" fmla="*/ 0 w 10"/>
                <a:gd name="T11" fmla="*/ 3 h 7"/>
                <a:gd name="T12" fmla="*/ 9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8" y="4"/>
                    <a:pt x="10" y="6"/>
                    <a:pt x="8" y="7"/>
                  </a:cubicBezTo>
                  <a:cubicBezTo>
                    <a:pt x="5" y="7"/>
                    <a:pt x="3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3" y="4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EC6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5AE6B327-DAFC-83E3-1AAA-D6025858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086"/>
              <a:ext cx="34" cy="47"/>
            </a:xfrm>
            <a:custGeom>
              <a:avLst/>
              <a:gdLst>
                <a:gd name="T0" fmla="*/ 5 w 9"/>
                <a:gd name="T1" fmla="*/ 3 h 12"/>
                <a:gd name="T2" fmla="*/ 7 w 9"/>
                <a:gd name="T3" fmla="*/ 7 h 12"/>
                <a:gd name="T4" fmla="*/ 8 w 9"/>
                <a:gd name="T5" fmla="*/ 12 h 12"/>
                <a:gd name="T6" fmla="*/ 4 w 9"/>
                <a:gd name="T7" fmla="*/ 1 h 12"/>
                <a:gd name="T8" fmla="*/ 5 w 9"/>
                <a:gd name="T9" fmla="*/ 1 h 12"/>
                <a:gd name="T10" fmla="*/ 5 w 9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3"/>
                  </a:moveTo>
                  <a:cubicBezTo>
                    <a:pt x="5" y="4"/>
                    <a:pt x="6" y="6"/>
                    <a:pt x="7" y="7"/>
                  </a:cubicBezTo>
                  <a:cubicBezTo>
                    <a:pt x="9" y="8"/>
                    <a:pt x="9" y="10"/>
                    <a:pt x="8" y="12"/>
                  </a:cubicBezTo>
                  <a:cubicBezTo>
                    <a:pt x="6" y="8"/>
                    <a:pt x="0" y="6"/>
                    <a:pt x="4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F9B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E86C6F06-AB92-6C61-5BB8-DD4D9704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33"/>
              <a:ext cx="27" cy="58"/>
            </a:xfrm>
            <a:custGeom>
              <a:avLst/>
              <a:gdLst>
                <a:gd name="T0" fmla="*/ 7 w 7"/>
                <a:gd name="T1" fmla="*/ 5 h 15"/>
                <a:gd name="T2" fmla="*/ 4 w 7"/>
                <a:gd name="T3" fmla="*/ 15 h 15"/>
                <a:gd name="T4" fmla="*/ 3 w 7"/>
                <a:gd name="T5" fmla="*/ 5 h 15"/>
                <a:gd name="T6" fmla="*/ 3 w 7"/>
                <a:gd name="T7" fmla="*/ 0 h 15"/>
                <a:gd name="T8" fmla="*/ 7 w 7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5"/>
                  </a:moveTo>
                  <a:cubicBezTo>
                    <a:pt x="6" y="8"/>
                    <a:pt x="4" y="11"/>
                    <a:pt x="4" y="15"/>
                  </a:cubicBezTo>
                  <a:cubicBezTo>
                    <a:pt x="0" y="12"/>
                    <a:pt x="0" y="11"/>
                    <a:pt x="3" y="5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6" y="2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8B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2D5DE9AA-FDCE-AF9E-CB9E-ACF3A34A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129"/>
              <a:ext cx="35" cy="47"/>
            </a:xfrm>
            <a:custGeom>
              <a:avLst/>
              <a:gdLst>
                <a:gd name="T0" fmla="*/ 9 w 9"/>
                <a:gd name="T1" fmla="*/ 0 h 12"/>
                <a:gd name="T2" fmla="*/ 5 w 9"/>
                <a:gd name="T3" fmla="*/ 8 h 12"/>
                <a:gd name="T4" fmla="*/ 2 w 9"/>
                <a:gd name="T5" fmla="*/ 12 h 12"/>
                <a:gd name="T6" fmla="*/ 4 w 9"/>
                <a:gd name="T7" fmla="*/ 4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9" y="3"/>
                    <a:pt x="8" y="6"/>
                    <a:pt x="5" y="8"/>
                  </a:cubicBezTo>
                  <a:cubicBezTo>
                    <a:pt x="4" y="9"/>
                    <a:pt x="3" y="11"/>
                    <a:pt x="2" y="12"/>
                  </a:cubicBezTo>
                  <a:cubicBezTo>
                    <a:pt x="0" y="9"/>
                    <a:pt x="2" y="7"/>
                    <a:pt x="4" y="4"/>
                  </a:cubicBezTo>
                  <a:cubicBezTo>
                    <a:pt x="6" y="3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F9B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1110DB6F-7450-47D0-7CE4-4936473BA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113"/>
              <a:ext cx="42" cy="55"/>
            </a:xfrm>
            <a:custGeom>
              <a:avLst/>
              <a:gdLst>
                <a:gd name="T0" fmla="*/ 9 w 11"/>
                <a:gd name="T1" fmla="*/ 0 h 14"/>
                <a:gd name="T2" fmla="*/ 1 w 11"/>
                <a:gd name="T3" fmla="*/ 14 h 14"/>
                <a:gd name="T4" fmla="*/ 4 w 11"/>
                <a:gd name="T5" fmla="*/ 7 h 14"/>
                <a:gd name="T6" fmla="*/ 9 w 1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cubicBezTo>
                    <a:pt x="11" y="9"/>
                    <a:pt x="3" y="9"/>
                    <a:pt x="1" y="14"/>
                  </a:cubicBezTo>
                  <a:cubicBezTo>
                    <a:pt x="0" y="11"/>
                    <a:pt x="1" y="10"/>
                    <a:pt x="4" y="7"/>
                  </a:cubicBezTo>
                  <a:cubicBezTo>
                    <a:pt x="6" y="5"/>
                    <a:pt x="7" y="3"/>
                    <a:pt x="9" y="0"/>
                  </a:cubicBezTo>
                  <a:close/>
                </a:path>
              </a:pathLst>
            </a:custGeom>
            <a:solidFill>
              <a:srgbClr val="F9B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1DE89212-449E-8C4E-759F-30685C8F0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3160"/>
              <a:ext cx="38" cy="39"/>
            </a:xfrm>
            <a:custGeom>
              <a:avLst/>
              <a:gdLst>
                <a:gd name="T0" fmla="*/ 10 w 10"/>
                <a:gd name="T1" fmla="*/ 7 h 10"/>
                <a:gd name="T2" fmla="*/ 8 w 10"/>
                <a:gd name="T3" fmla="*/ 10 h 10"/>
                <a:gd name="T4" fmla="*/ 7 w 10"/>
                <a:gd name="T5" fmla="*/ 9 h 10"/>
                <a:gd name="T6" fmla="*/ 2 w 10"/>
                <a:gd name="T7" fmla="*/ 5 h 10"/>
                <a:gd name="T8" fmla="*/ 3 w 10"/>
                <a:gd name="T9" fmla="*/ 1 h 10"/>
                <a:gd name="T10" fmla="*/ 4 w 10"/>
                <a:gd name="T11" fmla="*/ 1 h 10"/>
                <a:gd name="T12" fmla="*/ 9 w 10"/>
                <a:gd name="T13" fmla="*/ 5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9" y="8"/>
                    <a:pt x="9" y="9"/>
                    <a:pt x="8" y="10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4"/>
                    <a:pt x="7" y="4"/>
                    <a:pt x="9" y="5"/>
                  </a:cubicBezTo>
                  <a:cubicBezTo>
                    <a:pt x="9" y="6"/>
                    <a:pt x="10" y="6"/>
                    <a:pt x="10" y="7"/>
                  </a:cubicBezTo>
                  <a:close/>
                </a:path>
              </a:pathLst>
            </a:custGeom>
            <a:solidFill>
              <a:srgbClr val="F9B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" name="Group 114">
            <a:extLst>
              <a:ext uri="{FF2B5EF4-FFF2-40B4-BE49-F238E27FC236}">
                <a16:creationId xmlns:a16="http://schemas.microsoft.com/office/drawing/2014/main" id="{4ADC5556-F770-5042-21F3-6728C41193A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370636" y="649288"/>
            <a:ext cx="2406650" cy="4538662"/>
            <a:chOff x="4013" y="409"/>
            <a:chExt cx="1516" cy="2859"/>
          </a:xfrm>
        </p:grpSpPr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3497CB26-9DB4-7AA4-1AAE-FFBCDA94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859"/>
              <a:ext cx="1011" cy="658"/>
            </a:xfrm>
            <a:custGeom>
              <a:avLst/>
              <a:gdLst>
                <a:gd name="T0" fmla="*/ 37 w 62"/>
                <a:gd name="T1" fmla="*/ 40 h 41"/>
                <a:gd name="T2" fmla="*/ 31 w 62"/>
                <a:gd name="T3" fmla="*/ 38 h 41"/>
                <a:gd name="T4" fmla="*/ 30 w 62"/>
                <a:gd name="T5" fmla="*/ 37 h 41"/>
                <a:gd name="T6" fmla="*/ 22 w 62"/>
                <a:gd name="T7" fmla="*/ 40 h 41"/>
                <a:gd name="T8" fmla="*/ 12 w 62"/>
                <a:gd name="T9" fmla="*/ 39 h 41"/>
                <a:gd name="T10" fmla="*/ 9 w 62"/>
                <a:gd name="T11" fmla="*/ 38 h 41"/>
                <a:gd name="T12" fmla="*/ 3 w 62"/>
                <a:gd name="T13" fmla="*/ 36 h 41"/>
                <a:gd name="T14" fmla="*/ 2 w 62"/>
                <a:gd name="T15" fmla="*/ 29 h 41"/>
                <a:gd name="T16" fmla="*/ 2 w 62"/>
                <a:gd name="T17" fmla="*/ 26 h 41"/>
                <a:gd name="T18" fmla="*/ 6 w 62"/>
                <a:gd name="T19" fmla="*/ 16 h 41"/>
                <a:gd name="T20" fmla="*/ 8 w 62"/>
                <a:gd name="T21" fmla="*/ 13 h 41"/>
                <a:gd name="T22" fmla="*/ 10 w 62"/>
                <a:gd name="T23" fmla="*/ 8 h 41"/>
                <a:gd name="T24" fmla="*/ 23 w 62"/>
                <a:gd name="T25" fmla="*/ 4 h 41"/>
                <a:gd name="T26" fmla="*/ 27 w 62"/>
                <a:gd name="T27" fmla="*/ 3 h 41"/>
                <a:gd name="T28" fmla="*/ 40 w 62"/>
                <a:gd name="T29" fmla="*/ 3 h 41"/>
                <a:gd name="T30" fmla="*/ 44 w 62"/>
                <a:gd name="T31" fmla="*/ 4 h 41"/>
                <a:gd name="T32" fmla="*/ 52 w 62"/>
                <a:gd name="T33" fmla="*/ 7 h 41"/>
                <a:gd name="T34" fmla="*/ 55 w 62"/>
                <a:gd name="T35" fmla="*/ 9 h 41"/>
                <a:gd name="T36" fmla="*/ 61 w 62"/>
                <a:gd name="T37" fmla="*/ 12 h 41"/>
                <a:gd name="T38" fmla="*/ 60 w 62"/>
                <a:gd name="T39" fmla="*/ 20 h 41"/>
                <a:gd name="T40" fmla="*/ 59 w 62"/>
                <a:gd name="T41" fmla="*/ 24 h 41"/>
                <a:gd name="T42" fmla="*/ 54 w 62"/>
                <a:gd name="T43" fmla="*/ 32 h 41"/>
                <a:gd name="T44" fmla="*/ 53 w 62"/>
                <a:gd name="T45" fmla="*/ 35 h 41"/>
                <a:gd name="T46" fmla="*/ 52 w 62"/>
                <a:gd name="T47" fmla="*/ 35 h 41"/>
                <a:gd name="T48" fmla="*/ 48 w 62"/>
                <a:gd name="T49" fmla="*/ 36 h 41"/>
                <a:gd name="T50" fmla="*/ 40 w 62"/>
                <a:gd name="T51" fmla="*/ 41 h 41"/>
                <a:gd name="T52" fmla="*/ 37 w 62"/>
                <a:gd name="T5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41">
                  <a:moveTo>
                    <a:pt x="37" y="40"/>
                  </a:moveTo>
                  <a:cubicBezTo>
                    <a:pt x="34" y="40"/>
                    <a:pt x="32" y="39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9"/>
                    <a:pt x="24" y="38"/>
                    <a:pt x="22" y="40"/>
                  </a:cubicBezTo>
                  <a:cubicBezTo>
                    <a:pt x="18" y="41"/>
                    <a:pt x="15" y="41"/>
                    <a:pt x="12" y="39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6" y="39"/>
                    <a:pt x="4" y="38"/>
                    <a:pt x="3" y="36"/>
                  </a:cubicBezTo>
                  <a:cubicBezTo>
                    <a:pt x="1" y="34"/>
                    <a:pt x="1" y="32"/>
                    <a:pt x="2" y="29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0" y="22"/>
                    <a:pt x="2" y="17"/>
                    <a:pt x="6" y="16"/>
                  </a:cubicBezTo>
                  <a:cubicBezTo>
                    <a:pt x="7" y="15"/>
                    <a:pt x="8" y="14"/>
                    <a:pt x="8" y="13"/>
                  </a:cubicBezTo>
                  <a:cubicBezTo>
                    <a:pt x="8" y="11"/>
                    <a:pt x="10" y="10"/>
                    <a:pt x="10" y="8"/>
                  </a:cubicBezTo>
                  <a:cubicBezTo>
                    <a:pt x="14" y="4"/>
                    <a:pt x="18" y="3"/>
                    <a:pt x="23" y="4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31" y="0"/>
                    <a:pt x="36" y="0"/>
                    <a:pt x="40" y="3"/>
                  </a:cubicBezTo>
                  <a:cubicBezTo>
                    <a:pt x="41" y="4"/>
                    <a:pt x="42" y="5"/>
                    <a:pt x="44" y="4"/>
                  </a:cubicBezTo>
                  <a:cubicBezTo>
                    <a:pt x="47" y="4"/>
                    <a:pt x="50" y="5"/>
                    <a:pt x="52" y="7"/>
                  </a:cubicBezTo>
                  <a:cubicBezTo>
                    <a:pt x="53" y="8"/>
                    <a:pt x="54" y="9"/>
                    <a:pt x="55" y="9"/>
                  </a:cubicBezTo>
                  <a:cubicBezTo>
                    <a:pt x="58" y="9"/>
                    <a:pt x="59" y="11"/>
                    <a:pt x="61" y="12"/>
                  </a:cubicBezTo>
                  <a:cubicBezTo>
                    <a:pt x="62" y="15"/>
                    <a:pt x="62" y="18"/>
                    <a:pt x="60" y="20"/>
                  </a:cubicBezTo>
                  <a:cubicBezTo>
                    <a:pt x="60" y="21"/>
                    <a:pt x="59" y="23"/>
                    <a:pt x="59" y="24"/>
                  </a:cubicBezTo>
                  <a:cubicBezTo>
                    <a:pt x="59" y="28"/>
                    <a:pt x="57" y="30"/>
                    <a:pt x="54" y="32"/>
                  </a:cubicBezTo>
                  <a:cubicBezTo>
                    <a:pt x="53" y="33"/>
                    <a:pt x="53" y="34"/>
                    <a:pt x="53" y="35"/>
                  </a:cubicBezTo>
                  <a:cubicBezTo>
                    <a:pt x="53" y="36"/>
                    <a:pt x="52" y="35"/>
                    <a:pt x="52" y="35"/>
                  </a:cubicBezTo>
                  <a:cubicBezTo>
                    <a:pt x="50" y="33"/>
                    <a:pt x="49" y="35"/>
                    <a:pt x="48" y="36"/>
                  </a:cubicBezTo>
                  <a:cubicBezTo>
                    <a:pt x="46" y="38"/>
                    <a:pt x="44" y="40"/>
                    <a:pt x="40" y="41"/>
                  </a:cubicBezTo>
                  <a:cubicBezTo>
                    <a:pt x="39" y="41"/>
                    <a:pt x="38" y="41"/>
                    <a:pt x="37" y="40"/>
                  </a:cubicBezTo>
                  <a:close/>
                </a:path>
              </a:pathLst>
            </a:custGeom>
            <a:solidFill>
              <a:srgbClr val="8EC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BFDCDE1A-2406-BDAD-78B2-5E03EBFD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409"/>
              <a:ext cx="1125" cy="643"/>
            </a:xfrm>
            <a:custGeom>
              <a:avLst/>
              <a:gdLst>
                <a:gd name="T0" fmla="*/ 52 w 69"/>
                <a:gd name="T1" fmla="*/ 40 h 40"/>
                <a:gd name="T2" fmla="*/ 46 w 69"/>
                <a:gd name="T3" fmla="*/ 37 h 40"/>
                <a:gd name="T4" fmla="*/ 44 w 69"/>
                <a:gd name="T5" fmla="*/ 36 h 40"/>
                <a:gd name="T6" fmla="*/ 36 w 69"/>
                <a:gd name="T7" fmla="*/ 33 h 40"/>
                <a:gd name="T8" fmla="*/ 31 w 69"/>
                <a:gd name="T9" fmla="*/ 32 h 40"/>
                <a:gd name="T10" fmla="*/ 19 w 69"/>
                <a:gd name="T11" fmla="*/ 32 h 40"/>
                <a:gd name="T12" fmla="*/ 16 w 69"/>
                <a:gd name="T13" fmla="*/ 33 h 40"/>
                <a:gd name="T14" fmla="*/ 3 w 69"/>
                <a:gd name="T15" fmla="*/ 36 h 40"/>
                <a:gd name="T16" fmla="*/ 2 w 69"/>
                <a:gd name="T17" fmla="*/ 36 h 40"/>
                <a:gd name="T18" fmla="*/ 4 w 69"/>
                <a:gd name="T19" fmla="*/ 27 h 40"/>
                <a:gd name="T20" fmla="*/ 5 w 69"/>
                <a:gd name="T21" fmla="*/ 24 h 40"/>
                <a:gd name="T22" fmla="*/ 13 w 69"/>
                <a:gd name="T23" fmla="*/ 14 h 40"/>
                <a:gd name="T24" fmla="*/ 16 w 69"/>
                <a:gd name="T25" fmla="*/ 12 h 40"/>
                <a:gd name="T26" fmla="*/ 20 w 69"/>
                <a:gd name="T27" fmla="*/ 9 h 40"/>
                <a:gd name="T28" fmla="*/ 23 w 69"/>
                <a:gd name="T29" fmla="*/ 7 h 40"/>
                <a:gd name="T30" fmla="*/ 31 w 69"/>
                <a:gd name="T31" fmla="*/ 0 h 40"/>
                <a:gd name="T32" fmla="*/ 39 w 69"/>
                <a:gd name="T33" fmla="*/ 4 h 40"/>
                <a:gd name="T34" fmla="*/ 41 w 69"/>
                <a:gd name="T35" fmla="*/ 5 h 40"/>
                <a:gd name="T36" fmla="*/ 50 w 69"/>
                <a:gd name="T37" fmla="*/ 7 h 40"/>
                <a:gd name="T38" fmla="*/ 53 w 69"/>
                <a:gd name="T39" fmla="*/ 8 h 40"/>
                <a:gd name="T40" fmla="*/ 58 w 69"/>
                <a:gd name="T41" fmla="*/ 15 h 40"/>
                <a:gd name="T42" fmla="*/ 59 w 69"/>
                <a:gd name="T43" fmla="*/ 17 h 40"/>
                <a:gd name="T44" fmla="*/ 63 w 69"/>
                <a:gd name="T45" fmla="*/ 21 h 40"/>
                <a:gd name="T46" fmla="*/ 64 w 69"/>
                <a:gd name="T47" fmla="*/ 24 h 40"/>
                <a:gd name="T48" fmla="*/ 69 w 69"/>
                <a:gd name="T49" fmla="*/ 31 h 40"/>
                <a:gd name="T50" fmla="*/ 62 w 69"/>
                <a:gd name="T51" fmla="*/ 37 h 40"/>
                <a:gd name="T52" fmla="*/ 59 w 69"/>
                <a:gd name="T53" fmla="*/ 37 h 40"/>
                <a:gd name="T54" fmla="*/ 52 w 69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0">
                  <a:moveTo>
                    <a:pt x="52" y="40"/>
                  </a:moveTo>
                  <a:cubicBezTo>
                    <a:pt x="50" y="39"/>
                    <a:pt x="48" y="37"/>
                    <a:pt x="46" y="37"/>
                  </a:cubicBezTo>
                  <a:cubicBezTo>
                    <a:pt x="45" y="37"/>
                    <a:pt x="45" y="37"/>
                    <a:pt x="44" y="36"/>
                  </a:cubicBezTo>
                  <a:cubicBezTo>
                    <a:pt x="42" y="33"/>
                    <a:pt x="39" y="32"/>
                    <a:pt x="36" y="33"/>
                  </a:cubicBezTo>
                  <a:cubicBezTo>
                    <a:pt x="34" y="33"/>
                    <a:pt x="33" y="33"/>
                    <a:pt x="31" y="32"/>
                  </a:cubicBezTo>
                  <a:cubicBezTo>
                    <a:pt x="29" y="29"/>
                    <a:pt x="22" y="29"/>
                    <a:pt x="19" y="32"/>
                  </a:cubicBezTo>
                  <a:cubicBezTo>
                    <a:pt x="18" y="33"/>
                    <a:pt x="18" y="33"/>
                    <a:pt x="16" y="33"/>
                  </a:cubicBezTo>
                  <a:cubicBezTo>
                    <a:pt x="12" y="31"/>
                    <a:pt x="7" y="32"/>
                    <a:pt x="3" y="36"/>
                  </a:cubicBezTo>
                  <a:cubicBezTo>
                    <a:pt x="3" y="36"/>
                    <a:pt x="3" y="36"/>
                    <a:pt x="2" y="36"/>
                  </a:cubicBezTo>
                  <a:cubicBezTo>
                    <a:pt x="0" y="33"/>
                    <a:pt x="1" y="29"/>
                    <a:pt x="4" y="27"/>
                  </a:cubicBezTo>
                  <a:cubicBezTo>
                    <a:pt x="5" y="26"/>
                    <a:pt x="6" y="26"/>
                    <a:pt x="5" y="24"/>
                  </a:cubicBezTo>
                  <a:cubicBezTo>
                    <a:pt x="3" y="19"/>
                    <a:pt x="6" y="14"/>
                    <a:pt x="13" y="14"/>
                  </a:cubicBezTo>
                  <a:cubicBezTo>
                    <a:pt x="14" y="14"/>
                    <a:pt x="16" y="13"/>
                    <a:pt x="16" y="12"/>
                  </a:cubicBezTo>
                  <a:cubicBezTo>
                    <a:pt x="17" y="10"/>
                    <a:pt x="18" y="9"/>
                    <a:pt x="20" y="9"/>
                  </a:cubicBezTo>
                  <a:cubicBezTo>
                    <a:pt x="22" y="10"/>
                    <a:pt x="23" y="8"/>
                    <a:pt x="23" y="7"/>
                  </a:cubicBezTo>
                  <a:cubicBezTo>
                    <a:pt x="25" y="4"/>
                    <a:pt x="27" y="1"/>
                    <a:pt x="31" y="0"/>
                  </a:cubicBezTo>
                  <a:cubicBezTo>
                    <a:pt x="34" y="0"/>
                    <a:pt x="37" y="1"/>
                    <a:pt x="39" y="4"/>
                  </a:cubicBezTo>
                  <a:cubicBezTo>
                    <a:pt x="39" y="5"/>
                    <a:pt x="40" y="6"/>
                    <a:pt x="41" y="5"/>
                  </a:cubicBezTo>
                  <a:cubicBezTo>
                    <a:pt x="44" y="4"/>
                    <a:pt x="47" y="4"/>
                    <a:pt x="50" y="7"/>
                  </a:cubicBezTo>
                  <a:cubicBezTo>
                    <a:pt x="51" y="8"/>
                    <a:pt x="51" y="9"/>
                    <a:pt x="53" y="8"/>
                  </a:cubicBezTo>
                  <a:cubicBezTo>
                    <a:pt x="57" y="8"/>
                    <a:pt x="59" y="11"/>
                    <a:pt x="58" y="15"/>
                  </a:cubicBezTo>
                  <a:cubicBezTo>
                    <a:pt x="58" y="16"/>
                    <a:pt x="58" y="17"/>
                    <a:pt x="59" y="17"/>
                  </a:cubicBezTo>
                  <a:cubicBezTo>
                    <a:pt x="62" y="17"/>
                    <a:pt x="63" y="19"/>
                    <a:pt x="63" y="21"/>
                  </a:cubicBezTo>
                  <a:cubicBezTo>
                    <a:pt x="63" y="22"/>
                    <a:pt x="63" y="23"/>
                    <a:pt x="64" y="24"/>
                  </a:cubicBezTo>
                  <a:cubicBezTo>
                    <a:pt x="68" y="26"/>
                    <a:pt x="69" y="28"/>
                    <a:pt x="69" y="31"/>
                  </a:cubicBezTo>
                  <a:cubicBezTo>
                    <a:pt x="68" y="34"/>
                    <a:pt x="66" y="36"/>
                    <a:pt x="62" y="37"/>
                  </a:cubicBezTo>
                  <a:cubicBezTo>
                    <a:pt x="61" y="37"/>
                    <a:pt x="60" y="37"/>
                    <a:pt x="59" y="37"/>
                  </a:cubicBezTo>
                  <a:cubicBezTo>
                    <a:pt x="56" y="38"/>
                    <a:pt x="54" y="38"/>
                    <a:pt x="52" y="40"/>
                  </a:cubicBezTo>
                  <a:close/>
                </a:path>
              </a:pathLst>
            </a:custGeom>
            <a:solidFill>
              <a:srgbClr val="59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7B56608F-FC7E-5ECE-8F88-6170F2C84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004"/>
              <a:ext cx="668" cy="497"/>
            </a:xfrm>
            <a:custGeom>
              <a:avLst/>
              <a:gdLst>
                <a:gd name="T0" fmla="*/ 8 w 41"/>
                <a:gd name="T1" fmla="*/ 3 h 31"/>
                <a:gd name="T2" fmla="*/ 14 w 41"/>
                <a:gd name="T3" fmla="*/ 0 h 31"/>
                <a:gd name="T4" fmla="*/ 18 w 41"/>
                <a:gd name="T5" fmla="*/ 0 h 31"/>
                <a:gd name="T6" fmla="*/ 15 w 41"/>
                <a:gd name="T7" fmla="*/ 1 h 31"/>
                <a:gd name="T8" fmla="*/ 20 w 41"/>
                <a:gd name="T9" fmla="*/ 2 h 31"/>
                <a:gd name="T10" fmla="*/ 32 w 41"/>
                <a:gd name="T11" fmla="*/ 8 h 31"/>
                <a:gd name="T12" fmla="*/ 34 w 41"/>
                <a:gd name="T13" fmla="*/ 9 h 31"/>
                <a:gd name="T14" fmla="*/ 38 w 41"/>
                <a:gd name="T15" fmla="*/ 16 h 31"/>
                <a:gd name="T16" fmla="*/ 38 w 41"/>
                <a:gd name="T17" fmla="*/ 18 h 31"/>
                <a:gd name="T18" fmla="*/ 38 w 41"/>
                <a:gd name="T19" fmla="*/ 25 h 31"/>
                <a:gd name="T20" fmla="*/ 31 w 41"/>
                <a:gd name="T21" fmla="*/ 27 h 31"/>
                <a:gd name="T22" fmla="*/ 27 w 41"/>
                <a:gd name="T23" fmla="*/ 28 h 31"/>
                <a:gd name="T24" fmla="*/ 14 w 41"/>
                <a:gd name="T25" fmla="*/ 29 h 31"/>
                <a:gd name="T26" fmla="*/ 9 w 41"/>
                <a:gd name="T27" fmla="*/ 30 h 31"/>
                <a:gd name="T28" fmla="*/ 6 w 41"/>
                <a:gd name="T29" fmla="*/ 30 h 31"/>
                <a:gd name="T30" fmla="*/ 1 w 41"/>
                <a:gd name="T31" fmla="*/ 26 h 31"/>
                <a:gd name="T32" fmla="*/ 2 w 41"/>
                <a:gd name="T33" fmla="*/ 23 h 31"/>
                <a:gd name="T34" fmla="*/ 6 w 41"/>
                <a:gd name="T35" fmla="*/ 16 h 31"/>
                <a:gd name="T36" fmla="*/ 8 w 41"/>
                <a:gd name="T37" fmla="*/ 11 h 31"/>
                <a:gd name="T38" fmla="*/ 8 w 41"/>
                <a:gd name="T3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31">
                  <a:moveTo>
                    <a:pt x="8" y="3"/>
                  </a:moveTo>
                  <a:cubicBezTo>
                    <a:pt x="9" y="1"/>
                    <a:pt x="11" y="0"/>
                    <a:pt x="14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7" y="3"/>
                    <a:pt x="18" y="3"/>
                    <a:pt x="20" y="2"/>
                  </a:cubicBezTo>
                  <a:cubicBezTo>
                    <a:pt x="25" y="1"/>
                    <a:pt x="31" y="3"/>
                    <a:pt x="32" y="8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7" y="10"/>
                    <a:pt x="38" y="12"/>
                    <a:pt x="38" y="16"/>
                  </a:cubicBezTo>
                  <a:cubicBezTo>
                    <a:pt x="37" y="17"/>
                    <a:pt x="38" y="18"/>
                    <a:pt x="38" y="18"/>
                  </a:cubicBezTo>
                  <a:cubicBezTo>
                    <a:pt x="41" y="20"/>
                    <a:pt x="41" y="23"/>
                    <a:pt x="38" y="25"/>
                  </a:cubicBezTo>
                  <a:cubicBezTo>
                    <a:pt x="36" y="26"/>
                    <a:pt x="34" y="27"/>
                    <a:pt x="31" y="27"/>
                  </a:cubicBezTo>
                  <a:cubicBezTo>
                    <a:pt x="30" y="27"/>
                    <a:pt x="28" y="27"/>
                    <a:pt x="27" y="28"/>
                  </a:cubicBezTo>
                  <a:cubicBezTo>
                    <a:pt x="23" y="30"/>
                    <a:pt x="18" y="31"/>
                    <a:pt x="14" y="29"/>
                  </a:cubicBezTo>
                  <a:cubicBezTo>
                    <a:pt x="12" y="28"/>
                    <a:pt x="11" y="28"/>
                    <a:pt x="9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4" y="29"/>
                    <a:pt x="1" y="29"/>
                    <a:pt x="1" y="26"/>
                  </a:cubicBezTo>
                  <a:cubicBezTo>
                    <a:pt x="0" y="25"/>
                    <a:pt x="0" y="24"/>
                    <a:pt x="2" y="23"/>
                  </a:cubicBezTo>
                  <a:cubicBezTo>
                    <a:pt x="4" y="22"/>
                    <a:pt x="7" y="19"/>
                    <a:pt x="6" y="16"/>
                  </a:cubicBezTo>
                  <a:cubicBezTo>
                    <a:pt x="6" y="14"/>
                    <a:pt x="7" y="12"/>
                    <a:pt x="8" y="11"/>
                  </a:cubicBezTo>
                  <a:cubicBezTo>
                    <a:pt x="10" y="8"/>
                    <a:pt x="9" y="6"/>
                    <a:pt x="8" y="3"/>
                  </a:cubicBezTo>
                  <a:close/>
                </a:path>
              </a:pathLst>
            </a:custGeom>
            <a:solidFill>
              <a:srgbClr val="71B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88B49FA9-816C-893D-589F-FD7ACA81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469"/>
              <a:ext cx="457" cy="1799"/>
            </a:xfrm>
            <a:custGeom>
              <a:avLst/>
              <a:gdLst>
                <a:gd name="T0" fmla="*/ 25 w 28"/>
                <a:gd name="T1" fmla="*/ 0 h 112"/>
                <a:gd name="T2" fmla="*/ 28 w 28"/>
                <a:gd name="T3" fmla="*/ 1 h 112"/>
                <a:gd name="T4" fmla="*/ 9 w 28"/>
                <a:gd name="T5" fmla="*/ 21 h 112"/>
                <a:gd name="T6" fmla="*/ 8 w 28"/>
                <a:gd name="T7" fmla="*/ 24 h 112"/>
                <a:gd name="T8" fmla="*/ 9 w 28"/>
                <a:gd name="T9" fmla="*/ 104 h 112"/>
                <a:gd name="T10" fmla="*/ 10 w 28"/>
                <a:gd name="T11" fmla="*/ 110 h 112"/>
                <a:gd name="T12" fmla="*/ 9 w 28"/>
                <a:gd name="T13" fmla="*/ 112 h 112"/>
                <a:gd name="T14" fmla="*/ 2 w 28"/>
                <a:gd name="T15" fmla="*/ 112 h 112"/>
                <a:gd name="T16" fmla="*/ 1 w 28"/>
                <a:gd name="T17" fmla="*/ 111 h 112"/>
                <a:gd name="T18" fmla="*/ 3 w 28"/>
                <a:gd name="T19" fmla="*/ 70 h 112"/>
                <a:gd name="T20" fmla="*/ 4 w 28"/>
                <a:gd name="T21" fmla="*/ 2 h 112"/>
                <a:gd name="T22" fmla="*/ 8 w 28"/>
                <a:gd name="T23" fmla="*/ 2 h 112"/>
                <a:gd name="T24" fmla="*/ 9 w 28"/>
                <a:gd name="T25" fmla="*/ 5 h 112"/>
                <a:gd name="T26" fmla="*/ 9 w 28"/>
                <a:gd name="T27" fmla="*/ 12 h 112"/>
                <a:gd name="T28" fmla="*/ 9 w 28"/>
                <a:gd name="T29" fmla="*/ 14 h 112"/>
                <a:gd name="T30" fmla="*/ 11 w 28"/>
                <a:gd name="T31" fmla="*/ 13 h 112"/>
                <a:gd name="T32" fmla="*/ 22 w 28"/>
                <a:gd name="T33" fmla="*/ 3 h 112"/>
                <a:gd name="T34" fmla="*/ 25 w 28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12">
                  <a:moveTo>
                    <a:pt x="25" y="0"/>
                  </a:moveTo>
                  <a:cubicBezTo>
                    <a:pt x="26" y="0"/>
                    <a:pt x="27" y="0"/>
                    <a:pt x="28" y="1"/>
                  </a:cubicBezTo>
                  <a:cubicBezTo>
                    <a:pt x="22" y="8"/>
                    <a:pt x="16" y="15"/>
                    <a:pt x="9" y="21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51"/>
                    <a:pt x="9" y="78"/>
                    <a:pt x="9" y="104"/>
                  </a:cubicBezTo>
                  <a:cubicBezTo>
                    <a:pt x="9" y="106"/>
                    <a:pt x="10" y="108"/>
                    <a:pt x="10" y="110"/>
                  </a:cubicBezTo>
                  <a:cubicBezTo>
                    <a:pt x="10" y="112"/>
                    <a:pt x="10" y="112"/>
                    <a:pt x="9" y="112"/>
                  </a:cubicBezTo>
                  <a:cubicBezTo>
                    <a:pt x="6" y="112"/>
                    <a:pt x="4" y="112"/>
                    <a:pt x="2" y="112"/>
                  </a:cubicBezTo>
                  <a:cubicBezTo>
                    <a:pt x="1" y="112"/>
                    <a:pt x="0" y="111"/>
                    <a:pt x="1" y="111"/>
                  </a:cubicBezTo>
                  <a:cubicBezTo>
                    <a:pt x="3" y="97"/>
                    <a:pt x="2" y="84"/>
                    <a:pt x="3" y="70"/>
                  </a:cubicBezTo>
                  <a:cubicBezTo>
                    <a:pt x="3" y="48"/>
                    <a:pt x="3" y="25"/>
                    <a:pt x="4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9" y="3"/>
                    <a:pt x="8" y="4"/>
                    <a:pt x="9" y="5"/>
                  </a:cubicBezTo>
                  <a:cubicBezTo>
                    <a:pt x="9" y="8"/>
                    <a:pt x="9" y="10"/>
                    <a:pt x="9" y="12"/>
                  </a:cubicBezTo>
                  <a:cubicBezTo>
                    <a:pt x="9" y="13"/>
                    <a:pt x="8" y="14"/>
                    <a:pt x="9" y="14"/>
                  </a:cubicBezTo>
                  <a:cubicBezTo>
                    <a:pt x="10" y="15"/>
                    <a:pt x="10" y="14"/>
                    <a:pt x="11" y="13"/>
                  </a:cubicBezTo>
                  <a:cubicBezTo>
                    <a:pt x="14" y="10"/>
                    <a:pt x="18" y="7"/>
                    <a:pt x="22" y="3"/>
                  </a:cubicBezTo>
                  <a:cubicBezTo>
                    <a:pt x="22" y="2"/>
                    <a:pt x="23" y="1"/>
                    <a:pt x="25" y="0"/>
                  </a:cubicBezTo>
                  <a:close/>
                </a:path>
              </a:pathLst>
            </a:custGeom>
            <a:solidFill>
              <a:srgbClr val="81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C56E295F-403B-EA6B-E5DE-6A209DB9CD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1888" y="4543425"/>
            <a:ext cx="4592637" cy="635000"/>
            <a:chOff x="1513" y="2862"/>
            <a:chExt cx="2893" cy="4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6F6BB8F-1566-2375-327C-8166263D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3058"/>
              <a:ext cx="2869" cy="204"/>
            </a:xfrm>
            <a:custGeom>
              <a:avLst/>
              <a:gdLst>
                <a:gd name="T0" fmla="*/ 189 w 751"/>
                <a:gd name="T1" fmla="*/ 29 h 52"/>
                <a:gd name="T2" fmla="*/ 210 w 751"/>
                <a:gd name="T3" fmla="*/ 10 h 52"/>
                <a:gd name="T4" fmla="*/ 228 w 751"/>
                <a:gd name="T5" fmla="*/ 15 h 52"/>
                <a:gd name="T6" fmla="*/ 240 w 751"/>
                <a:gd name="T7" fmla="*/ 30 h 52"/>
                <a:gd name="T8" fmla="*/ 250 w 751"/>
                <a:gd name="T9" fmla="*/ 29 h 52"/>
                <a:gd name="T10" fmla="*/ 273 w 751"/>
                <a:gd name="T11" fmla="*/ 19 h 52"/>
                <a:gd name="T12" fmla="*/ 292 w 751"/>
                <a:gd name="T13" fmla="*/ 18 h 52"/>
                <a:gd name="T14" fmla="*/ 297 w 751"/>
                <a:gd name="T15" fmla="*/ 40 h 52"/>
                <a:gd name="T16" fmla="*/ 318 w 751"/>
                <a:gd name="T17" fmla="*/ 7 h 52"/>
                <a:gd name="T18" fmla="*/ 328 w 751"/>
                <a:gd name="T19" fmla="*/ 30 h 52"/>
                <a:gd name="T20" fmla="*/ 341 w 751"/>
                <a:gd name="T21" fmla="*/ 32 h 52"/>
                <a:gd name="T22" fmla="*/ 353 w 751"/>
                <a:gd name="T23" fmla="*/ 34 h 52"/>
                <a:gd name="T24" fmla="*/ 364 w 751"/>
                <a:gd name="T25" fmla="*/ 11 h 52"/>
                <a:gd name="T26" fmla="*/ 384 w 751"/>
                <a:gd name="T27" fmla="*/ 19 h 52"/>
                <a:gd name="T28" fmla="*/ 399 w 751"/>
                <a:gd name="T29" fmla="*/ 25 h 52"/>
                <a:gd name="T30" fmla="*/ 416 w 751"/>
                <a:gd name="T31" fmla="*/ 24 h 52"/>
                <a:gd name="T32" fmla="*/ 424 w 751"/>
                <a:gd name="T33" fmla="*/ 7 h 52"/>
                <a:gd name="T34" fmla="*/ 447 w 751"/>
                <a:gd name="T35" fmla="*/ 1 h 52"/>
                <a:gd name="T36" fmla="*/ 460 w 751"/>
                <a:gd name="T37" fmla="*/ 27 h 52"/>
                <a:gd name="T38" fmla="*/ 476 w 751"/>
                <a:gd name="T39" fmla="*/ 28 h 52"/>
                <a:gd name="T40" fmla="*/ 493 w 751"/>
                <a:gd name="T41" fmla="*/ 38 h 52"/>
                <a:gd name="T42" fmla="*/ 521 w 751"/>
                <a:gd name="T43" fmla="*/ 31 h 52"/>
                <a:gd name="T44" fmla="*/ 524 w 751"/>
                <a:gd name="T45" fmla="*/ 17 h 52"/>
                <a:gd name="T46" fmla="*/ 543 w 751"/>
                <a:gd name="T47" fmla="*/ 14 h 52"/>
                <a:gd name="T48" fmla="*/ 555 w 751"/>
                <a:gd name="T49" fmla="*/ 23 h 52"/>
                <a:gd name="T50" fmla="*/ 563 w 751"/>
                <a:gd name="T51" fmla="*/ 25 h 52"/>
                <a:gd name="T52" fmla="*/ 584 w 751"/>
                <a:gd name="T53" fmla="*/ 27 h 52"/>
                <a:gd name="T54" fmla="*/ 595 w 751"/>
                <a:gd name="T55" fmla="*/ 31 h 52"/>
                <a:gd name="T56" fmla="*/ 610 w 751"/>
                <a:gd name="T57" fmla="*/ 23 h 52"/>
                <a:gd name="T58" fmla="*/ 620 w 751"/>
                <a:gd name="T59" fmla="*/ 17 h 52"/>
                <a:gd name="T60" fmla="*/ 641 w 751"/>
                <a:gd name="T61" fmla="*/ 25 h 52"/>
                <a:gd name="T62" fmla="*/ 649 w 751"/>
                <a:gd name="T63" fmla="*/ 38 h 52"/>
                <a:gd name="T64" fmla="*/ 661 w 751"/>
                <a:gd name="T65" fmla="*/ 24 h 52"/>
                <a:gd name="T66" fmla="*/ 686 w 751"/>
                <a:gd name="T67" fmla="*/ 26 h 52"/>
                <a:gd name="T68" fmla="*/ 691 w 751"/>
                <a:gd name="T69" fmla="*/ 34 h 52"/>
                <a:gd name="T70" fmla="*/ 705 w 751"/>
                <a:gd name="T71" fmla="*/ 40 h 52"/>
                <a:gd name="T72" fmla="*/ 721 w 751"/>
                <a:gd name="T73" fmla="*/ 19 h 52"/>
                <a:gd name="T74" fmla="*/ 725 w 751"/>
                <a:gd name="T75" fmla="*/ 45 h 52"/>
                <a:gd name="T76" fmla="*/ 736 w 751"/>
                <a:gd name="T77" fmla="*/ 46 h 52"/>
                <a:gd name="T78" fmla="*/ 747 w 751"/>
                <a:gd name="T79" fmla="*/ 51 h 52"/>
                <a:gd name="T80" fmla="*/ 9 w 751"/>
                <a:gd name="T81" fmla="*/ 43 h 52"/>
                <a:gd name="T82" fmla="*/ 25 w 751"/>
                <a:gd name="T83" fmla="*/ 25 h 52"/>
                <a:gd name="T84" fmla="*/ 45 w 751"/>
                <a:gd name="T85" fmla="*/ 32 h 52"/>
                <a:gd name="T86" fmla="*/ 52 w 751"/>
                <a:gd name="T87" fmla="*/ 40 h 52"/>
                <a:gd name="T88" fmla="*/ 63 w 751"/>
                <a:gd name="T89" fmla="*/ 40 h 52"/>
                <a:gd name="T90" fmla="*/ 79 w 751"/>
                <a:gd name="T91" fmla="*/ 33 h 52"/>
                <a:gd name="T92" fmla="*/ 98 w 751"/>
                <a:gd name="T93" fmla="*/ 38 h 52"/>
                <a:gd name="T94" fmla="*/ 118 w 751"/>
                <a:gd name="T95" fmla="*/ 21 h 52"/>
                <a:gd name="T96" fmla="*/ 126 w 751"/>
                <a:gd name="T97" fmla="*/ 38 h 52"/>
                <a:gd name="T98" fmla="*/ 147 w 751"/>
                <a:gd name="T99" fmla="*/ 21 h 52"/>
                <a:gd name="T100" fmla="*/ 161 w 751"/>
                <a:gd name="T101" fmla="*/ 28 h 52"/>
                <a:gd name="T102" fmla="*/ 169 w 751"/>
                <a:gd name="T10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1" h="52">
                  <a:moveTo>
                    <a:pt x="182" y="11"/>
                  </a:moveTo>
                  <a:cubicBezTo>
                    <a:pt x="184" y="11"/>
                    <a:pt x="182" y="9"/>
                    <a:pt x="183" y="9"/>
                  </a:cubicBezTo>
                  <a:cubicBezTo>
                    <a:pt x="186" y="10"/>
                    <a:pt x="186" y="13"/>
                    <a:pt x="189" y="14"/>
                  </a:cubicBezTo>
                  <a:cubicBezTo>
                    <a:pt x="190" y="17"/>
                    <a:pt x="189" y="21"/>
                    <a:pt x="188" y="24"/>
                  </a:cubicBezTo>
                  <a:cubicBezTo>
                    <a:pt x="188" y="25"/>
                    <a:pt x="188" y="27"/>
                    <a:pt x="189" y="29"/>
                  </a:cubicBezTo>
                  <a:cubicBezTo>
                    <a:pt x="190" y="33"/>
                    <a:pt x="193" y="34"/>
                    <a:pt x="197" y="33"/>
                  </a:cubicBezTo>
                  <a:cubicBezTo>
                    <a:pt x="198" y="32"/>
                    <a:pt x="200" y="32"/>
                    <a:pt x="201" y="31"/>
                  </a:cubicBezTo>
                  <a:cubicBezTo>
                    <a:pt x="204" y="30"/>
                    <a:pt x="205" y="28"/>
                    <a:pt x="205" y="24"/>
                  </a:cubicBezTo>
                  <a:cubicBezTo>
                    <a:pt x="205" y="20"/>
                    <a:pt x="207" y="16"/>
                    <a:pt x="208" y="12"/>
                  </a:cubicBezTo>
                  <a:cubicBezTo>
                    <a:pt x="209" y="11"/>
                    <a:pt x="209" y="10"/>
                    <a:pt x="210" y="10"/>
                  </a:cubicBezTo>
                  <a:cubicBezTo>
                    <a:pt x="211" y="10"/>
                    <a:pt x="211" y="12"/>
                    <a:pt x="211" y="13"/>
                  </a:cubicBezTo>
                  <a:cubicBezTo>
                    <a:pt x="211" y="15"/>
                    <a:pt x="211" y="17"/>
                    <a:pt x="212" y="19"/>
                  </a:cubicBezTo>
                  <a:cubicBezTo>
                    <a:pt x="214" y="24"/>
                    <a:pt x="217" y="25"/>
                    <a:pt x="221" y="22"/>
                  </a:cubicBezTo>
                  <a:cubicBezTo>
                    <a:pt x="224" y="21"/>
                    <a:pt x="226" y="18"/>
                    <a:pt x="228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31" y="14"/>
                    <a:pt x="230" y="16"/>
                    <a:pt x="230" y="18"/>
                  </a:cubicBezTo>
                  <a:cubicBezTo>
                    <a:pt x="230" y="21"/>
                    <a:pt x="228" y="23"/>
                    <a:pt x="227" y="26"/>
                  </a:cubicBezTo>
                  <a:cubicBezTo>
                    <a:pt x="224" y="31"/>
                    <a:pt x="225" y="35"/>
                    <a:pt x="230" y="38"/>
                  </a:cubicBezTo>
                  <a:cubicBezTo>
                    <a:pt x="233" y="39"/>
                    <a:pt x="234" y="39"/>
                    <a:pt x="236" y="36"/>
                  </a:cubicBezTo>
                  <a:cubicBezTo>
                    <a:pt x="237" y="34"/>
                    <a:pt x="238" y="32"/>
                    <a:pt x="240" y="30"/>
                  </a:cubicBezTo>
                  <a:cubicBezTo>
                    <a:pt x="243" y="28"/>
                    <a:pt x="245" y="25"/>
                    <a:pt x="244" y="21"/>
                  </a:cubicBezTo>
                  <a:cubicBezTo>
                    <a:pt x="244" y="20"/>
                    <a:pt x="244" y="20"/>
                    <a:pt x="244" y="19"/>
                  </a:cubicBezTo>
                  <a:cubicBezTo>
                    <a:pt x="244" y="18"/>
                    <a:pt x="244" y="17"/>
                    <a:pt x="245" y="17"/>
                  </a:cubicBezTo>
                  <a:cubicBezTo>
                    <a:pt x="246" y="17"/>
                    <a:pt x="247" y="18"/>
                    <a:pt x="247" y="19"/>
                  </a:cubicBezTo>
                  <a:cubicBezTo>
                    <a:pt x="249" y="22"/>
                    <a:pt x="250" y="25"/>
                    <a:pt x="250" y="29"/>
                  </a:cubicBezTo>
                  <a:cubicBezTo>
                    <a:pt x="250" y="30"/>
                    <a:pt x="250" y="30"/>
                    <a:pt x="250" y="31"/>
                  </a:cubicBezTo>
                  <a:cubicBezTo>
                    <a:pt x="251" y="35"/>
                    <a:pt x="253" y="36"/>
                    <a:pt x="256" y="35"/>
                  </a:cubicBezTo>
                  <a:cubicBezTo>
                    <a:pt x="258" y="33"/>
                    <a:pt x="261" y="31"/>
                    <a:pt x="262" y="28"/>
                  </a:cubicBezTo>
                  <a:cubicBezTo>
                    <a:pt x="264" y="25"/>
                    <a:pt x="266" y="22"/>
                    <a:pt x="269" y="20"/>
                  </a:cubicBezTo>
                  <a:cubicBezTo>
                    <a:pt x="270" y="20"/>
                    <a:pt x="272" y="19"/>
                    <a:pt x="273" y="19"/>
                  </a:cubicBezTo>
                  <a:cubicBezTo>
                    <a:pt x="275" y="20"/>
                    <a:pt x="274" y="21"/>
                    <a:pt x="274" y="22"/>
                  </a:cubicBezTo>
                  <a:cubicBezTo>
                    <a:pt x="272" y="24"/>
                    <a:pt x="271" y="26"/>
                    <a:pt x="271" y="28"/>
                  </a:cubicBezTo>
                  <a:cubicBezTo>
                    <a:pt x="270" y="33"/>
                    <a:pt x="272" y="36"/>
                    <a:pt x="277" y="34"/>
                  </a:cubicBezTo>
                  <a:cubicBezTo>
                    <a:pt x="284" y="32"/>
                    <a:pt x="290" y="29"/>
                    <a:pt x="291" y="20"/>
                  </a:cubicBezTo>
                  <a:cubicBezTo>
                    <a:pt x="291" y="20"/>
                    <a:pt x="291" y="19"/>
                    <a:pt x="292" y="18"/>
                  </a:cubicBezTo>
                  <a:cubicBezTo>
                    <a:pt x="292" y="17"/>
                    <a:pt x="293" y="17"/>
                    <a:pt x="294" y="18"/>
                  </a:cubicBezTo>
                  <a:cubicBezTo>
                    <a:pt x="295" y="19"/>
                    <a:pt x="295" y="21"/>
                    <a:pt x="295" y="22"/>
                  </a:cubicBezTo>
                  <a:cubicBezTo>
                    <a:pt x="295" y="25"/>
                    <a:pt x="296" y="29"/>
                    <a:pt x="295" y="32"/>
                  </a:cubicBezTo>
                  <a:cubicBezTo>
                    <a:pt x="295" y="33"/>
                    <a:pt x="295" y="34"/>
                    <a:pt x="295" y="35"/>
                  </a:cubicBezTo>
                  <a:cubicBezTo>
                    <a:pt x="295" y="37"/>
                    <a:pt x="295" y="39"/>
                    <a:pt x="297" y="40"/>
                  </a:cubicBezTo>
                  <a:cubicBezTo>
                    <a:pt x="299" y="40"/>
                    <a:pt x="299" y="38"/>
                    <a:pt x="300" y="37"/>
                  </a:cubicBezTo>
                  <a:cubicBezTo>
                    <a:pt x="302" y="33"/>
                    <a:pt x="304" y="30"/>
                    <a:pt x="307" y="27"/>
                  </a:cubicBezTo>
                  <a:cubicBezTo>
                    <a:pt x="312" y="21"/>
                    <a:pt x="315" y="15"/>
                    <a:pt x="314" y="7"/>
                  </a:cubicBezTo>
                  <a:cubicBezTo>
                    <a:pt x="314" y="6"/>
                    <a:pt x="313" y="3"/>
                    <a:pt x="315" y="3"/>
                  </a:cubicBezTo>
                  <a:cubicBezTo>
                    <a:pt x="317" y="3"/>
                    <a:pt x="317" y="5"/>
                    <a:pt x="318" y="7"/>
                  </a:cubicBezTo>
                  <a:cubicBezTo>
                    <a:pt x="319" y="10"/>
                    <a:pt x="320" y="13"/>
                    <a:pt x="320" y="16"/>
                  </a:cubicBezTo>
                  <a:cubicBezTo>
                    <a:pt x="321" y="20"/>
                    <a:pt x="321" y="25"/>
                    <a:pt x="320" y="29"/>
                  </a:cubicBezTo>
                  <a:cubicBezTo>
                    <a:pt x="320" y="31"/>
                    <a:pt x="319" y="34"/>
                    <a:pt x="322" y="34"/>
                  </a:cubicBezTo>
                  <a:cubicBezTo>
                    <a:pt x="324" y="35"/>
                    <a:pt x="326" y="34"/>
                    <a:pt x="327" y="31"/>
                  </a:cubicBezTo>
                  <a:cubicBezTo>
                    <a:pt x="327" y="31"/>
                    <a:pt x="328" y="30"/>
                    <a:pt x="328" y="30"/>
                  </a:cubicBezTo>
                  <a:cubicBezTo>
                    <a:pt x="328" y="28"/>
                    <a:pt x="328" y="26"/>
                    <a:pt x="330" y="26"/>
                  </a:cubicBezTo>
                  <a:cubicBezTo>
                    <a:pt x="332" y="26"/>
                    <a:pt x="332" y="28"/>
                    <a:pt x="333" y="29"/>
                  </a:cubicBezTo>
                  <a:cubicBezTo>
                    <a:pt x="334" y="31"/>
                    <a:pt x="335" y="32"/>
                    <a:pt x="337" y="33"/>
                  </a:cubicBezTo>
                  <a:cubicBezTo>
                    <a:pt x="338" y="34"/>
                    <a:pt x="338" y="35"/>
                    <a:pt x="340" y="35"/>
                  </a:cubicBezTo>
                  <a:cubicBezTo>
                    <a:pt x="341" y="34"/>
                    <a:pt x="341" y="33"/>
                    <a:pt x="341" y="32"/>
                  </a:cubicBezTo>
                  <a:cubicBezTo>
                    <a:pt x="341" y="28"/>
                    <a:pt x="341" y="25"/>
                    <a:pt x="343" y="22"/>
                  </a:cubicBezTo>
                  <a:cubicBezTo>
                    <a:pt x="344" y="21"/>
                    <a:pt x="345" y="20"/>
                    <a:pt x="346" y="20"/>
                  </a:cubicBezTo>
                  <a:cubicBezTo>
                    <a:pt x="348" y="21"/>
                    <a:pt x="347" y="22"/>
                    <a:pt x="347" y="23"/>
                  </a:cubicBezTo>
                  <a:cubicBezTo>
                    <a:pt x="347" y="25"/>
                    <a:pt x="347" y="27"/>
                    <a:pt x="347" y="28"/>
                  </a:cubicBezTo>
                  <a:cubicBezTo>
                    <a:pt x="348" y="32"/>
                    <a:pt x="350" y="34"/>
                    <a:pt x="353" y="34"/>
                  </a:cubicBezTo>
                  <a:cubicBezTo>
                    <a:pt x="358" y="35"/>
                    <a:pt x="360" y="32"/>
                    <a:pt x="358" y="28"/>
                  </a:cubicBezTo>
                  <a:cubicBezTo>
                    <a:pt x="357" y="25"/>
                    <a:pt x="356" y="22"/>
                    <a:pt x="356" y="18"/>
                  </a:cubicBezTo>
                  <a:cubicBezTo>
                    <a:pt x="356" y="13"/>
                    <a:pt x="358" y="9"/>
                    <a:pt x="362" y="7"/>
                  </a:cubicBezTo>
                  <a:cubicBezTo>
                    <a:pt x="363" y="6"/>
                    <a:pt x="363" y="6"/>
                    <a:pt x="363" y="6"/>
                  </a:cubicBezTo>
                  <a:cubicBezTo>
                    <a:pt x="366" y="8"/>
                    <a:pt x="364" y="10"/>
                    <a:pt x="364" y="11"/>
                  </a:cubicBezTo>
                  <a:cubicBezTo>
                    <a:pt x="363" y="17"/>
                    <a:pt x="366" y="22"/>
                    <a:pt x="372" y="23"/>
                  </a:cubicBezTo>
                  <a:cubicBezTo>
                    <a:pt x="376" y="23"/>
                    <a:pt x="377" y="22"/>
                    <a:pt x="377" y="18"/>
                  </a:cubicBezTo>
                  <a:cubicBezTo>
                    <a:pt x="377" y="16"/>
                    <a:pt x="377" y="14"/>
                    <a:pt x="379" y="13"/>
                  </a:cubicBezTo>
                  <a:cubicBezTo>
                    <a:pt x="381" y="11"/>
                    <a:pt x="382" y="11"/>
                    <a:pt x="382" y="14"/>
                  </a:cubicBezTo>
                  <a:cubicBezTo>
                    <a:pt x="383" y="16"/>
                    <a:pt x="383" y="17"/>
                    <a:pt x="384" y="19"/>
                  </a:cubicBezTo>
                  <a:cubicBezTo>
                    <a:pt x="387" y="21"/>
                    <a:pt x="390" y="21"/>
                    <a:pt x="392" y="17"/>
                  </a:cubicBezTo>
                  <a:cubicBezTo>
                    <a:pt x="393" y="14"/>
                    <a:pt x="393" y="11"/>
                    <a:pt x="393" y="8"/>
                  </a:cubicBezTo>
                  <a:cubicBezTo>
                    <a:pt x="394" y="6"/>
                    <a:pt x="395" y="6"/>
                    <a:pt x="396" y="8"/>
                  </a:cubicBezTo>
                  <a:cubicBezTo>
                    <a:pt x="398" y="11"/>
                    <a:pt x="399" y="13"/>
                    <a:pt x="399" y="17"/>
                  </a:cubicBezTo>
                  <a:cubicBezTo>
                    <a:pt x="399" y="19"/>
                    <a:pt x="399" y="22"/>
                    <a:pt x="399" y="25"/>
                  </a:cubicBezTo>
                  <a:cubicBezTo>
                    <a:pt x="399" y="27"/>
                    <a:pt x="401" y="29"/>
                    <a:pt x="403" y="30"/>
                  </a:cubicBezTo>
                  <a:cubicBezTo>
                    <a:pt x="406" y="30"/>
                    <a:pt x="408" y="29"/>
                    <a:pt x="408" y="26"/>
                  </a:cubicBezTo>
                  <a:cubicBezTo>
                    <a:pt x="409" y="24"/>
                    <a:pt x="411" y="22"/>
                    <a:pt x="413" y="21"/>
                  </a:cubicBezTo>
                  <a:cubicBezTo>
                    <a:pt x="415" y="20"/>
                    <a:pt x="416" y="20"/>
                    <a:pt x="416" y="23"/>
                  </a:cubicBezTo>
                  <a:cubicBezTo>
                    <a:pt x="416" y="23"/>
                    <a:pt x="416" y="23"/>
                    <a:pt x="416" y="24"/>
                  </a:cubicBezTo>
                  <a:cubicBezTo>
                    <a:pt x="416" y="26"/>
                    <a:pt x="416" y="28"/>
                    <a:pt x="419" y="29"/>
                  </a:cubicBezTo>
                  <a:cubicBezTo>
                    <a:pt x="421" y="29"/>
                    <a:pt x="424" y="27"/>
                    <a:pt x="425" y="25"/>
                  </a:cubicBezTo>
                  <a:cubicBezTo>
                    <a:pt x="426" y="21"/>
                    <a:pt x="426" y="18"/>
                    <a:pt x="425" y="14"/>
                  </a:cubicBezTo>
                  <a:cubicBezTo>
                    <a:pt x="425" y="13"/>
                    <a:pt x="424" y="12"/>
                    <a:pt x="424" y="10"/>
                  </a:cubicBezTo>
                  <a:cubicBezTo>
                    <a:pt x="424" y="9"/>
                    <a:pt x="423" y="8"/>
                    <a:pt x="424" y="7"/>
                  </a:cubicBezTo>
                  <a:cubicBezTo>
                    <a:pt x="425" y="7"/>
                    <a:pt x="426" y="7"/>
                    <a:pt x="427" y="8"/>
                  </a:cubicBezTo>
                  <a:cubicBezTo>
                    <a:pt x="432" y="11"/>
                    <a:pt x="434" y="15"/>
                    <a:pt x="434" y="19"/>
                  </a:cubicBezTo>
                  <a:cubicBezTo>
                    <a:pt x="434" y="24"/>
                    <a:pt x="435" y="25"/>
                    <a:pt x="440" y="22"/>
                  </a:cubicBezTo>
                  <a:cubicBezTo>
                    <a:pt x="445" y="19"/>
                    <a:pt x="451" y="11"/>
                    <a:pt x="447" y="4"/>
                  </a:cubicBezTo>
                  <a:cubicBezTo>
                    <a:pt x="446" y="3"/>
                    <a:pt x="446" y="2"/>
                    <a:pt x="447" y="1"/>
                  </a:cubicBezTo>
                  <a:cubicBezTo>
                    <a:pt x="448" y="0"/>
                    <a:pt x="450" y="1"/>
                    <a:pt x="451" y="2"/>
                  </a:cubicBezTo>
                  <a:cubicBezTo>
                    <a:pt x="455" y="5"/>
                    <a:pt x="456" y="8"/>
                    <a:pt x="457" y="13"/>
                  </a:cubicBezTo>
                  <a:cubicBezTo>
                    <a:pt x="457" y="16"/>
                    <a:pt x="456" y="19"/>
                    <a:pt x="455" y="23"/>
                  </a:cubicBezTo>
                  <a:cubicBezTo>
                    <a:pt x="454" y="24"/>
                    <a:pt x="454" y="26"/>
                    <a:pt x="455" y="27"/>
                  </a:cubicBezTo>
                  <a:cubicBezTo>
                    <a:pt x="456" y="29"/>
                    <a:pt x="458" y="28"/>
                    <a:pt x="460" y="27"/>
                  </a:cubicBezTo>
                  <a:cubicBezTo>
                    <a:pt x="466" y="25"/>
                    <a:pt x="469" y="21"/>
                    <a:pt x="469" y="14"/>
                  </a:cubicBezTo>
                  <a:cubicBezTo>
                    <a:pt x="470" y="12"/>
                    <a:pt x="471" y="9"/>
                    <a:pt x="473" y="8"/>
                  </a:cubicBezTo>
                  <a:cubicBezTo>
                    <a:pt x="474" y="8"/>
                    <a:pt x="474" y="8"/>
                    <a:pt x="474" y="9"/>
                  </a:cubicBezTo>
                  <a:cubicBezTo>
                    <a:pt x="475" y="15"/>
                    <a:pt x="479" y="20"/>
                    <a:pt x="476" y="26"/>
                  </a:cubicBezTo>
                  <a:cubicBezTo>
                    <a:pt x="476" y="27"/>
                    <a:pt x="476" y="28"/>
                    <a:pt x="476" y="28"/>
                  </a:cubicBezTo>
                  <a:cubicBezTo>
                    <a:pt x="476" y="30"/>
                    <a:pt x="475" y="32"/>
                    <a:pt x="477" y="32"/>
                  </a:cubicBezTo>
                  <a:cubicBezTo>
                    <a:pt x="479" y="33"/>
                    <a:pt x="479" y="31"/>
                    <a:pt x="480" y="30"/>
                  </a:cubicBezTo>
                  <a:cubicBezTo>
                    <a:pt x="481" y="28"/>
                    <a:pt x="482" y="25"/>
                    <a:pt x="484" y="26"/>
                  </a:cubicBezTo>
                  <a:cubicBezTo>
                    <a:pt x="486" y="26"/>
                    <a:pt x="485" y="29"/>
                    <a:pt x="485" y="31"/>
                  </a:cubicBezTo>
                  <a:cubicBezTo>
                    <a:pt x="484" y="36"/>
                    <a:pt x="488" y="39"/>
                    <a:pt x="493" y="38"/>
                  </a:cubicBezTo>
                  <a:cubicBezTo>
                    <a:pt x="499" y="36"/>
                    <a:pt x="504" y="34"/>
                    <a:pt x="506" y="28"/>
                  </a:cubicBezTo>
                  <a:cubicBezTo>
                    <a:pt x="506" y="27"/>
                    <a:pt x="507" y="27"/>
                    <a:pt x="508" y="26"/>
                  </a:cubicBezTo>
                  <a:cubicBezTo>
                    <a:pt x="510" y="24"/>
                    <a:pt x="511" y="24"/>
                    <a:pt x="512" y="27"/>
                  </a:cubicBezTo>
                  <a:cubicBezTo>
                    <a:pt x="513" y="28"/>
                    <a:pt x="514" y="29"/>
                    <a:pt x="514" y="30"/>
                  </a:cubicBezTo>
                  <a:cubicBezTo>
                    <a:pt x="516" y="32"/>
                    <a:pt x="519" y="33"/>
                    <a:pt x="521" y="31"/>
                  </a:cubicBezTo>
                  <a:cubicBezTo>
                    <a:pt x="525" y="29"/>
                    <a:pt x="525" y="27"/>
                    <a:pt x="523" y="24"/>
                  </a:cubicBezTo>
                  <a:cubicBezTo>
                    <a:pt x="523" y="23"/>
                    <a:pt x="522" y="22"/>
                    <a:pt x="521" y="21"/>
                  </a:cubicBezTo>
                  <a:cubicBezTo>
                    <a:pt x="521" y="21"/>
                    <a:pt x="521" y="22"/>
                    <a:pt x="521" y="21"/>
                  </a:cubicBezTo>
                  <a:cubicBezTo>
                    <a:pt x="520" y="20"/>
                    <a:pt x="518" y="19"/>
                    <a:pt x="519" y="17"/>
                  </a:cubicBezTo>
                  <a:cubicBezTo>
                    <a:pt x="520" y="16"/>
                    <a:pt x="522" y="17"/>
                    <a:pt x="524" y="17"/>
                  </a:cubicBezTo>
                  <a:cubicBezTo>
                    <a:pt x="528" y="19"/>
                    <a:pt x="530" y="23"/>
                    <a:pt x="532" y="26"/>
                  </a:cubicBezTo>
                  <a:cubicBezTo>
                    <a:pt x="534" y="27"/>
                    <a:pt x="535" y="30"/>
                    <a:pt x="539" y="29"/>
                  </a:cubicBezTo>
                  <a:cubicBezTo>
                    <a:pt x="542" y="29"/>
                    <a:pt x="542" y="26"/>
                    <a:pt x="542" y="23"/>
                  </a:cubicBezTo>
                  <a:cubicBezTo>
                    <a:pt x="543" y="21"/>
                    <a:pt x="543" y="19"/>
                    <a:pt x="542" y="16"/>
                  </a:cubicBezTo>
                  <a:cubicBezTo>
                    <a:pt x="542" y="15"/>
                    <a:pt x="542" y="14"/>
                    <a:pt x="543" y="14"/>
                  </a:cubicBezTo>
                  <a:cubicBezTo>
                    <a:pt x="544" y="14"/>
                    <a:pt x="545" y="15"/>
                    <a:pt x="545" y="15"/>
                  </a:cubicBezTo>
                  <a:cubicBezTo>
                    <a:pt x="546" y="18"/>
                    <a:pt x="547" y="21"/>
                    <a:pt x="548" y="24"/>
                  </a:cubicBezTo>
                  <a:cubicBezTo>
                    <a:pt x="548" y="25"/>
                    <a:pt x="548" y="26"/>
                    <a:pt x="549" y="27"/>
                  </a:cubicBezTo>
                  <a:cubicBezTo>
                    <a:pt x="551" y="27"/>
                    <a:pt x="551" y="25"/>
                    <a:pt x="552" y="24"/>
                  </a:cubicBezTo>
                  <a:cubicBezTo>
                    <a:pt x="553" y="24"/>
                    <a:pt x="554" y="23"/>
                    <a:pt x="555" y="23"/>
                  </a:cubicBezTo>
                  <a:cubicBezTo>
                    <a:pt x="556" y="24"/>
                    <a:pt x="556" y="25"/>
                    <a:pt x="556" y="26"/>
                  </a:cubicBezTo>
                  <a:cubicBezTo>
                    <a:pt x="555" y="28"/>
                    <a:pt x="556" y="30"/>
                    <a:pt x="558" y="32"/>
                  </a:cubicBezTo>
                  <a:cubicBezTo>
                    <a:pt x="560" y="34"/>
                    <a:pt x="561" y="34"/>
                    <a:pt x="563" y="33"/>
                  </a:cubicBezTo>
                  <a:cubicBezTo>
                    <a:pt x="564" y="32"/>
                    <a:pt x="565" y="31"/>
                    <a:pt x="564" y="29"/>
                  </a:cubicBezTo>
                  <a:cubicBezTo>
                    <a:pt x="564" y="27"/>
                    <a:pt x="563" y="26"/>
                    <a:pt x="563" y="25"/>
                  </a:cubicBezTo>
                  <a:cubicBezTo>
                    <a:pt x="562" y="22"/>
                    <a:pt x="562" y="20"/>
                    <a:pt x="564" y="18"/>
                  </a:cubicBezTo>
                  <a:cubicBezTo>
                    <a:pt x="565" y="17"/>
                    <a:pt x="567" y="17"/>
                    <a:pt x="567" y="19"/>
                  </a:cubicBezTo>
                  <a:cubicBezTo>
                    <a:pt x="569" y="23"/>
                    <a:pt x="571" y="26"/>
                    <a:pt x="573" y="30"/>
                  </a:cubicBezTo>
                  <a:cubicBezTo>
                    <a:pt x="575" y="34"/>
                    <a:pt x="578" y="35"/>
                    <a:pt x="581" y="31"/>
                  </a:cubicBezTo>
                  <a:cubicBezTo>
                    <a:pt x="582" y="30"/>
                    <a:pt x="583" y="28"/>
                    <a:pt x="584" y="27"/>
                  </a:cubicBezTo>
                  <a:cubicBezTo>
                    <a:pt x="584" y="25"/>
                    <a:pt x="585" y="24"/>
                    <a:pt x="587" y="23"/>
                  </a:cubicBezTo>
                  <a:cubicBezTo>
                    <a:pt x="588" y="22"/>
                    <a:pt x="590" y="22"/>
                    <a:pt x="591" y="23"/>
                  </a:cubicBezTo>
                  <a:cubicBezTo>
                    <a:pt x="592" y="24"/>
                    <a:pt x="591" y="25"/>
                    <a:pt x="590" y="26"/>
                  </a:cubicBezTo>
                  <a:cubicBezTo>
                    <a:pt x="590" y="27"/>
                    <a:pt x="588" y="28"/>
                    <a:pt x="590" y="29"/>
                  </a:cubicBezTo>
                  <a:cubicBezTo>
                    <a:pt x="591" y="31"/>
                    <a:pt x="593" y="31"/>
                    <a:pt x="595" y="31"/>
                  </a:cubicBezTo>
                  <a:cubicBezTo>
                    <a:pt x="597" y="31"/>
                    <a:pt x="598" y="30"/>
                    <a:pt x="598" y="28"/>
                  </a:cubicBezTo>
                  <a:cubicBezTo>
                    <a:pt x="598" y="24"/>
                    <a:pt x="601" y="22"/>
                    <a:pt x="603" y="20"/>
                  </a:cubicBezTo>
                  <a:cubicBezTo>
                    <a:pt x="605" y="19"/>
                    <a:pt x="606" y="18"/>
                    <a:pt x="606" y="16"/>
                  </a:cubicBezTo>
                  <a:cubicBezTo>
                    <a:pt x="607" y="14"/>
                    <a:pt x="608" y="14"/>
                    <a:pt x="610" y="16"/>
                  </a:cubicBezTo>
                  <a:cubicBezTo>
                    <a:pt x="612" y="18"/>
                    <a:pt x="611" y="20"/>
                    <a:pt x="610" y="23"/>
                  </a:cubicBezTo>
                  <a:cubicBezTo>
                    <a:pt x="610" y="24"/>
                    <a:pt x="609" y="26"/>
                    <a:pt x="609" y="28"/>
                  </a:cubicBezTo>
                  <a:cubicBezTo>
                    <a:pt x="610" y="30"/>
                    <a:pt x="610" y="31"/>
                    <a:pt x="613" y="32"/>
                  </a:cubicBezTo>
                  <a:cubicBezTo>
                    <a:pt x="615" y="32"/>
                    <a:pt x="617" y="31"/>
                    <a:pt x="618" y="29"/>
                  </a:cubicBezTo>
                  <a:cubicBezTo>
                    <a:pt x="618" y="27"/>
                    <a:pt x="619" y="25"/>
                    <a:pt x="619" y="23"/>
                  </a:cubicBezTo>
                  <a:cubicBezTo>
                    <a:pt x="619" y="21"/>
                    <a:pt x="619" y="19"/>
                    <a:pt x="620" y="17"/>
                  </a:cubicBezTo>
                  <a:cubicBezTo>
                    <a:pt x="621" y="17"/>
                    <a:pt x="621" y="16"/>
                    <a:pt x="622" y="16"/>
                  </a:cubicBezTo>
                  <a:cubicBezTo>
                    <a:pt x="627" y="21"/>
                    <a:pt x="628" y="25"/>
                    <a:pt x="626" y="32"/>
                  </a:cubicBezTo>
                  <a:cubicBezTo>
                    <a:pt x="624" y="36"/>
                    <a:pt x="625" y="40"/>
                    <a:pt x="629" y="41"/>
                  </a:cubicBezTo>
                  <a:cubicBezTo>
                    <a:pt x="631" y="42"/>
                    <a:pt x="632" y="42"/>
                    <a:pt x="632" y="40"/>
                  </a:cubicBezTo>
                  <a:cubicBezTo>
                    <a:pt x="633" y="34"/>
                    <a:pt x="637" y="29"/>
                    <a:pt x="641" y="25"/>
                  </a:cubicBezTo>
                  <a:cubicBezTo>
                    <a:pt x="642" y="23"/>
                    <a:pt x="643" y="22"/>
                    <a:pt x="643" y="20"/>
                  </a:cubicBezTo>
                  <a:cubicBezTo>
                    <a:pt x="643" y="19"/>
                    <a:pt x="643" y="18"/>
                    <a:pt x="644" y="18"/>
                  </a:cubicBezTo>
                  <a:cubicBezTo>
                    <a:pt x="645" y="18"/>
                    <a:pt x="646" y="19"/>
                    <a:pt x="646" y="20"/>
                  </a:cubicBezTo>
                  <a:cubicBezTo>
                    <a:pt x="646" y="23"/>
                    <a:pt x="646" y="26"/>
                    <a:pt x="644" y="29"/>
                  </a:cubicBezTo>
                  <a:cubicBezTo>
                    <a:pt x="642" y="33"/>
                    <a:pt x="644" y="37"/>
                    <a:pt x="649" y="38"/>
                  </a:cubicBezTo>
                  <a:cubicBezTo>
                    <a:pt x="650" y="39"/>
                    <a:pt x="651" y="39"/>
                    <a:pt x="652" y="37"/>
                  </a:cubicBezTo>
                  <a:cubicBezTo>
                    <a:pt x="653" y="34"/>
                    <a:pt x="654" y="33"/>
                    <a:pt x="656" y="31"/>
                  </a:cubicBezTo>
                  <a:cubicBezTo>
                    <a:pt x="657" y="30"/>
                    <a:pt x="657" y="28"/>
                    <a:pt x="657" y="25"/>
                  </a:cubicBezTo>
                  <a:cubicBezTo>
                    <a:pt x="657" y="24"/>
                    <a:pt x="657" y="23"/>
                    <a:pt x="658" y="23"/>
                  </a:cubicBezTo>
                  <a:cubicBezTo>
                    <a:pt x="660" y="22"/>
                    <a:pt x="661" y="23"/>
                    <a:pt x="661" y="24"/>
                  </a:cubicBezTo>
                  <a:cubicBezTo>
                    <a:pt x="663" y="26"/>
                    <a:pt x="663" y="28"/>
                    <a:pt x="664" y="30"/>
                  </a:cubicBezTo>
                  <a:cubicBezTo>
                    <a:pt x="664" y="35"/>
                    <a:pt x="670" y="35"/>
                    <a:pt x="673" y="33"/>
                  </a:cubicBezTo>
                  <a:cubicBezTo>
                    <a:pt x="673" y="32"/>
                    <a:pt x="674" y="31"/>
                    <a:pt x="674" y="30"/>
                  </a:cubicBezTo>
                  <a:cubicBezTo>
                    <a:pt x="676" y="28"/>
                    <a:pt x="678" y="27"/>
                    <a:pt x="680" y="26"/>
                  </a:cubicBezTo>
                  <a:cubicBezTo>
                    <a:pt x="682" y="25"/>
                    <a:pt x="685" y="25"/>
                    <a:pt x="686" y="26"/>
                  </a:cubicBezTo>
                  <a:cubicBezTo>
                    <a:pt x="687" y="28"/>
                    <a:pt x="685" y="29"/>
                    <a:pt x="684" y="31"/>
                  </a:cubicBezTo>
                  <a:cubicBezTo>
                    <a:pt x="683" y="32"/>
                    <a:pt x="683" y="33"/>
                    <a:pt x="682" y="34"/>
                  </a:cubicBezTo>
                  <a:cubicBezTo>
                    <a:pt x="680" y="38"/>
                    <a:pt x="682" y="42"/>
                    <a:pt x="687" y="42"/>
                  </a:cubicBezTo>
                  <a:cubicBezTo>
                    <a:pt x="688" y="42"/>
                    <a:pt x="689" y="41"/>
                    <a:pt x="689" y="40"/>
                  </a:cubicBezTo>
                  <a:cubicBezTo>
                    <a:pt x="689" y="37"/>
                    <a:pt x="690" y="35"/>
                    <a:pt x="691" y="34"/>
                  </a:cubicBezTo>
                  <a:cubicBezTo>
                    <a:pt x="692" y="32"/>
                    <a:pt x="692" y="31"/>
                    <a:pt x="692" y="30"/>
                  </a:cubicBezTo>
                  <a:cubicBezTo>
                    <a:pt x="693" y="29"/>
                    <a:pt x="693" y="28"/>
                    <a:pt x="694" y="28"/>
                  </a:cubicBezTo>
                  <a:cubicBezTo>
                    <a:pt x="695" y="27"/>
                    <a:pt x="696" y="28"/>
                    <a:pt x="696" y="29"/>
                  </a:cubicBezTo>
                  <a:cubicBezTo>
                    <a:pt x="697" y="30"/>
                    <a:pt x="697" y="32"/>
                    <a:pt x="698" y="33"/>
                  </a:cubicBezTo>
                  <a:cubicBezTo>
                    <a:pt x="698" y="37"/>
                    <a:pt x="701" y="39"/>
                    <a:pt x="705" y="40"/>
                  </a:cubicBezTo>
                  <a:cubicBezTo>
                    <a:pt x="706" y="40"/>
                    <a:pt x="707" y="39"/>
                    <a:pt x="707" y="39"/>
                  </a:cubicBezTo>
                  <a:cubicBezTo>
                    <a:pt x="709" y="36"/>
                    <a:pt x="711" y="35"/>
                    <a:pt x="714" y="33"/>
                  </a:cubicBezTo>
                  <a:cubicBezTo>
                    <a:pt x="718" y="30"/>
                    <a:pt x="718" y="30"/>
                    <a:pt x="716" y="25"/>
                  </a:cubicBezTo>
                  <a:cubicBezTo>
                    <a:pt x="715" y="22"/>
                    <a:pt x="716" y="19"/>
                    <a:pt x="718" y="18"/>
                  </a:cubicBezTo>
                  <a:cubicBezTo>
                    <a:pt x="719" y="18"/>
                    <a:pt x="721" y="17"/>
                    <a:pt x="721" y="19"/>
                  </a:cubicBezTo>
                  <a:cubicBezTo>
                    <a:pt x="720" y="23"/>
                    <a:pt x="722" y="25"/>
                    <a:pt x="725" y="27"/>
                  </a:cubicBezTo>
                  <a:cubicBezTo>
                    <a:pt x="725" y="28"/>
                    <a:pt x="725" y="28"/>
                    <a:pt x="725" y="29"/>
                  </a:cubicBezTo>
                  <a:cubicBezTo>
                    <a:pt x="726" y="31"/>
                    <a:pt x="726" y="34"/>
                    <a:pt x="725" y="36"/>
                  </a:cubicBezTo>
                  <a:cubicBezTo>
                    <a:pt x="724" y="38"/>
                    <a:pt x="723" y="40"/>
                    <a:pt x="722" y="42"/>
                  </a:cubicBezTo>
                  <a:cubicBezTo>
                    <a:pt x="721" y="44"/>
                    <a:pt x="722" y="45"/>
                    <a:pt x="725" y="45"/>
                  </a:cubicBezTo>
                  <a:cubicBezTo>
                    <a:pt x="727" y="45"/>
                    <a:pt x="728" y="44"/>
                    <a:pt x="729" y="43"/>
                  </a:cubicBezTo>
                  <a:cubicBezTo>
                    <a:pt x="730" y="42"/>
                    <a:pt x="730" y="40"/>
                    <a:pt x="732" y="40"/>
                  </a:cubicBezTo>
                  <a:cubicBezTo>
                    <a:pt x="732" y="40"/>
                    <a:pt x="732" y="40"/>
                    <a:pt x="733" y="40"/>
                  </a:cubicBezTo>
                  <a:cubicBezTo>
                    <a:pt x="734" y="41"/>
                    <a:pt x="735" y="43"/>
                    <a:pt x="734" y="44"/>
                  </a:cubicBezTo>
                  <a:cubicBezTo>
                    <a:pt x="733" y="47"/>
                    <a:pt x="735" y="46"/>
                    <a:pt x="736" y="46"/>
                  </a:cubicBezTo>
                  <a:cubicBezTo>
                    <a:pt x="737" y="46"/>
                    <a:pt x="738" y="46"/>
                    <a:pt x="738" y="45"/>
                  </a:cubicBezTo>
                  <a:cubicBezTo>
                    <a:pt x="740" y="42"/>
                    <a:pt x="742" y="43"/>
                    <a:pt x="743" y="46"/>
                  </a:cubicBezTo>
                  <a:cubicBezTo>
                    <a:pt x="744" y="48"/>
                    <a:pt x="746" y="48"/>
                    <a:pt x="748" y="47"/>
                  </a:cubicBezTo>
                  <a:cubicBezTo>
                    <a:pt x="749" y="47"/>
                    <a:pt x="751" y="47"/>
                    <a:pt x="751" y="49"/>
                  </a:cubicBezTo>
                  <a:cubicBezTo>
                    <a:pt x="750" y="51"/>
                    <a:pt x="749" y="51"/>
                    <a:pt x="747" y="51"/>
                  </a:cubicBezTo>
                  <a:cubicBezTo>
                    <a:pt x="741" y="51"/>
                    <a:pt x="734" y="51"/>
                    <a:pt x="728" y="51"/>
                  </a:cubicBezTo>
                  <a:cubicBezTo>
                    <a:pt x="489" y="51"/>
                    <a:pt x="251" y="51"/>
                    <a:pt x="12" y="51"/>
                  </a:cubicBezTo>
                  <a:cubicBezTo>
                    <a:pt x="8" y="51"/>
                    <a:pt x="4" y="52"/>
                    <a:pt x="0" y="51"/>
                  </a:cubicBezTo>
                  <a:cubicBezTo>
                    <a:pt x="1" y="47"/>
                    <a:pt x="4" y="45"/>
                    <a:pt x="6" y="43"/>
                  </a:cubicBezTo>
                  <a:cubicBezTo>
                    <a:pt x="7" y="42"/>
                    <a:pt x="8" y="42"/>
                    <a:pt x="9" y="43"/>
                  </a:cubicBezTo>
                  <a:cubicBezTo>
                    <a:pt x="11" y="47"/>
                    <a:pt x="13" y="47"/>
                    <a:pt x="16" y="44"/>
                  </a:cubicBezTo>
                  <a:cubicBezTo>
                    <a:pt x="17" y="43"/>
                    <a:pt x="18" y="42"/>
                    <a:pt x="19" y="40"/>
                  </a:cubicBezTo>
                  <a:cubicBezTo>
                    <a:pt x="20" y="37"/>
                    <a:pt x="23" y="36"/>
                    <a:pt x="24" y="33"/>
                  </a:cubicBezTo>
                  <a:cubicBezTo>
                    <a:pt x="25" y="31"/>
                    <a:pt x="25" y="29"/>
                    <a:pt x="25" y="28"/>
                  </a:cubicBezTo>
                  <a:cubicBezTo>
                    <a:pt x="25" y="27"/>
                    <a:pt x="24" y="26"/>
                    <a:pt x="25" y="25"/>
                  </a:cubicBezTo>
                  <a:cubicBezTo>
                    <a:pt x="26" y="24"/>
                    <a:pt x="27" y="25"/>
                    <a:pt x="28" y="26"/>
                  </a:cubicBezTo>
                  <a:cubicBezTo>
                    <a:pt x="32" y="28"/>
                    <a:pt x="33" y="32"/>
                    <a:pt x="32" y="36"/>
                  </a:cubicBezTo>
                  <a:cubicBezTo>
                    <a:pt x="31" y="38"/>
                    <a:pt x="31" y="40"/>
                    <a:pt x="32" y="42"/>
                  </a:cubicBezTo>
                  <a:cubicBezTo>
                    <a:pt x="33" y="43"/>
                    <a:pt x="35" y="44"/>
                    <a:pt x="35" y="42"/>
                  </a:cubicBezTo>
                  <a:cubicBezTo>
                    <a:pt x="38" y="38"/>
                    <a:pt x="42" y="35"/>
                    <a:pt x="45" y="32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8" y="28"/>
                    <a:pt x="48" y="28"/>
                    <a:pt x="49" y="31"/>
                  </a:cubicBezTo>
                  <a:cubicBezTo>
                    <a:pt x="50" y="33"/>
                    <a:pt x="49" y="36"/>
                    <a:pt x="48" y="38"/>
                  </a:cubicBezTo>
                  <a:cubicBezTo>
                    <a:pt x="47" y="39"/>
                    <a:pt x="47" y="40"/>
                    <a:pt x="48" y="41"/>
                  </a:cubicBezTo>
                  <a:cubicBezTo>
                    <a:pt x="49" y="42"/>
                    <a:pt x="51" y="41"/>
                    <a:pt x="52" y="40"/>
                  </a:cubicBezTo>
                  <a:cubicBezTo>
                    <a:pt x="53" y="39"/>
                    <a:pt x="54" y="38"/>
                    <a:pt x="54" y="36"/>
                  </a:cubicBezTo>
                  <a:cubicBezTo>
                    <a:pt x="56" y="32"/>
                    <a:pt x="59" y="30"/>
                    <a:pt x="64" y="29"/>
                  </a:cubicBezTo>
                  <a:cubicBezTo>
                    <a:pt x="65" y="29"/>
                    <a:pt x="66" y="29"/>
                    <a:pt x="67" y="30"/>
                  </a:cubicBezTo>
                  <a:cubicBezTo>
                    <a:pt x="67" y="31"/>
                    <a:pt x="66" y="32"/>
                    <a:pt x="66" y="33"/>
                  </a:cubicBezTo>
                  <a:cubicBezTo>
                    <a:pt x="64" y="35"/>
                    <a:pt x="63" y="37"/>
                    <a:pt x="63" y="40"/>
                  </a:cubicBezTo>
                  <a:cubicBezTo>
                    <a:pt x="62" y="42"/>
                    <a:pt x="63" y="44"/>
                    <a:pt x="65" y="45"/>
                  </a:cubicBezTo>
                  <a:cubicBezTo>
                    <a:pt x="67" y="47"/>
                    <a:pt x="69" y="47"/>
                    <a:pt x="72" y="46"/>
                  </a:cubicBezTo>
                  <a:cubicBezTo>
                    <a:pt x="74" y="45"/>
                    <a:pt x="74" y="44"/>
                    <a:pt x="73" y="42"/>
                  </a:cubicBezTo>
                  <a:cubicBezTo>
                    <a:pt x="72" y="37"/>
                    <a:pt x="73" y="35"/>
                    <a:pt x="77" y="32"/>
                  </a:cubicBezTo>
                  <a:cubicBezTo>
                    <a:pt x="78" y="32"/>
                    <a:pt x="79" y="32"/>
                    <a:pt x="79" y="33"/>
                  </a:cubicBezTo>
                  <a:cubicBezTo>
                    <a:pt x="80" y="34"/>
                    <a:pt x="82" y="35"/>
                    <a:pt x="83" y="35"/>
                  </a:cubicBezTo>
                  <a:cubicBezTo>
                    <a:pt x="85" y="36"/>
                    <a:pt x="87" y="36"/>
                    <a:pt x="87" y="33"/>
                  </a:cubicBezTo>
                  <a:cubicBezTo>
                    <a:pt x="87" y="32"/>
                    <a:pt x="88" y="31"/>
                    <a:pt x="88" y="30"/>
                  </a:cubicBezTo>
                  <a:cubicBezTo>
                    <a:pt x="89" y="28"/>
                    <a:pt x="91" y="29"/>
                    <a:pt x="91" y="31"/>
                  </a:cubicBezTo>
                  <a:cubicBezTo>
                    <a:pt x="93" y="34"/>
                    <a:pt x="95" y="36"/>
                    <a:pt x="98" y="38"/>
                  </a:cubicBezTo>
                  <a:cubicBezTo>
                    <a:pt x="100" y="40"/>
                    <a:pt x="102" y="40"/>
                    <a:pt x="105" y="40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3"/>
                    <a:pt x="108" y="31"/>
                    <a:pt x="109" y="29"/>
                  </a:cubicBezTo>
                  <a:cubicBezTo>
                    <a:pt x="109" y="24"/>
                    <a:pt x="112" y="21"/>
                    <a:pt x="117" y="20"/>
                  </a:cubicBezTo>
                  <a:cubicBezTo>
                    <a:pt x="117" y="20"/>
                    <a:pt x="118" y="21"/>
                    <a:pt x="118" y="21"/>
                  </a:cubicBezTo>
                  <a:cubicBezTo>
                    <a:pt x="115" y="27"/>
                    <a:pt x="115" y="33"/>
                    <a:pt x="118" y="39"/>
                  </a:cubicBezTo>
                  <a:cubicBezTo>
                    <a:pt x="119" y="40"/>
                    <a:pt x="119" y="42"/>
                    <a:pt x="121" y="44"/>
                  </a:cubicBezTo>
                  <a:cubicBezTo>
                    <a:pt x="121" y="42"/>
                    <a:pt x="121" y="40"/>
                    <a:pt x="122" y="38"/>
                  </a:cubicBezTo>
                  <a:cubicBezTo>
                    <a:pt x="122" y="37"/>
                    <a:pt x="123" y="36"/>
                    <a:pt x="124" y="36"/>
                  </a:cubicBezTo>
                  <a:cubicBezTo>
                    <a:pt x="125" y="36"/>
                    <a:pt x="126" y="37"/>
                    <a:pt x="126" y="38"/>
                  </a:cubicBezTo>
                  <a:cubicBezTo>
                    <a:pt x="128" y="42"/>
                    <a:pt x="132" y="43"/>
                    <a:pt x="136" y="44"/>
                  </a:cubicBezTo>
                  <a:cubicBezTo>
                    <a:pt x="136" y="42"/>
                    <a:pt x="134" y="41"/>
                    <a:pt x="134" y="40"/>
                  </a:cubicBezTo>
                  <a:cubicBezTo>
                    <a:pt x="132" y="36"/>
                    <a:pt x="133" y="30"/>
                    <a:pt x="138" y="29"/>
                  </a:cubicBezTo>
                  <a:cubicBezTo>
                    <a:pt x="142" y="28"/>
                    <a:pt x="144" y="25"/>
                    <a:pt x="145" y="22"/>
                  </a:cubicBezTo>
                  <a:cubicBezTo>
                    <a:pt x="146" y="21"/>
                    <a:pt x="146" y="21"/>
                    <a:pt x="147" y="21"/>
                  </a:cubicBezTo>
                  <a:cubicBezTo>
                    <a:pt x="149" y="23"/>
                    <a:pt x="149" y="25"/>
                    <a:pt x="148" y="27"/>
                  </a:cubicBezTo>
                  <a:cubicBezTo>
                    <a:pt x="148" y="28"/>
                    <a:pt x="147" y="29"/>
                    <a:pt x="147" y="30"/>
                  </a:cubicBezTo>
                  <a:cubicBezTo>
                    <a:pt x="145" y="34"/>
                    <a:pt x="146" y="37"/>
                    <a:pt x="149" y="38"/>
                  </a:cubicBezTo>
                  <a:cubicBezTo>
                    <a:pt x="153" y="40"/>
                    <a:pt x="156" y="38"/>
                    <a:pt x="157" y="34"/>
                  </a:cubicBezTo>
                  <a:cubicBezTo>
                    <a:pt x="158" y="32"/>
                    <a:pt x="159" y="30"/>
                    <a:pt x="161" y="28"/>
                  </a:cubicBezTo>
                  <a:cubicBezTo>
                    <a:pt x="162" y="27"/>
                    <a:pt x="164" y="26"/>
                    <a:pt x="166" y="25"/>
                  </a:cubicBezTo>
                  <a:cubicBezTo>
                    <a:pt x="167" y="25"/>
                    <a:pt x="168" y="25"/>
                    <a:pt x="168" y="26"/>
                  </a:cubicBezTo>
                  <a:cubicBezTo>
                    <a:pt x="169" y="27"/>
                    <a:pt x="168" y="27"/>
                    <a:pt x="167" y="28"/>
                  </a:cubicBezTo>
                  <a:cubicBezTo>
                    <a:pt x="167" y="28"/>
                    <a:pt x="167" y="28"/>
                    <a:pt x="167" y="29"/>
                  </a:cubicBezTo>
                  <a:cubicBezTo>
                    <a:pt x="165" y="32"/>
                    <a:pt x="167" y="34"/>
                    <a:pt x="169" y="35"/>
                  </a:cubicBezTo>
                  <a:cubicBezTo>
                    <a:pt x="171" y="37"/>
                    <a:pt x="173" y="35"/>
                    <a:pt x="175" y="34"/>
                  </a:cubicBezTo>
                  <a:cubicBezTo>
                    <a:pt x="176" y="32"/>
                    <a:pt x="177" y="31"/>
                    <a:pt x="178" y="29"/>
                  </a:cubicBezTo>
                  <a:cubicBezTo>
                    <a:pt x="178" y="26"/>
                    <a:pt x="180" y="23"/>
                    <a:pt x="182" y="20"/>
                  </a:cubicBezTo>
                  <a:cubicBezTo>
                    <a:pt x="184" y="17"/>
                    <a:pt x="183" y="14"/>
                    <a:pt x="182" y="11"/>
                  </a:cubicBezTo>
                  <a:close/>
                </a:path>
              </a:pathLst>
            </a:custGeom>
            <a:solidFill>
              <a:srgbClr val="FB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E8B9A7-2E4C-692D-95CE-6341118F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905"/>
              <a:ext cx="2163" cy="345"/>
            </a:xfrm>
            <a:custGeom>
              <a:avLst/>
              <a:gdLst>
                <a:gd name="T0" fmla="*/ 34 w 566"/>
                <a:gd name="T1" fmla="*/ 23 h 88"/>
                <a:gd name="T2" fmla="*/ 41 w 566"/>
                <a:gd name="T3" fmla="*/ 39 h 88"/>
                <a:gd name="T4" fmla="*/ 62 w 566"/>
                <a:gd name="T5" fmla="*/ 29 h 88"/>
                <a:gd name="T6" fmla="*/ 84 w 566"/>
                <a:gd name="T7" fmla="*/ 44 h 88"/>
                <a:gd name="T8" fmla="*/ 100 w 566"/>
                <a:gd name="T9" fmla="*/ 31 h 88"/>
                <a:gd name="T10" fmla="*/ 119 w 566"/>
                <a:gd name="T11" fmla="*/ 18 h 88"/>
                <a:gd name="T12" fmla="*/ 142 w 566"/>
                <a:gd name="T13" fmla="*/ 40 h 88"/>
                <a:gd name="T14" fmla="*/ 161 w 566"/>
                <a:gd name="T15" fmla="*/ 40 h 88"/>
                <a:gd name="T16" fmla="*/ 178 w 566"/>
                <a:gd name="T17" fmla="*/ 35 h 88"/>
                <a:gd name="T18" fmla="*/ 202 w 566"/>
                <a:gd name="T19" fmla="*/ 35 h 88"/>
                <a:gd name="T20" fmla="*/ 212 w 566"/>
                <a:gd name="T21" fmla="*/ 13 h 88"/>
                <a:gd name="T22" fmla="*/ 232 w 566"/>
                <a:gd name="T23" fmla="*/ 30 h 88"/>
                <a:gd name="T24" fmla="*/ 244 w 566"/>
                <a:gd name="T25" fmla="*/ 23 h 88"/>
                <a:gd name="T26" fmla="*/ 270 w 566"/>
                <a:gd name="T27" fmla="*/ 20 h 88"/>
                <a:gd name="T28" fmla="*/ 292 w 566"/>
                <a:gd name="T29" fmla="*/ 30 h 88"/>
                <a:gd name="T30" fmla="*/ 310 w 566"/>
                <a:gd name="T31" fmla="*/ 32 h 88"/>
                <a:gd name="T32" fmla="*/ 325 w 566"/>
                <a:gd name="T33" fmla="*/ 36 h 88"/>
                <a:gd name="T34" fmla="*/ 330 w 566"/>
                <a:gd name="T35" fmla="*/ 36 h 88"/>
                <a:gd name="T36" fmla="*/ 348 w 566"/>
                <a:gd name="T37" fmla="*/ 30 h 88"/>
                <a:gd name="T38" fmla="*/ 373 w 566"/>
                <a:gd name="T39" fmla="*/ 10 h 88"/>
                <a:gd name="T40" fmla="*/ 396 w 566"/>
                <a:gd name="T41" fmla="*/ 24 h 88"/>
                <a:gd name="T42" fmla="*/ 418 w 566"/>
                <a:gd name="T43" fmla="*/ 39 h 88"/>
                <a:gd name="T44" fmla="*/ 449 w 566"/>
                <a:gd name="T45" fmla="*/ 35 h 88"/>
                <a:gd name="T46" fmla="*/ 479 w 566"/>
                <a:gd name="T47" fmla="*/ 45 h 88"/>
                <a:gd name="T48" fmla="*/ 497 w 566"/>
                <a:gd name="T49" fmla="*/ 53 h 88"/>
                <a:gd name="T50" fmla="*/ 517 w 566"/>
                <a:gd name="T51" fmla="*/ 57 h 88"/>
                <a:gd name="T52" fmla="*/ 534 w 566"/>
                <a:gd name="T53" fmla="*/ 49 h 88"/>
                <a:gd name="T54" fmla="*/ 550 w 566"/>
                <a:gd name="T55" fmla="*/ 77 h 88"/>
                <a:gd name="T56" fmla="*/ 559 w 566"/>
                <a:gd name="T57" fmla="*/ 84 h 88"/>
                <a:gd name="T58" fmla="*/ 556 w 566"/>
                <a:gd name="T59" fmla="*/ 85 h 88"/>
                <a:gd name="T60" fmla="*/ 537 w 566"/>
                <a:gd name="T61" fmla="*/ 67 h 88"/>
                <a:gd name="T62" fmla="*/ 524 w 566"/>
                <a:gd name="T63" fmla="*/ 41 h 88"/>
                <a:gd name="T64" fmla="*/ 511 w 566"/>
                <a:gd name="T65" fmla="*/ 62 h 88"/>
                <a:gd name="T66" fmla="*/ 476 w 566"/>
                <a:gd name="T67" fmla="*/ 69 h 88"/>
                <a:gd name="T68" fmla="*/ 457 w 566"/>
                <a:gd name="T69" fmla="*/ 58 h 88"/>
                <a:gd name="T70" fmla="*/ 442 w 566"/>
                <a:gd name="T71" fmla="*/ 57 h 88"/>
                <a:gd name="T72" fmla="*/ 405 w 566"/>
                <a:gd name="T73" fmla="*/ 49 h 88"/>
                <a:gd name="T74" fmla="*/ 380 w 566"/>
                <a:gd name="T75" fmla="*/ 41 h 88"/>
                <a:gd name="T76" fmla="*/ 356 w 566"/>
                <a:gd name="T77" fmla="*/ 41 h 88"/>
                <a:gd name="T78" fmla="*/ 338 w 566"/>
                <a:gd name="T79" fmla="*/ 54 h 88"/>
                <a:gd name="T80" fmla="*/ 324 w 566"/>
                <a:gd name="T81" fmla="*/ 61 h 88"/>
                <a:gd name="T82" fmla="*/ 306 w 566"/>
                <a:gd name="T83" fmla="*/ 52 h 88"/>
                <a:gd name="T84" fmla="*/ 286 w 566"/>
                <a:gd name="T85" fmla="*/ 47 h 88"/>
                <a:gd name="T86" fmla="*/ 261 w 566"/>
                <a:gd name="T87" fmla="*/ 44 h 88"/>
                <a:gd name="T88" fmla="*/ 218 w 566"/>
                <a:gd name="T89" fmla="*/ 42 h 88"/>
                <a:gd name="T90" fmla="*/ 198 w 566"/>
                <a:gd name="T91" fmla="*/ 46 h 88"/>
                <a:gd name="T92" fmla="*/ 171 w 566"/>
                <a:gd name="T93" fmla="*/ 43 h 88"/>
                <a:gd name="T94" fmla="*/ 145 w 566"/>
                <a:gd name="T95" fmla="*/ 58 h 88"/>
                <a:gd name="T96" fmla="*/ 123 w 566"/>
                <a:gd name="T97" fmla="*/ 48 h 88"/>
                <a:gd name="T98" fmla="*/ 93 w 566"/>
                <a:gd name="T99" fmla="*/ 47 h 88"/>
                <a:gd name="T100" fmla="*/ 47 w 566"/>
                <a:gd name="T101" fmla="*/ 54 h 88"/>
                <a:gd name="T102" fmla="*/ 24 w 566"/>
                <a:gd name="T103" fmla="*/ 49 h 88"/>
                <a:gd name="T104" fmla="*/ 0 w 566"/>
                <a:gd name="T105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88">
                  <a:moveTo>
                    <a:pt x="0" y="63"/>
                  </a:moveTo>
                  <a:cubicBezTo>
                    <a:pt x="2" y="60"/>
                    <a:pt x="1" y="56"/>
                    <a:pt x="2" y="53"/>
                  </a:cubicBezTo>
                  <a:cubicBezTo>
                    <a:pt x="10" y="54"/>
                    <a:pt x="14" y="51"/>
                    <a:pt x="16" y="43"/>
                  </a:cubicBezTo>
                  <a:cubicBezTo>
                    <a:pt x="18" y="38"/>
                    <a:pt x="19" y="33"/>
                    <a:pt x="22" y="29"/>
                  </a:cubicBezTo>
                  <a:cubicBezTo>
                    <a:pt x="25" y="25"/>
                    <a:pt x="28" y="23"/>
                    <a:pt x="34" y="23"/>
                  </a:cubicBezTo>
                  <a:cubicBezTo>
                    <a:pt x="29" y="26"/>
                    <a:pt x="30" y="30"/>
                    <a:pt x="31" y="34"/>
                  </a:cubicBezTo>
                  <a:cubicBezTo>
                    <a:pt x="32" y="37"/>
                    <a:pt x="31" y="39"/>
                    <a:pt x="31" y="42"/>
                  </a:cubicBezTo>
                  <a:cubicBezTo>
                    <a:pt x="31" y="44"/>
                    <a:pt x="30" y="46"/>
                    <a:pt x="33" y="47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9" y="44"/>
                    <a:pt x="40" y="42"/>
                    <a:pt x="41" y="39"/>
                  </a:cubicBezTo>
                  <a:cubicBezTo>
                    <a:pt x="42" y="36"/>
                    <a:pt x="44" y="33"/>
                    <a:pt x="47" y="31"/>
                  </a:cubicBezTo>
                  <a:cubicBezTo>
                    <a:pt x="49" y="31"/>
                    <a:pt x="50" y="31"/>
                    <a:pt x="49" y="33"/>
                  </a:cubicBezTo>
                  <a:cubicBezTo>
                    <a:pt x="47" y="39"/>
                    <a:pt x="48" y="42"/>
                    <a:pt x="52" y="44"/>
                  </a:cubicBezTo>
                  <a:cubicBezTo>
                    <a:pt x="56" y="46"/>
                    <a:pt x="60" y="45"/>
                    <a:pt x="62" y="41"/>
                  </a:cubicBezTo>
                  <a:cubicBezTo>
                    <a:pt x="64" y="37"/>
                    <a:pt x="64" y="33"/>
                    <a:pt x="62" y="29"/>
                  </a:cubicBezTo>
                  <a:cubicBezTo>
                    <a:pt x="62" y="27"/>
                    <a:pt x="61" y="26"/>
                    <a:pt x="60" y="24"/>
                  </a:cubicBezTo>
                  <a:cubicBezTo>
                    <a:pt x="65" y="25"/>
                    <a:pt x="69" y="29"/>
                    <a:pt x="70" y="35"/>
                  </a:cubicBezTo>
                  <a:cubicBezTo>
                    <a:pt x="71" y="37"/>
                    <a:pt x="71" y="38"/>
                    <a:pt x="71" y="40"/>
                  </a:cubicBezTo>
                  <a:cubicBezTo>
                    <a:pt x="69" y="47"/>
                    <a:pt x="77" y="50"/>
                    <a:pt x="83" y="48"/>
                  </a:cubicBezTo>
                  <a:cubicBezTo>
                    <a:pt x="85" y="48"/>
                    <a:pt x="85" y="46"/>
                    <a:pt x="84" y="44"/>
                  </a:cubicBezTo>
                  <a:cubicBezTo>
                    <a:pt x="81" y="35"/>
                    <a:pt x="81" y="26"/>
                    <a:pt x="87" y="18"/>
                  </a:cubicBezTo>
                  <a:cubicBezTo>
                    <a:pt x="87" y="17"/>
                    <a:pt x="87" y="17"/>
                    <a:pt x="88" y="16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5"/>
                    <a:pt x="90" y="28"/>
                    <a:pt x="95" y="29"/>
                  </a:cubicBezTo>
                  <a:cubicBezTo>
                    <a:pt x="96" y="30"/>
                    <a:pt x="98" y="30"/>
                    <a:pt x="100" y="31"/>
                  </a:cubicBezTo>
                  <a:cubicBezTo>
                    <a:pt x="105" y="33"/>
                    <a:pt x="109" y="36"/>
                    <a:pt x="112" y="41"/>
                  </a:cubicBezTo>
                  <a:cubicBezTo>
                    <a:pt x="113" y="42"/>
                    <a:pt x="114" y="44"/>
                    <a:pt x="115" y="43"/>
                  </a:cubicBezTo>
                  <a:cubicBezTo>
                    <a:pt x="117" y="42"/>
                    <a:pt x="117" y="40"/>
                    <a:pt x="116" y="39"/>
                  </a:cubicBezTo>
                  <a:cubicBezTo>
                    <a:pt x="114" y="35"/>
                    <a:pt x="114" y="30"/>
                    <a:pt x="114" y="26"/>
                  </a:cubicBezTo>
                  <a:cubicBezTo>
                    <a:pt x="114" y="23"/>
                    <a:pt x="115" y="20"/>
                    <a:pt x="119" y="18"/>
                  </a:cubicBezTo>
                  <a:cubicBezTo>
                    <a:pt x="117" y="26"/>
                    <a:pt x="121" y="30"/>
                    <a:pt x="127" y="33"/>
                  </a:cubicBezTo>
                  <a:cubicBezTo>
                    <a:pt x="130" y="35"/>
                    <a:pt x="132" y="37"/>
                    <a:pt x="133" y="41"/>
                  </a:cubicBezTo>
                  <a:cubicBezTo>
                    <a:pt x="134" y="43"/>
                    <a:pt x="136" y="45"/>
                    <a:pt x="138" y="47"/>
                  </a:cubicBezTo>
                  <a:cubicBezTo>
                    <a:pt x="141" y="48"/>
                    <a:pt x="143" y="47"/>
                    <a:pt x="143" y="44"/>
                  </a:cubicBezTo>
                  <a:cubicBezTo>
                    <a:pt x="143" y="43"/>
                    <a:pt x="143" y="42"/>
                    <a:pt x="142" y="40"/>
                  </a:cubicBezTo>
                  <a:cubicBezTo>
                    <a:pt x="142" y="39"/>
                    <a:pt x="142" y="38"/>
                    <a:pt x="141" y="37"/>
                  </a:cubicBezTo>
                  <a:cubicBezTo>
                    <a:pt x="144" y="36"/>
                    <a:pt x="146" y="38"/>
                    <a:pt x="148" y="40"/>
                  </a:cubicBezTo>
                  <a:cubicBezTo>
                    <a:pt x="149" y="41"/>
                    <a:pt x="150" y="43"/>
                    <a:pt x="151" y="45"/>
                  </a:cubicBezTo>
                  <a:cubicBezTo>
                    <a:pt x="154" y="48"/>
                    <a:pt x="156" y="48"/>
                    <a:pt x="159" y="45"/>
                  </a:cubicBezTo>
                  <a:cubicBezTo>
                    <a:pt x="160" y="43"/>
                    <a:pt x="161" y="42"/>
                    <a:pt x="161" y="40"/>
                  </a:cubicBezTo>
                  <a:cubicBezTo>
                    <a:pt x="161" y="34"/>
                    <a:pt x="163" y="28"/>
                    <a:pt x="167" y="23"/>
                  </a:cubicBezTo>
                  <a:cubicBezTo>
                    <a:pt x="170" y="20"/>
                    <a:pt x="171" y="16"/>
                    <a:pt x="172" y="11"/>
                  </a:cubicBezTo>
                  <a:cubicBezTo>
                    <a:pt x="175" y="12"/>
                    <a:pt x="176" y="15"/>
                    <a:pt x="176" y="18"/>
                  </a:cubicBezTo>
                  <a:cubicBezTo>
                    <a:pt x="177" y="21"/>
                    <a:pt x="177" y="24"/>
                    <a:pt x="176" y="28"/>
                  </a:cubicBezTo>
                  <a:cubicBezTo>
                    <a:pt x="176" y="31"/>
                    <a:pt x="176" y="33"/>
                    <a:pt x="178" y="35"/>
                  </a:cubicBezTo>
                  <a:cubicBezTo>
                    <a:pt x="181" y="39"/>
                    <a:pt x="185" y="39"/>
                    <a:pt x="188" y="36"/>
                  </a:cubicBezTo>
                  <a:cubicBezTo>
                    <a:pt x="191" y="35"/>
                    <a:pt x="192" y="32"/>
                    <a:pt x="192" y="30"/>
                  </a:cubicBezTo>
                  <a:cubicBezTo>
                    <a:pt x="193" y="25"/>
                    <a:pt x="195" y="23"/>
                    <a:pt x="198" y="21"/>
                  </a:cubicBezTo>
                  <a:cubicBezTo>
                    <a:pt x="198" y="24"/>
                    <a:pt x="198" y="27"/>
                    <a:pt x="198" y="29"/>
                  </a:cubicBezTo>
                  <a:cubicBezTo>
                    <a:pt x="198" y="32"/>
                    <a:pt x="199" y="35"/>
                    <a:pt x="202" y="35"/>
                  </a:cubicBezTo>
                  <a:cubicBezTo>
                    <a:pt x="206" y="36"/>
                    <a:pt x="208" y="34"/>
                    <a:pt x="209" y="31"/>
                  </a:cubicBezTo>
                  <a:cubicBezTo>
                    <a:pt x="211" y="27"/>
                    <a:pt x="209" y="24"/>
                    <a:pt x="207" y="21"/>
                  </a:cubicBezTo>
                  <a:cubicBezTo>
                    <a:pt x="205" y="18"/>
                    <a:pt x="203" y="15"/>
                    <a:pt x="202" y="12"/>
                  </a:cubicBezTo>
                  <a:cubicBezTo>
                    <a:pt x="200" y="8"/>
                    <a:pt x="201" y="4"/>
                    <a:pt x="205" y="0"/>
                  </a:cubicBezTo>
                  <a:cubicBezTo>
                    <a:pt x="203" y="7"/>
                    <a:pt x="208" y="9"/>
                    <a:pt x="212" y="13"/>
                  </a:cubicBezTo>
                  <a:cubicBezTo>
                    <a:pt x="217" y="17"/>
                    <a:pt x="221" y="21"/>
                    <a:pt x="223" y="27"/>
                  </a:cubicBezTo>
                  <a:cubicBezTo>
                    <a:pt x="224" y="30"/>
                    <a:pt x="225" y="32"/>
                    <a:pt x="225" y="35"/>
                  </a:cubicBezTo>
                  <a:cubicBezTo>
                    <a:pt x="224" y="37"/>
                    <a:pt x="225" y="38"/>
                    <a:pt x="226" y="39"/>
                  </a:cubicBezTo>
                  <a:cubicBezTo>
                    <a:pt x="228" y="39"/>
                    <a:pt x="228" y="38"/>
                    <a:pt x="229" y="37"/>
                  </a:cubicBezTo>
                  <a:cubicBezTo>
                    <a:pt x="230" y="34"/>
                    <a:pt x="230" y="32"/>
                    <a:pt x="232" y="30"/>
                  </a:cubicBezTo>
                  <a:cubicBezTo>
                    <a:pt x="232" y="29"/>
                    <a:pt x="233" y="28"/>
                    <a:pt x="234" y="27"/>
                  </a:cubicBezTo>
                  <a:cubicBezTo>
                    <a:pt x="238" y="20"/>
                    <a:pt x="238" y="18"/>
                    <a:pt x="232" y="12"/>
                  </a:cubicBezTo>
                  <a:cubicBezTo>
                    <a:pt x="232" y="12"/>
                    <a:pt x="232" y="12"/>
                    <a:pt x="232" y="11"/>
                  </a:cubicBezTo>
                  <a:cubicBezTo>
                    <a:pt x="234" y="11"/>
                    <a:pt x="235" y="12"/>
                    <a:pt x="237" y="12"/>
                  </a:cubicBezTo>
                  <a:cubicBezTo>
                    <a:pt x="244" y="13"/>
                    <a:pt x="246" y="16"/>
                    <a:pt x="244" y="23"/>
                  </a:cubicBezTo>
                  <a:cubicBezTo>
                    <a:pt x="243" y="26"/>
                    <a:pt x="243" y="29"/>
                    <a:pt x="243" y="32"/>
                  </a:cubicBezTo>
                  <a:cubicBezTo>
                    <a:pt x="244" y="34"/>
                    <a:pt x="245" y="36"/>
                    <a:pt x="248" y="37"/>
                  </a:cubicBezTo>
                  <a:cubicBezTo>
                    <a:pt x="250" y="38"/>
                    <a:pt x="252" y="37"/>
                    <a:pt x="254" y="35"/>
                  </a:cubicBezTo>
                  <a:cubicBezTo>
                    <a:pt x="255" y="33"/>
                    <a:pt x="256" y="31"/>
                    <a:pt x="257" y="29"/>
                  </a:cubicBezTo>
                  <a:cubicBezTo>
                    <a:pt x="260" y="24"/>
                    <a:pt x="264" y="21"/>
                    <a:pt x="270" y="20"/>
                  </a:cubicBezTo>
                  <a:cubicBezTo>
                    <a:pt x="269" y="20"/>
                    <a:pt x="269" y="21"/>
                    <a:pt x="269" y="21"/>
                  </a:cubicBezTo>
                  <a:cubicBezTo>
                    <a:pt x="265" y="25"/>
                    <a:pt x="262" y="29"/>
                    <a:pt x="264" y="34"/>
                  </a:cubicBezTo>
                  <a:cubicBezTo>
                    <a:pt x="266" y="39"/>
                    <a:pt x="270" y="42"/>
                    <a:pt x="276" y="43"/>
                  </a:cubicBezTo>
                  <a:cubicBezTo>
                    <a:pt x="282" y="44"/>
                    <a:pt x="286" y="41"/>
                    <a:pt x="289" y="36"/>
                  </a:cubicBezTo>
                  <a:cubicBezTo>
                    <a:pt x="290" y="34"/>
                    <a:pt x="291" y="32"/>
                    <a:pt x="292" y="30"/>
                  </a:cubicBezTo>
                  <a:cubicBezTo>
                    <a:pt x="293" y="27"/>
                    <a:pt x="295" y="25"/>
                    <a:pt x="300" y="24"/>
                  </a:cubicBezTo>
                  <a:cubicBezTo>
                    <a:pt x="297" y="29"/>
                    <a:pt x="297" y="33"/>
                    <a:pt x="300" y="38"/>
                  </a:cubicBezTo>
                  <a:cubicBezTo>
                    <a:pt x="302" y="41"/>
                    <a:pt x="304" y="41"/>
                    <a:pt x="306" y="38"/>
                  </a:cubicBezTo>
                  <a:cubicBezTo>
                    <a:pt x="307" y="37"/>
                    <a:pt x="308" y="36"/>
                    <a:pt x="308" y="35"/>
                  </a:cubicBezTo>
                  <a:cubicBezTo>
                    <a:pt x="309" y="34"/>
                    <a:pt x="309" y="33"/>
                    <a:pt x="310" y="32"/>
                  </a:cubicBezTo>
                  <a:cubicBezTo>
                    <a:pt x="313" y="34"/>
                    <a:pt x="314" y="36"/>
                    <a:pt x="313" y="39"/>
                  </a:cubicBezTo>
                  <a:cubicBezTo>
                    <a:pt x="313" y="43"/>
                    <a:pt x="312" y="47"/>
                    <a:pt x="311" y="52"/>
                  </a:cubicBezTo>
                  <a:cubicBezTo>
                    <a:pt x="311" y="53"/>
                    <a:pt x="310" y="54"/>
                    <a:pt x="311" y="55"/>
                  </a:cubicBezTo>
                  <a:cubicBezTo>
                    <a:pt x="315" y="53"/>
                    <a:pt x="317" y="49"/>
                    <a:pt x="318" y="45"/>
                  </a:cubicBezTo>
                  <a:cubicBezTo>
                    <a:pt x="319" y="41"/>
                    <a:pt x="321" y="38"/>
                    <a:pt x="325" y="36"/>
                  </a:cubicBezTo>
                  <a:cubicBezTo>
                    <a:pt x="324" y="39"/>
                    <a:pt x="323" y="41"/>
                    <a:pt x="323" y="43"/>
                  </a:cubicBezTo>
                  <a:cubicBezTo>
                    <a:pt x="323" y="45"/>
                    <a:pt x="323" y="46"/>
                    <a:pt x="325" y="47"/>
                  </a:cubicBezTo>
                  <a:cubicBezTo>
                    <a:pt x="326" y="48"/>
                    <a:pt x="328" y="48"/>
                    <a:pt x="329" y="47"/>
                  </a:cubicBezTo>
                  <a:cubicBezTo>
                    <a:pt x="332" y="45"/>
                    <a:pt x="333" y="43"/>
                    <a:pt x="332" y="40"/>
                  </a:cubicBezTo>
                  <a:cubicBezTo>
                    <a:pt x="332" y="38"/>
                    <a:pt x="331" y="37"/>
                    <a:pt x="330" y="36"/>
                  </a:cubicBezTo>
                  <a:cubicBezTo>
                    <a:pt x="329" y="32"/>
                    <a:pt x="329" y="29"/>
                    <a:pt x="333" y="26"/>
                  </a:cubicBezTo>
                  <a:cubicBezTo>
                    <a:pt x="332" y="33"/>
                    <a:pt x="335" y="37"/>
                    <a:pt x="340" y="41"/>
                  </a:cubicBezTo>
                  <a:cubicBezTo>
                    <a:pt x="342" y="42"/>
                    <a:pt x="343" y="43"/>
                    <a:pt x="346" y="42"/>
                  </a:cubicBezTo>
                  <a:cubicBezTo>
                    <a:pt x="348" y="41"/>
                    <a:pt x="348" y="39"/>
                    <a:pt x="348" y="37"/>
                  </a:cubicBezTo>
                  <a:cubicBezTo>
                    <a:pt x="349" y="35"/>
                    <a:pt x="348" y="32"/>
                    <a:pt x="348" y="30"/>
                  </a:cubicBezTo>
                  <a:cubicBezTo>
                    <a:pt x="346" y="25"/>
                    <a:pt x="349" y="21"/>
                    <a:pt x="353" y="17"/>
                  </a:cubicBezTo>
                  <a:cubicBezTo>
                    <a:pt x="352" y="24"/>
                    <a:pt x="355" y="29"/>
                    <a:pt x="359" y="33"/>
                  </a:cubicBezTo>
                  <a:cubicBezTo>
                    <a:pt x="364" y="37"/>
                    <a:pt x="369" y="37"/>
                    <a:pt x="373" y="31"/>
                  </a:cubicBezTo>
                  <a:cubicBezTo>
                    <a:pt x="375" y="28"/>
                    <a:pt x="376" y="24"/>
                    <a:pt x="376" y="19"/>
                  </a:cubicBezTo>
                  <a:cubicBezTo>
                    <a:pt x="375" y="16"/>
                    <a:pt x="374" y="13"/>
                    <a:pt x="373" y="10"/>
                  </a:cubicBezTo>
                  <a:cubicBezTo>
                    <a:pt x="379" y="15"/>
                    <a:pt x="384" y="25"/>
                    <a:pt x="384" y="35"/>
                  </a:cubicBezTo>
                  <a:cubicBezTo>
                    <a:pt x="384" y="36"/>
                    <a:pt x="383" y="39"/>
                    <a:pt x="386" y="39"/>
                  </a:cubicBezTo>
                  <a:cubicBezTo>
                    <a:pt x="388" y="38"/>
                    <a:pt x="390" y="38"/>
                    <a:pt x="392" y="38"/>
                  </a:cubicBezTo>
                  <a:cubicBezTo>
                    <a:pt x="395" y="38"/>
                    <a:pt x="396" y="36"/>
                    <a:pt x="396" y="34"/>
                  </a:cubicBezTo>
                  <a:cubicBezTo>
                    <a:pt x="395" y="31"/>
                    <a:pt x="395" y="27"/>
                    <a:pt x="396" y="24"/>
                  </a:cubicBezTo>
                  <a:cubicBezTo>
                    <a:pt x="399" y="20"/>
                    <a:pt x="403" y="18"/>
                    <a:pt x="408" y="17"/>
                  </a:cubicBezTo>
                  <a:cubicBezTo>
                    <a:pt x="402" y="23"/>
                    <a:pt x="402" y="25"/>
                    <a:pt x="406" y="33"/>
                  </a:cubicBezTo>
                  <a:cubicBezTo>
                    <a:pt x="408" y="35"/>
                    <a:pt x="408" y="37"/>
                    <a:pt x="409" y="39"/>
                  </a:cubicBezTo>
                  <a:cubicBezTo>
                    <a:pt x="409" y="41"/>
                    <a:pt x="411" y="44"/>
                    <a:pt x="414" y="44"/>
                  </a:cubicBezTo>
                  <a:cubicBezTo>
                    <a:pt x="416" y="44"/>
                    <a:pt x="417" y="41"/>
                    <a:pt x="418" y="39"/>
                  </a:cubicBezTo>
                  <a:cubicBezTo>
                    <a:pt x="419" y="36"/>
                    <a:pt x="420" y="32"/>
                    <a:pt x="422" y="29"/>
                  </a:cubicBezTo>
                  <a:cubicBezTo>
                    <a:pt x="423" y="27"/>
                    <a:pt x="425" y="25"/>
                    <a:pt x="428" y="24"/>
                  </a:cubicBezTo>
                  <a:cubicBezTo>
                    <a:pt x="425" y="30"/>
                    <a:pt x="427" y="36"/>
                    <a:pt x="430" y="41"/>
                  </a:cubicBezTo>
                  <a:cubicBezTo>
                    <a:pt x="435" y="47"/>
                    <a:pt x="440" y="47"/>
                    <a:pt x="444" y="41"/>
                  </a:cubicBezTo>
                  <a:cubicBezTo>
                    <a:pt x="446" y="39"/>
                    <a:pt x="447" y="37"/>
                    <a:pt x="449" y="35"/>
                  </a:cubicBezTo>
                  <a:cubicBezTo>
                    <a:pt x="453" y="30"/>
                    <a:pt x="453" y="30"/>
                    <a:pt x="451" y="24"/>
                  </a:cubicBezTo>
                  <a:cubicBezTo>
                    <a:pt x="456" y="26"/>
                    <a:pt x="458" y="30"/>
                    <a:pt x="458" y="35"/>
                  </a:cubicBezTo>
                  <a:cubicBezTo>
                    <a:pt x="458" y="39"/>
                    <a:pt x="458" y="42"/>
                    <a:pt x="459" y="45"/>
                  </a:cubicBezTo>
                  <a:cubicBezTo>
                    <a:pt x="461" y="50"/>
                    <a:pt x="465" y="54"/>
                    <a:pt x="471" y="54"/>
                  </a:cubicBezTo>
                  <a:cubicBezTo>
                    <a:pt x="476" y="54"/>
                    <a:pt x="479" y="51"/>
                    <a:pt x="479" y="45"/>
                  </a:cubicBezTo>
                  <a:cubicBezTo>
                    <a:pt x="479" y="43"/>
                    <a:pt x="478" y="42"/>
                    <a:pt x="478" y="40"/>
                  </a:cubicBezTo>
                  <a:cubicBezTo>
                    <a:pt x="477" y="34"/>
                    <a:pt x="480" y="31"/>
                    <a:pt x="485" y="29"/>
                  </a:cubicBezTo>
                  <a:cubicBezTo>
                    <a:pt x="482" y="35"/>
                    <a:pt x="483" y="39"/>
                    <a:pt x="488" y="42"/>
                  </a:cubicBezTo>
                  <a:cubicBezTo>
                    <a:pt x="490" y="44"/>
                    <a:pt x="490" y="46"/>
                    <a:pt x="491" y="48"/>
                  </a:cubicBezTo>
                  <a:cubicBezTo>
                    <a:pt x="492" y="51"/>
                    <a:pt x="494" y="53"/>
                    <a:pt x="497" y="53"/>
                  </a:cubicBezTo>
                  <a:cubicBezTo>
                    <a:pt x="500" y="53"/>
                    <a:pt x="501" y="52"/>
                    <a:pt x="500" y="50"/>
                  </a:cubicBezTo>
                  <a:cubicBezTo>
                    <a:pt x="499" y="48"/>
                    <a:pt x="498" y="46"/>
                    <a:pt x="497" y="44"/>
                  </a:cubicBezTo>
                  <a:cubicBezTo>
                    <a:pt x="502" y="43"/>
                    <a:pt x="509" y="48"/>
                    <a:pt x="512" y="52"/>
                  </a:cubicBezTo>
                  <a:cubicBezTo>
                    <a:pt x="513" y="54"/>
                    <a:pt x="514" y="55"/>
                    <a:pt x="515" y="56"/>
                  </a:cubicBezTo>
                  <a:cubicBezTo>
                    <a:pt x="516" y="56"/>
                    <a:pt x="516" y="57"/>
                    <a:pt x="517" y="57"/>
                  </a:cubicBezTo>
                  <a:cubicBezTo>
                    <a:pt x="518" y="56"/>
                    <a:pt x="518" y="55"/>
                    <a:pt x="518" y="54"/>
                  </a:cubicBezTo>
                  <a:cubicBezTo>
                    <a:pt x="516" y="49"/>
                    <a:pt x="517" y="44"/>
                    <a:pt x="521" y="39"/>
                  </a:cubicBezTo>
                  <a:cubicBezTo>
                    <a:pt x="523" y="36"/>
                    <a:pt x="520" y="34"/>
                    <a:pt x="519" y="32"/>
                  </a:cubicBezTo>
                  <a:cubicBezTo>
                    <a:pt x="525" y="31"/>
                    <a:pt x="529" y="35"/>
                    <a:pt x="529" y="41"/>
                  </a:cubicBezTo>
                  <a:cubicBezTo>
                    <a:pt x="528" y="47"/>
                    <a:pt x="528" y="47"/>
                    <a:pt x="534" y="49"/>
                  </a:cubicBezTo>
                  <a:cubicBezTo>
                    <a:pt x="539" y="50"/>
                    <a:pt x="544" y="51"/>
                    <a:pt x="546" y="57"/>
                  </a:cubicBezTo>
                  <a:cubicBezTo>
                    <a:pt x="546" y="60"/>
                    <a:pt x="546" y="63"/>
                    <a:pt x="545" y="66"/>
                  </a:cubicBezTo>
                  <a:cubicBezTo>
                    <a:pt x="544" y="67"/>
                    <a:pt x="543" y="68"/>
                    <a:pt x="543" y="69"/>
                  </a:cubicBezTo>
                  <a:cubicBezTo>
                    <a:pt x="542" y="71"/>
                    <a:pt x="539" y="73"/>
                    <a:pt x="541" y="76"/>
                  </a:cubicBezTo>
                  <a:cubicBezTo>
                    <a:pt x="542" y="77"/>
                    <a:pt x="547" y="78"/>
                    <a:pt x="550" y="77"/>
                  </a:cubicBezTo>
                  <a:cubicBezTo>
                    <a:pt x="553" y="76"/>
                    <a:pt x="554" y="74"/>
                    <a:pt x="554" y="71"/>
                  </a:cubicBezTo>
                  <a:cubicBezTo>
                    <a:pt x="554" y="70"/>
                    <a:pt x="554" y="68"/>
                    <a:pt x="554" y="66"/>
                  </a:cubicBezTo>
                  <a:cubicBezTo>
                    <a:pt x="559" y="69"/>
                    <a:pt x="560" y="72"/>
                    <a:pt x="559" y="77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58" y="80"/>
                    <a:pt x="556" y="83"/>
                    <a:pt x="559" y="84"/>
                  </a:cubicBezTo>
                  <a:cubicBezTo>
                    <a:pt x="561" y="85"/>
                    <a:pt x="562" y="83"/>
                    <a:pt x="564" y="81"/>
                  </a:cubicBezTo>
                  <a:cubicBezTo>
                    <a:pt x="564" y="81"/>
                    <a:pt x="565" y="80"/>
                    <a:pt x="566" y="79"/>
                  </a:cubicBezTo>
                  <a:cubicBezTo>
                    <a:pt x="566" y="83"/>
                    <a:pt x="565" y="86"/>
                    <a:pt x="564" y="88"/>
                  </a:cubicBezTo>
                  <a:cubicBezTo>
                    <a:pt x="563" y="87"/>
                    <a:pt x="562" y="87"/>
                    <a:pt x="561" y="87"/>
                  </a:cubicBezTo>
                  <a:cubicBezTo>
                    <a:pt x="558" y="88"/>
                    <a:pt x="556" y="88"/>
                    <a:pt x="556" y="85"/>
                  </a:cubicBezTo>
                  <a:cubicBezTo>
                    <a:pt x="554" y="81"/>
                    <a:pt x="557" y="78"/>
                    <a:pt x="556" y="75"/>
                  </a:cubicBezTo>
                  <a:cubicBezTo>
                    <a:pt x="553" y="78"/>
                    <a:pt x="550" y="81"/>
                    <a:pt x="545" y="79"/>
                  </a:cubicBezTo>
                  <a:cubicBezTo>
                    <a:pt x="545" y="79"/>
                    <a:pt x="545" y="79"/>
                    <a:pt x="545" y="79"/>
                  </a:cubicBezTo>
                  <a:cubicBezTo>
                    <a:pt x="542" y="80"/>
                    <a:pt x="538" y="80"/>
                    <a:pt x="537" y="76"/>
                  </a:cubicBezTo>
                  <a:cubicBezTo>
                    <a:pt x="537" y="73"/>
                    <a:pt x="538" y="70"/>
                    <a:pt x="537" y="67"/>
                  </a:cubicBezTo>
                  <a:cubicBezTo>
                    <a:pt x="537" y="65"/>
                    <a:pt x="539" y="63"/>
                    <a:pt x="540" y="61"/>
                  </a:cubicBezTo>
                  <a:cubicBezTo>
                    <a:pt x="542" y="58"/>
                    <a:pt x="542" y="58"/>
                    <a:pt x="538" y="56"/>
                  </a:cubicBezTo>
                  <a:cubicBezTo>
                    <a:pt x="536" y="56"/>
                    <a:pt x="534" y="55"/>
                    <a:pt x="532" y="55"/>
                  </a:cubicBezTo>
                  <a:cubicBezTo>
                    <a:pt x="526" y="53"/>
                    <a:pt x="524" y="50"/>
                    <a:pt x="524" y="44"/>
                  </a:cubicBezTo>
                  <a:cubicBezTo>
                    <a:pt x="525" y="43"/>
                    <a:pt x="525" y="42"/>
                    <a:pt x="524" y="41"/>
                  </a:cubicBezTo>
                  <a:cubicBezTo>
                    <a:pt x="523" y="42"/>
                    <a:pt x="523" y="44"/>
                    <a:pt x="522" y="45"/>
                  </a:cubicBezTo>
                  <a:cubicBezTo>
                    <a:pt x="520" y="47"/>
                    <a:pt x="520" y="49"/>
                    <a:pt x="522" y="51"/>
                  </a:cubicBezTo>
                  <a:cubicBezTo>
                    <a:pt x="523" y="52"/>
                    <a:pt x="525" y="54"/>
                    <a:pt x="527" y="56"/>
                  </a:cubicBezTo>
                  <a:cubicBezTo>
                    <a:pt x="530" y="59"/>
                    <a:pt x="529" y="62"/>
                    <a:pt x="525" y="64"/>
                  </a:cubicBezTo>
                  <a:cubicBezTo>
                    <a:pt x="520" y="67"/>
                    <a:pt x="514" y="66"/>
                    <a:pt x="511" y="62"/>
                  </a:cubicBezTo>
                  <a:cubicBezTo>
                    <a:pt x="508" y="60"/>
                    <a:pt x="507" y="58"/>
                    <a:pt x="505" y="55"/>
                  </a:cubicBezTo>
                  <a:cubicBezTo>
                    <a:pt x="505" y="60"/>
                    <a:pt x="503" y="62"/>
                    <a:pt x="499" y="63"/>
                  </a:cubicBezTo>
                  <a:cubicBezTo>
                    <a:pt x="494" y="65"/>
                    <a:pt x="488" y="62"/>
                    <a:pt x="485" y="56"/>
                  </a:cubicBezTo>
                  <a:cubicBezTo>
                    <a:pt x="484" y="60"/>
                    <a:pt x="482" y="64"/>
                    <a:pt x="479" y="68"/>
                  </a:cubicBezTo>
                  <a:cubicBezTo>
                    <a:pt x="478" y="69"/>
                    <a:pt x="478" y="70"/>
                    <a:pt x="476" y="69"/>
                  </a:cubicBezTo>
                  <a:cubicBezTo>
                    <a:pt x="475" y="64"/>
                    <a:pt x="475" y="64"/>
                    <a:pt x="471" y="62"/>
                  </a:cubicBezTo>
                  <a:cubicBezTo>
                    <a:pt x="471" y="65"/>
                    <a:pt x="472" y="69"/>
                    <a:pt x="469" y="71"/>
                  </a:cubicBezTo>
                  <a:cubicBezTo>
                    <a:pt x="464" y="72"/>
                    <a:pt x="459" y="67"/>
                    <a:pt x="459" y="62"/>
                  </a:cubicBezTo>
                  <a:cubicBezTo>
                    <a:pt x="459" y="61"/>
                    <a:pt x="459" y="60"/>
                    <a:pt x="458" y="59"/>
                  </a:cubicBezTo>
                  <a:cubicBezTo>
                    <a:pt x="458" y="59"/>
                    <a:pt x="458" y="58"/>
                    <a:pt x="457" y="58"/>
                  </a:cubicBezTo>
                  <a:cubicBezTo>
                    <a:pt x="456" y="58"/>
                    <a:pt x="457" y="59"/>
                    <a:pt x="457" y="59"/>
                  </a:cubicBezTo>
                  <a:cubicBezTo>
                    <a:pt x="455" y="61"/>
                    <a:pt x="454" y="59"/>
                    <a:pt x="454" y="58"/>
                  </a:cubicBezTo>
                  <a:cubicBezTo>
                    <a:pt x="452" y="55"/>
                    <a:pt x="451" y="52"/>
                    <a:pt x="451" y="48"/>
                  </a:cubicBezTo>
                  <a:cubicBezTo>
                    <a:pt x="449" y="50"/>
                    <a:pt x="448" y="52"/>
                    <a:pt x="447" y="53"/>
                  </a:cubicBezTo>
                  <a:cubicBezTo>
                    <a:pt x="446" y="55"/>
                    <a:pt x="444" y="56"/>
                    <a:pt x="442" y="57"/>
                  </a:cubicBezTo>
                  <a:cubicBezTo>
                    <a:pt x="439" y="57"/>
                    <a:pt x="437" y="58"/>
                    <a:pt x="435" y="55"/>
                  </a:cubicBezTo>
                  <a:cubicBezTo>
                    <a:pt x="435" y="56"/>
                    <a:pt x="434" y="56"/>
                    <a:pt x="434" y="56"/>
                  </a:cubicBezTo>
                  <a:cubicBezTo>
                    <a:pt x="430" y="56"/>
                    <a:pt x="428" y="53"/>
                    <a:pt x="425" y="50"/>
                  </a:cubicBezTo>
                  <a:cubicBezTo>
                    <a:pt x="424" y="49"/>
                    <a:pt x="424" y="48"/>
                    <a:pt x="422" y="50"/>
                  </a:cubicBezTo>
                  <a:cubicBezTo>
                    <a:pt x="417" y="58"/>
                    <a:pt x="409" y="57"/>
                    <a:pt x="405" y="49"/>
                  </a:cubicBezTo>
                  <a:cubicBezTo>
                    <a:pt x="402" y="45"/>
                    <a:pt x="401" y="41"/>
                    <a:pt x="400" y="36"/>
                  </a:cubicBezTo>
                  <a:cubicBezTo>
                    <a:pt x="400" y="39"/>
                    <a:pt x="399" y="42"/>
                    <a:pt x="398" y="45"/>
                  </a:cubicBezTo>
                  <a:cubicBezTo>
                    <a:pt x="398" y="47"/>
                    <a:pt x="397" y="49"/>
                    <a:pt x="396" y="50"/>
                  </a:cubicBezTo>
                  <a:cubicBezTo>
                    <a:pt x="394" y="54"/>
                    <a:pt x="386" y="56"/>
                    <a:pt x="383" y="50"/>
                  </a:cubicBezTo>
                  <a:cubicBezTo>
                    <a:pt x="382" y="47"/>
                    <a:pt x="381" y="44"/>
                    <a:pt x="380" y="41"/>
                  </a:cubicBezTo>
                  <a:cubicBezTo>
                    <a:pt x="380" y="39"/>
                    <a:pt x="380" y="37"/>
                    <a:pt x="379" y="35"/>
                  </a:cubicBezTo>
                  <a:cubicBezTo>
                    <a:pt x="378" y="39"/>
                    <a:pt x="378" y="42"/>
                    <a:pt x="377" y="45"/>
                  </a:cubicBezTo>
                  <a:cubicBezTo>
                    <a:pt x="374" y="51"/>
                    <a:pt x="371" y="53"/>
                    <a:pt x="365" y="50"/>
                  </a:cubicBezTo>
                  <a:cubicBezTo>
                    <a:pt x="364" y="49"/>
                    <a:pt x="364" y="47"/>
                    <a:pt x="363" y="47"/>
                  </a:cubicBezTo>
                  <a:cubicBezTo>
                    <a:pt x="360" y="46"/>
                    <a:pt x="358" y="43"/>
                    <a:pt x="356" y="41"/>
                  </a:cubicBezTo>
                  <a:cubicBezTo>
                    <a:pt x="355" y="44"/>
                    <a:pt x="355" y="47"/>
                    <a:pt x="355" y="50"/>
                  </a:cubicBezTo>
                  <a:cubicBezTo>
                    <a:pt x="354" y="53"/>
                    <a:pt x="354" y="55"/>
                    <a:pt x="352" y="57"/>
                  </a:cubicBezTo>
                  <a:cubicBezTo>
                    <a:pt x="350" y="61"/>
                    <a:pt x="347" y="60"/>
                    <a:pt x="345" y="57"/>
                  </a:cubicBezTo>
                  <a:cubicBezTo>
                    <a:pt x="344" y="55"/>
                    <a:pt x="342" y="54"/>
                    <a:pt x="341" y="53"/>
                  </a:cubicBezTo>
                  <a:cubicBezTo>
                    <a:pt x="340" y="52"/>
                    <a:pt x="339" y="52"/>
                    <a:pt x="338" y="54"/>
                  </a:cubicBezTo>
                  <a:cubicBezTo>
                    <a:pt x="338" y="55"/>
                    <a:pt x="339" y="57"/>
                    <a:pt x="336" y="57"/>
                  </a:cubicBezTo>
                  <a:cubicBezTo>
                    <a:pt x="335" y="57"/>
                    <a:pt x="334" y="56"/>
                    <a:pt x="332" y="57"/>
                  </a:cubicBezTo>
                  <a:cubicBezTo>
                    <a:pt x="333" y="58"/>
                    <a:pt x="334" y="59"/>
                    <a:pt x="335" y="60"/>
                  </a:cubicBezTo>
                  <a:cubicBezTo>
                    <a:pt x="336" y="62"/>
                    <a:pt x="334" y="63"/>
                    <a:pt x="332" y="63"/>
                  </a:cubicBezTo>
                  <a:cubicBezTo>
                    <a:pt x="329" y="64"/>
                    <a:pt x="326" y="63"/>
                    <a:pt x="324" y="61"/>
                  </a:cubicBezTo>
                  <a:cubicBezTo>
                    <a:pt x="322" y="59"/>
                    <a:pt x="321" y="59"/>
                    <a:pt x="319" y="61"/>
                  </a:cubicBezTo>
                  <a:cubicBezTo>
                    <a:pt x="318" y="63"/>
                    <a:pt x="317" y="64"/>
                    <a:pt x="315" y="66"/>
                  </a:cubicBezTo>
                  <a:cubicBezTo>
                    <a:pt x="313" y="67"/>
                    <a:pt x="310" y="67"/>
                    <a:pt x="307" y="66"/>
                  </a:cubicBezTo>
                  <a:cubicBezTo>
                    <a:pt x="305" y="65"/>
                    <a:pt x="304" y="62"/>
                    <a:pt x="304" y="59"/>
                  </a:cubicBezTo>
                  <a:cubicBezTo>
                    <a:pt x="304" y="57"/>
                    <a:pt x="305" y="55"/>
                    <a:pt x="306" y="52"/>
                  </a:cubicBezTo>
                  <a:cubicBezTo>
                    <a:pt x="304" y="53"/>
                    <a:pt x="303" y="54"/>
                    <a:pt x="302" y="55"/>
                  </a:cubicBezTo>
                  <a:cubicBezTo>
                    <a:pt x="299" y="56"/>
                    <a:pt x="296" y="56"/>
                    <a:pt x="295" y="52"/>
                  </a:cubicBezTo>
                  <a:cubicBezTo>
                    <a:pt x="294" y="51"/>
                    <a:pt x="294" y="50"/>
                    <a:pt x="294" y="49"/>
                  </a:cubicBezTo>
                  <a:cubicBezTo>
                    <a:pt x="294" y="48"/>
                    <a:pt x="293" y="47"/>
                    <a:pt x="291" y="48"/>
                  </a:cubicBezTo>
                  <a:cubicBezTo>
                    <a:pt x="289" y="50"/>
                    <a:pt x="288" y="49"/>
                    <a:pt x="286" y="47"/>
                  </a:cubicBezTo>
                  <a:cubicBezTo>
                    <a:pt x="285" y="49"/>
                    <a:pt x="284" y="51"/>
                    <a:pt x="283" y="53"/>
                  </a:cubicBezTo>
                  <a:cubicBezTo>
                    <a:pt x="279" y="56"/>
                    <a:pt x="272" y="56"/>
                    <a:pt x="269" y="52"/>
                  </a:cubicBezTo>
                  <a:cubicBezTo>
                    <a:pt x="268" y="47"/>
                    <a:pt x="266" y="42"/>
                    <a:pt x="260" y="40"/>
                  </a:cubicBezTo>
                  <a:cubicBezTo>
                    <a:pt x="260" y="41"/>
                    <a:pt x="260" y="42"/>
                    <a:pt x="261" y="43"/>
                  </a:cubicBezTo>
                  <a:cubicBezTo>
                    <a:pt x="261" y="43"/>
                    <a:pt x="261" y="44"/>
                    <a:pt x="261" y="44"/>
                  </a:cubicBezTo>
                  <a:cubicBezTo>
                    <a:pt x="257" y="49"/>
                    <a:pt x="248" y="50"/>
                    <a:pt x="242" y="47"/>
                  </a:cubicBezTo>
                  <a:cubicBezTo>
                    <a:pt x="240" y="45"/>
                    <a:pt x="238" y="43"/>
                    <a:pt x="237" y="40"/>
                  </a:cubicBezTo>
                  <a:cubicBezTo>
                    <a:pt x="236" y="41"/>
                    <a:pt x="236" y="42"/>
                    <a:pt x="235" y="43"/>
                  </a:cubicBezTo>
                  <a:cubicBezTo>
                    <a:pt x="234" y="46"/>
                    <a:pt x="232" y="49"/>
                    <a:pt x="229" y="50"/>
                  </a:cubicBezTo>
                  <a:cubicBezTo>
                    <a:pt x="224" y="52"/>
                    <a:pt x="218" y="48"/>
                    <a:pt x="218" y="42"/>
                  </a:cubicBezTo>
                  <a:cubicBezTo>
                    <a:pt x="218" y="40"/>
                    <a:pt x="218" y="38"/>
                    <a:pt x="218" y="36"/>
                  </a:cubicBezTo>
                  <a:cubicBezTo>
                    <a:pt x="217" y="35"/>
                    <a:pt x="217" y="34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40"/>
                    <a:pt x="212" y="45"/>
                    <a:pt x="205" y="47"/>
                  </a:cubicBezTo>
                  <a:cubicBezTo>
                    <a:pt x="203" y="48"/>
                    <a:pt x="200" y="47"/>
                    <a:pt x="198" y="46"/>
                  </a:cubicBezTo>
                  <a:cubicBezTo>
                    <a:pt x="196" y="44"/>
                    <a:pt x="194" y="45"/>
                    <a:pt x="192" y="47"/>
                  </a:cubicBezTo>
                  <a:cubicBezTo>
                    <a:pt x="188" y="50"/>
                    <a:pt x="183" y="51"/>
                    <a:pt x="178" y="49"/>
                  </a:cubicBezTo>
                  <a:cubicBezTo>
                    <a:pt x="177" y="48"/>
                    <a:pt x="178" y="46"/>
                    <a:pt x="176" y="46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3" y="47"/>
                    <a:pt x="172" y="45"/>
                    <a:pt x="171" y="43"/>
                  </a:cubicBezTo>
                  <a:cubicBezTo>
                    <a:pt x="170" y="41"/>
                    <a:pt x="170" y="39"/>
                    <a:pt x="170" y="37"/>
                  </a:cubicBezTo>
                  <a:cubicBezTo>
                    <a:pt x="167" y="40"/>
                    <a:pt x="167" y="44"/>
                    <a:pt x="167" y="48"/>
                  </a:cubicBezTo>
                  <a:cubicBezTo>
                    <a:pt x="166" y="52"/>
                    <a:pt x="164" y="55"/>
                    <a:pt x="160" y="58"/>
                  </a:cubicBezTo>
                  <a:cubicBezTo>
                    <a:pt x="157" y="60"/>
                    <a:pt x="154" y="60"/>
                    <a:pt x="151" y="58"/>
                  </a:cubicBezTo>
                  <a:cubicBezTo>
                    <a:pt x="149" y="57"/>
                    <a:pt x="147" y="57"/>
                    <a:pt x="145" y="58"/>
                  </a:cubicBezTo>
                  <a:cubicBezTo>
                    <a:pt x="140" y="61"/>
                    <a:pt x="135" y="59"/>
                    <a:pt x="133" y="55"/>
                  </a:cubicBezTo>
                  <a:cubicBezTo>
                    <a:pt x="131" y="51"/>
                    <a:pt x="130" y="46"/>
                    <a:pt x="128" y="42"/>
                  </a:cubicBezTo>
                  <a:cubicBezTo>
                    <a:pt x="128" y="44"/>
                    <a:pt x="128" y="45"/>
                    <a:pt x="128" y="47"/>
                  </a:cubicBezTo>
                  <a:cubicBezTo>
                    <a:pt x="126" y="47"/>
                    <a:pt x="125" y="45"/>
                    <a:pt x="123" y="44"/>
                  </a:cubicBezTo>
                  <a:cubicBezTo>
                    <a:pt x="123" y="45"/>
                    <a:pt x="123" y="47"/>
                    <a:pt x="123" y="48"/>
                  </a:cubicBezTo>
                  <a:cubicBezTo>
                    <a:pt x="122" y="51"/>
                    <a:pt x="120" y="53"/>
                    <a:pt x="117" y="54"/>
                  </a:cubicBezTo>
                  <a:cubicBezTo>
                    <a:pt x="114" y="56"/>
                    <a:pt x="112" y="55"/>
                    <a:pt x="109" y="53"/>
                  </a:cubicBezTo>
                  <a:cubicBezTo>
                    <a:pt x="107" y="50"/>
                    <a:pt x="105" y="47"/>
                    <a:pt x="102" y="45"/>
                  </a:cubicBezTo>
                  <a:cubicBezTo>
                    <a:pt x="99" y="42"/>
                    <a:pt x="95" y="40"/>
                    <a:pt x="91" y="39"/>
                  </a:cubicBezTo>
                  <a:cubicBezTo>
                    <a:pt x="91" y="42"/>
                    <a:pt x="92" y="44"/>
                    <a:pt x="93" y="47"/>
                  </a:cubicBezTo>
                  <a:cubicBezTo>
                    <a:pt x="93" y="52"/>
                    <a:pt x="90" y="58"/>
                    <a:pt x="86" y="59"/>
                  </a:cubicBezTo>
                  <a:cubicBezTo>
                    <a:pt x="85" y="59"/>
                    <a:pt x="84" y="60"/>
                    <a:pt x="82" y="60"/>
                  </a:cubicBezTo>
                  <a:cubicBezTo>
                    <a:pt x="77" y="62"/>
                    <a:pt x="72" y="60"/>
                    <a:pt x="68" y="56"/>
                  </a:cubicBezTo>
                  <a:cubicBezTo>
                    <a:pt x="66" y="54"/>
                    <a:pt x="65" y="53"/>
                    <a:pt x="62" y="55"/>
                  </a:cubicBezTo>
                  <a:cubicBezTo>
                    <a:pt x="57" y="58"/>
                    <a:pt x="52" y="58"/>
                    <a:pt x="47" y="54"/>
                  </a:cubicBezTo>
                  <a:cubicBezTo>
                    <a:pt x="45" y="52"/>
                    <a:pt x="43" y="52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6"/>
                    <a:pt x="39" y="57"/>
                    <a:pt x="38" y="57"/>
                  </a:cubicBezTo>
                  <a:cubicBezTo>
                    <a:pt x="34" y="61"/>
                    <a:pt x="29" y="60"/>
                    <a:pt x="26" y="55"/>
                  </a:cubicBezTo>
                  <a:cubicBezTo>
                    <a:pt x="25" y="53"/>
                    <a:pt x="24" y="51"/>
                    <a:pt x="24" y="49"/>
                  </a:cubicBezTo>
                  <a:cubicBezTo>
                    <a:pt x="24" y="46"/>
                    <a:pt x="24" y="44"/>
                    <a:pt x="24" y="41"/>
                  </a:cubicBezTo>
                  <a:cubicBezTo>
                    <a:pt x="21" y="43"/>
                    <a:pt x="20" y="46"/>
                    <a:pt x="19" y="48"/>
                  </a:cubicBezTo>
                  <a:cubicBezTo>
                    <a:pt x="18" y="52"/>
                    <a:pt x="17" y="56"/>
                    <a:pt x="14" y="60"/>
                  </a:cubicBezTo>
                  <a:cubicBezTo>
                    <a:pt x="12" y="64"/>
                    <a:pt x="8" y="65"/>
                    <a:pt x="3" y="65"/>
                  </a:cubicBezTo>
                  <a:cubicBezTo>
                    <a:pt x="2" y="65"/>
                    <a:pt x="0" y="65"/>
                    <a:pt x="0" y="63"/>
                  </a:cubicBezTo>
                  <a:close/>
                </a:path>
              </a:pathLst>
            </a:custGeom>
            <a:solidFill>
              <a:srgbClr val="E4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7333B94-5479-7E48-812C-C7BFCC03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3019"/>
              <a:ext cx="723" cy="227"/>
            </a:xfrm>
            <a:custGeom>
              <a:avLst/>
              <a:gdLst>
                <a:gd name="T0" fmla="*/ 172 w 189"/>
                <a:gd name="T1" fmla="*/ 36 h 58"/>
                <a:gd name="T2" fmla="*/ 156 w 189"/>
                <a:gd name="T3" fmla="*/ 33 h 58"/>
                <a:gd name="T4" fmla="*/ 151 w 189"/>
                <a:gd name="T5" fmla="*/ 32 h 58"/>
                <a:gd name="T6" fmla="*/ 138 w 189"/>
                <a:gd name="T7" fmla="*/ 34 h 58"/>
                <a:gd name="T8" fmla="*/ 131 w 189"/>
                <a:gd name="T9" fmla="*/ 30 h 58"/>
                <a:gd name="T10" fmla="*/ 122 w 189"/>
                <a:gd name="T11" fmla="*/ 31 h 58"/>
                <a:gd name="T12" fmla="*/ 115 w 189"/>
                <a:gd name="T13" fmla="*/ 17 h 58"/>
                <a:gd name="T14" fmla="*/ 110 w 189"/>
                <a:gd name="T15" fmla="*/ 34 h 58"/>
                <a:gd name="T16" fmla="*/ 105 w 189"/>
                <a:gd name="T17" fmla="*/ 34 h 58"/>
                <a:gd name="T18" fmla="*/ 96 w 189"/>
                <a:gd name="T19" fmla="*/ 35 h 58"/>
                <a:gd name="T20" fmla="*/ 83 w 189"/>
                <a:gd name="T21" fmla="*/ 43 h 58"/>
                <a:gd name="T22" fmla="*/ 77 w 189"/>
                <a:gd name="T23" fmla="*/ 40 h 58"/>
                <a:gd name="T24" fmla="*/ 61 w 189"/>
                <a:gd name="T25" fmla="*/ 35 h 58"/>
                <a:gd name="T26" fmla="*/ 57 w 189"/>
                <a:gd name="T27" fmla="*/ 40 h 58"/>
                <a:gd name="T28" fmla="*/ 50 w 189"/>
                <a:gd name="T29" fmla="*/ 41 h 58"/>
                <a:gd name="T30" fmla="*/ 25 w 189"/>
                <a:gd name="T31" fmla="*/ 30 h 58"/>
                <a:gd name="T32" fmla="*/ 21 w 189"/>
                <a:gd name="T33" fmla="*/ 30 h 58"/>
                <a:gd name="T34" fmla="*/ 29 w 189"/>
                <a:gd name="T35" fmla="*/ 43 h 58"/>
                <a:gd name="T36" fmla="*/ 13 w 189"/>
                <a:gd name="T37" fmla="*/ 48 h 58"/>
                <a:gd name="T38" fmla="*/ 5 w 189"/>
                <a:gd name="T39" fmla="*/ 55 h 58"/>
                <a:gd name="T40" fmla="*/ 2 w 189"/>
                <a:gd name="T41" fmla="*/ 50 h 58"/>
                <a:gd name="T42" fmla="*/ 1 w 189"/>
                <a:gd name="T43" fmla="*/ 32 h 58"/>
                <a:gd name="T44" fmla="*/ 12 w 189"/>
                <a:gd name="T45" fmla="*/ 32 h 58"/>
                <a:gd name="T46" fmla="*/ 22 w 189"/>
                <a:gd name="T47" fmla="*/ 36 h 58"/>
                <a:gd name="T48" fmla="*/ 14 w 189"/>
                <a:gd name="T49" fmla="*/ 28 h 58"/>
                <a:gd name="T50" fmla="*/ 16 w 189"/>
                <a:gd name="T51" fmla="*/ 5 h 58"/>
                <a:gd name="T52" fmla="*/ 31 w 189"/>
                <a:gd name="T53" fmla="*/ 22 h 58"/>
                <a:gd name="T54" fmla="*/ 52 w 189"/>
                <a:gd name="T55" fmla="*/ 30 h 58"/>
                <a:gd name="T56" fmla="*/ 59 w 189"/>
                <a:gd name="T57" fmla="*/ 12 h 58"/>
                <a:gd name="T58" fmla="*/ 72 w 189"/>
                <a:gd name="T59" fmla="*/ 23 h 58"/>
                <a:gd name="T60" fmla="*/ 82 w 189"/>
                <a:gd name="T61" fmla="*/ 31 h 58"/>
                <a:gd name="T62" fmla="*/ 90 w 189"/>
                <a:gd name="T63" fmla="*/ 16 h 58"/>
                <a:gd name="T64" fmla="*/ 97 w 189"/>
                <a:gd name="T65" fmla="*/ 19 h 58"/>
                <a:gd name="T66" fmla="*/ 105 w 189"/>
                <a:gd name="T67" fmla="*/ 23 h 58"/>
                <a:gd name="T68" fmla="*/ 110 w 189"/>
                <a:gd name="T69" fmla="*/ 5 h 58"/>
                <a:gd name="T70" fmla="*/ 123 w 189"/>
                <a:gd name="T71" fmla="*/ 13 h 58"/>
                <a:gd name="T72" fmla="*/ 129 w 189"/>
                <a:gd name="T73" fmla="*/ 22 h 58"/>
                <a:gd name="T74" fmla="*/ 132 w 189"/>
                <a:gd name="T75" fmla="*/ 8 h 58"/>
                <a:gd name="T76" fmla="*/ 140 w 189"/>
                <a:gd name="T77" fmla="*/ 20 h 58"/>
                <a:gd name="T78" fmla="*/ 149 w 189"/>
                <a:gd name="T79" fmla="*/ 20 h 58"/>
                <a:gd name="T80" fmla="*/ 159 w 189"/>
                <a:gd name="T81" fmla="*/ 19 h 58"/>
                <a:gd name="T82" fmla="*/ 167 w 189"/>
                <a:gd name="T83" fmla="*/ 30 h 58"/>
                <a:gd name="T84" fmla="*/ 175 w 189"/>
                <a:gd name="T85" fmla="*/ 13 h 58"/>
                <a:gd name="T86" fmla="*/ 186 w 189"/>
                <a:gd name="T87" fmla="*/ 21 h 58"/>
                <a:gd name="T88" fmla="*/ 183 w 189"/>
                <a:gd name="T89" fmla="*/ 29 h 58"/>
                <a:gd name="T90" fmla="*/ 178 w 189"/>
                <a:gd name="T91" fmla="*/ 36 h 58"/>
                <a:gd name="T92" fmla="*/ 170 w 189"/>
                <a:gd name="T93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58">
                  <a:moveTo>
                    <a:pt x="170" y="38"/>
                  </a:moveTo>
                  <a:cubicBezTo>
                    <a:pt x="170" y="38"/>
                    <a:pt x="171" y="37"/>
                    <a:pt x="172" y="36"/>
                  </a:cubicBezTo>
                  <a:cubicBezTo>
                    <a:pt x="169" y="36"/>
                    <a:pt x="168" y="37"/>
                    <a:pt x="166" y="38"/>
                  </a:cubicBezTo>
                  <a:cubicBezTo>
                    <a:pt x="162" y="39"/>
                    <a:pt x="158" y="37"/>
                    <a:pt x="156" y="33"/>
                  </a:cubicBezTo>
                  <a:cubicBezTo>
                    <a:pt x="156" y="32"/>
                    <a:pt x="156" y="30"/>
                    <a:pt x="155" y="29"/>
                  </a:cubicBezTo>
                  <a:cubicBezTo>
                    <a:pt x="153" y="30"/>
                    <a:pt x="153" y="32"/>
                    <a:pt x="151" y="32"/>
                  </a:cubicBezTo>
                  <a:cubicBezTo>
                    <a:pt x="150" y="32"/>
                    <a:pt x="150" y="32"/>
                    <a:pt x="149" y="32"/>
                  </a:cubicBezTo>
                  <a:cubicBezTo>
                    <a:pt x="147" y="35"/>
                    <a:pt x="143" y="36"/>
                    <a:pt x="138" y="34"/>
                  </a:cubicBezTo>
                  <a:cubicBezTo>
                    <a:pt x="137" y="33"/>
                    <a:pt x="136" y="32"/>
                    <a:pt x="134" y="33"/>
                  </a:cubicBezTo>
                  <a:cubicBezTo>
                    <a:pt x="132" y="33"/>
                    <a:pt x="132" y="31"/>
                    <a:pt x="131" y="30"/>
                  </a:cubicBezTo>
                  <a:cubicBezTo>
                    <a:pt x="129" y="30"/>
                    <a:pt x="128" y="33"/>
                    <a:pt x="126" y="33"/>
                  </a:cubicBezTo>
                  <a:cubicBezTo>
                    <a:pt x="124" y="33"/>
                    <a:pt x="123" y="33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6" y="28"/>
                    <a:pt x="114" y="23"/>
                    <a:pt x="115" y="17"/>
                  </a:cubicBezTo>
                  <a:cubicBezTo>
                    <a:pt x="113" y="20"/>
                    <a:pt x="113" y="23"/>
                    <a:pt x="112" y="26"/>
                  </a:cubicBezTo>
                  <a:cubicBezTo>
                    <a:pt x="112" y="29"/>
                    <a:pt x="113" y="32"/>
                    <a:pt x="110" y="34"/>
                  </a:cubicBezTo>
                  <a:cubicBezTo>
                    <a:pt x="108" y="34"/>
                    <a:pt x="107" y="31"/>
                    <a:pt x="106" y="30"/>
                  </a:cubicBezTo>
                  <a:cubicBezTo>
                    <a:pt x="107" y="32"/>
                    <a:pt x="106" y="33"/>
                    <a:pt x="105" y="34"/>
                  </a:cubicBezTo>
                  <a:cubicBezTo>
                    <a:pt x="103" y="36"/>
                    <a:pt x="102" y="35"/>
                    <a:pt x="100" y="33"/>
                  </a:cubicBezTo>
                  <a:cubicBezTo>
                    <a:pt x="97" y="31"/>
                    <a:pt x="97" y="31"/>
                    <a:pt x="96" y="35"/>
                  </a:cubicBezTo>
                  <a:cubicBezTo>
                    <a:pt x="95" y="37"/>
                    <a:pt x="93" y="39"/>
                    <a:pt x="92" y="41"/>
                  </a:cubicBezTo>
                  <a:cubicBezTo>
                    <a:pt x="89" y="44"/>
                    <a:pt x="86" y="45"/>
                    <a:pt x="83" y="43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79" y="43"/>
                    <a:pt x="78" y="42"/>
                    <a:pt x="77" y="40"/>
                  </a:cubicBezTo>
                  <a:cubicBezTo>
                    <a:pt x="76" y="38"/>
                    <a:pt x="75" y="36"/>
                    <a:pt x="75" y="33"/>
                  </a:cubicBezTo>
                  <a:cubicBezTo>
                    <a:pt x="70" y="35"/>
                    <a:pt x="66" y="36"/>
                    <a:pt x="61" y="35"/>
                  </a:cubicBezTo>
                  <a:cubicBezTo>
                    <a:pt x="60" y="34"/>
                    <a:pt x="60" y="35"/>
                    <a:pt x="60" y="36"/>
                  </a:cubicBezTo>
                  <a:cubicBezTo>
                    <a:pt x="59" y="38"/>
                    <a:pt x="58" y="39"/>
                    <a:pt x="57" y="40"/>
                  </a:cubicBezTo>
                  <a:cubicBezTo>
                    <a:pt x="56" y="42"/>
                    <a:pt x="55" y="43"/>
                    <a:pt x="53" y="41"/>
                  </a:cubicBezTo>
                  <a:cubicBezTo>
                    <a:pt x="52" y="38"/>
                    <a:pt x="51" y="40"/>
                    <a:pt x="50" y="41"/>
                  </a:cubicBezTo>
                  <a:cubicBezTo>
                    <a:pt x="48" y="42"/>
                    <a:pt x="47" y="41"/>
                    <a:pt x="46" y="40"/>
                  </a:cubicBezTo>
                  <a:cubicBezTo>
                    <a:pt x="39" y="36"/>
                    <a:pt x="32" y="33"/>
                    <a:pt x="25" y="30"/>
                  </a:cubicBezTo>
                  <a:cubicBezTo>
                    <a:pt x="23" y="28"/>
                    <a:pt x="21" y="27"/>
                    <a:pt x="18" y="24"/>
                  </a:cubicBezTo>
                  <a:cubicBezTo>
                    <a:pt x="19" y="27"/>
                    <a:pt x="20" y="28"/>
                    <a:pt x="21" y="30"/>
                  </a:cubicBezTo>
                  <a:cubicBezTo>
                    <a:pt x="24" y="33"/>
                    <a:pt x="27" y="35"/>
                    <a:pt x="28" y="39"/>
                  </a:cubicBezTo>
                  <a:cubicBezTo>
                    <a:pt x="29" y="40"/>
                    <a:pt x="29" y="42"/>
                    <a:pt x="29" y="43"/>
                  </a:cubicBezTo>
                  <a:cubicBezTo>
                    <a:pt x="27" y="46"/>
                    <a:pt x="25" y="47"/>
                    <a:pt x="24" y="50"/>
                  </a:cubicBezTo>
                  <a:cubicBezTo>
                    <a:pt x="20" y="53"/>
                    <a:pt x="17" y="52"/>
                    <a:pt x="13" y="48"/>
                  </a:cubicBezTo>
                  <a:cubicBezTo>
                    <a:pt x="10" y="46"/>
                    <a:pt x="10" y="46"/>
                    <a:pt x="8" y="49"/>
                  </a:cubicBezTo>
                  <a:cubicBezTo>
                    <a:pt x="6" y="51"/>
                    <a:pt x="6" y="53"/>
                    <a:pt x="5" y="55"/>
                  </a:cubicBezTo>
                  <a:cubicBezTo>
                    <a:pt x="5" y="57"/>
                    <a:pt x="5" y="58"/>
                    <a:pt x="3" y="58"/>
                  </a:cubicBezTo>
                  <a:cubicBezTo>
                    <a:pt x="1" y="55"/>
                    <a:pt x="2" y="53"/>
                    <a:pt x="2" y="50"/>
                  </a:cubicBezTo>
                  <a:cubicBezTo>
                    <a:pt x="3" y="48"/>
                    <a:pt x="4" y="45"/>
                    <a:pt x="5" y="43"/>
                  </a:cubicBezTo>
                  <a:cubicBezTo>
                    <a:pt x="7" y="37"/>
                    <a:pt x="6" y="36"/>
                    <a:pt x="1" y="32"/>
                  </a:cubicBezTo>
                  <a:cubicBezTo>
                    <a:pt x="1" y="32"/>
                    <a:pt x="1" y="31"/>
                    <a:pt x="0" y="31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14" y="34"/>
                    <a:pt x="16" y="36"/>
                    <a:pt x="19" y="36"/>
                  </a:cubicBezTo>
                  <a:cubicBezTo>
                    <a:pt x="20" y="37"/>
                    <a:pt x="21" y="37"/>
                    <a:pt x="22" y="36"/>
                  </a:cubicBezTo>
                  <a:cubicBezTo>
                    <a:pt x="22" y="35"/>
                    <a:pt x="21" y="34"/>
                    <a:pt x="21" y="34"/>
                  </a:cubicBezTo>
                  <a:cubicBezTo>
                    <a:pt x="20" y="31"/>
                    <a:pt x="17" y="29"/>
                    <a:pt x="14" y="28"/>
                  </a:cubicBezTo>
                  <a:cubicBezTo>
                    <a:pt x="8" y="22"/>
                    <a:pt x="7" y="13"/>
                    <a:pt x="13" y="7"/>
                  </a:cubicBezTo>
                  <a:cubicBezTo>
                    <a:pt x="13" y="7"/>
                    <a:pt x="14" y="6"/>
                    <a:pt x="16" y="5"/>
                  </a:cubicBezTo>
                  <a:cubicBezTo>
                    <a:pt x="16" y="15"/>
                    <a:pt x="22" y="19"/>
                    <a:pt x="29" y="21"/>
                  </a:cubicBezTo>
                  <a:cubicBezTo>
                    <a:pt x="30" y="21"/>
                    <a:pt x="30" y="22"/>
                    <a:pt x="31" y="22"/>
                  </a:cubicBezTo>
                  <a:cubicBezTo>
                    <a:pt x="37" y="23"/>
                    <a:pt x="43" y="26"/>
                    <a:pt x="49" y="29"/>
                  </a:cubicBezTo>
                  <a:cubicBezTo>
                    <a:pt x="50" y="30"/>
                    <a:pt x="51" y="31"/>
                    <a:pt x="52" y="30"/>
                  </a:cubicBezTo>
                  <a:cubicBezTo>
                    <a:pt x="53" y="29"/>
                    <a:pt x="53" y="28"/>
                    <a:pt x="52" y="27"/>
                  </a:cubicBezTo>
                  <a:cubicBezTo>
                    <a:pt x="49" y="19"/>
                    <a:pt x="50" y="16"/>
                    <a:pt x="59" y="12"/>
                  </a:cubicBezTo>
                  <a:cubicBezTo>
                    <a:pt x="56" y="18"/>
                    <a:pt x="59" y="25"/>
                    <a:pt x="65" y="27"/>
                  </a:cubicBezTo>
                  <a:cubicBezTo>
                    <a:pt x="69" y="28"/>
                    <a:pt x="71" y="27"/>
                    <a:pt x="72" y="23"/>
                  </a:cubicBezTo>
                  <a:cubicBezTo>
                    <a:pt x="73" y="18"/>
                    <a:pt x="73" y="17"/>
                    <a:pt x="78" y="14"/>
                  </a:cubicBezTo>
                  <a:cubicBezTo>
                    <a:pt x="75" y="21"/>
                    <a:pt x="78" y="26"/>
                    <a:pt x="82" y="31"/>
                  </a:cubicBezTo>
                  <a:cubicBezTo>
                    <a:pt x="85" y="35"/>
                    <a:pt x="88" y="35"/>
                    <a:pt x="91" y="30"/>
                  </a:cubicBezTo>
                  <a:cubicBezTo>
                    <a:pt x="93" y="25"/>
                    <a:pt x="93" y="21"/>
                    <a:pt x="90" y="16"/>
                  </a:cubicBezTo>
                  <a:cubicBezTo>
                    <a:pt x="89" y="15"/>
                    <a:pt x="89" y="13"/>
                    <a:pt x="87" y="11"/>
                  </a:cubicBezTo>
                  <a:cubicBezTo>
                    <a:pt x="91" y="13"/>
                    <a:pt x="94" y="15"/>
                    <a:pt x="97" y="19"/>
                  </a:cubicBezTo>
                  <a:cubicBezTo>
                    <a:pt x="98" y="21"/>
                    <a:pt x="100" y="23"/>
                    <a:pt x="102" y="25"/>
                  </a:cubicBezTo>
                  <a:cubicBezTo>
                    <a:pt x="104" y="26"/>
                    <a:pt x="105" y="26"/>
                    <a:pt x="105" y="23"/>
                  </a:cubicBezTo>
                  <a:cubicBezTo>
                    <a:pt x="106" y="19"/>
                    <a:pt x="108" y="16"/>
                    <a:pt x="111" y="13"/>
                  </a:cubicBezTo>
                  <a:cubicBezTo>
                    <a:pt x="113" y="10"/>
                    <a:pt x="113" y="8"/>
                    <a:pt x="110" y="5"/>
                  </a:cubicBezTo>
                  <a:cubicBezTo>
                    <a:pt x="108" y="3"/>
                    <a:pt x="109" y="3"/>
                    <a:pt x="111" y="2"/>
                  </a:cubicBezTo>
                  <a:cubicBezTo>
                    <a:pt x="116" y="0"/>
                    <a:pt x="123" y="7"/>
                    <a:pt x="123" y="13"/>
                  </a:cubicBezTo>
                  <a:cubicBezTo>
                    <a:pt x="123" y="14"/>
                    <a:pt x="123" y="16"/>
                    <a:pt x="123" y="17"/>
                  </a:cubicBezTo>
                  <a:cubicBezTo>
                    <a:pt x="124" y="21"/>
                    <a:pt x="126" y="22"/>
                    <a:pt x="129" y="22"/>
                  </a:cubicBezTo>
                  <a:cubicBezTo>
                    <a:pt x="132" y="22"/>
                    <a:pt x="133" y="20"/>
                    <a:pt x="134" y="18"/>
                  </a:cubicBezTo>
                  <a:cubicBezTo>
                    <a:pt x="135" y="15"/>
                    <a:pt x="133" y="12"/>
                    <a:pt x="132" y="8"/>
                  </a:cubicBezTo>
                  <a:cubicBezTo>
                    <a:pt x="135" y="10"/>
                    <a:pt x="137" y="12"/>
                    <a:pt x="138" y="15"/>
                  </a:cubicBezTo>
                  <a:cubicBezTo>
                    <a:pt x="139" y="16"/>
                    <a:pt x="139" y="18"/>
                    <a:pt x="140" y="20"/>
                  </a:cubicBezTo>
                  <a:cubicBezTo>
                    <a:pt x="141" y="25"/>
                    <a:pt x="143" y="25"/>
                    <a:pt x="147" y="22"/>
                  </a:cubicBezTo>
                  <a:cubicBezTo>
                    <a:pt x="148" y="22"/>
                    <a:pt x="149" y="21"/>
                    <a:pt x="149" y="20"/>
                  </a:cubicBezTo>
                  <a:cubicBezTo>
                    <a:pt x="154" y="19"/>
                    <a:pt x="156" y="15"/>
                    <a:pt x="157" y="11"/>
                  </a:cubicBezTo>
                  <a:cubicBezTo>
                    <a:pt x="159" y="14"/>
                    <a:pt x="160" y="16"/>
                    <a:pt x="159" y="19"/>
                  </a:cubicBezTo>
                  <a:cubicBezTo>
                    <a:pt x="157" y="25"/>
                    <a:pt x="158" y="27"/>
                    <a:pt x="164" y="29"/>
                  </a:cubicBezTo>
                  <a:cubicBezTo>
                    <a:pt x="165" y="29"/>
                    <a:pt x="166" y="30"/>
                    <a:pt x="167" y="30"/>
                  </a:cubicBezTo>
                  <a:cubicBezTo>
                    <a:pt x="171" y="30"/>
                    <a:pt x="172" y="29"/>
                    <a:pt x="171" y="25"/>
                  </a:cubicBezTo>
                  <a:cubicBezTo>
                    <a:pt x="169" y="20"/>
                    <a:pt x="170" y="16"/>
                    <a:pt x="175" y="13"/>
                  </a:cubicBezTo>
                  <a:cubicBezTo>
                    <a:pt x="177" y="11"/>
                    <a:pt x="180" y="9"/>
                    <a:pt x="184" y="8"/>
                  </a:cubicBezTo>
                  <a:cubicBezTo>
                    <a:pt x="180" y="13"/>
                    <a:pt x="182" y="18"/>
                    <a:pt x="186" y="21"/>
                  </a:cubicBezTo>
                  <a:cubicBezTo>
                    <a:pt x="189" y="24"/>
                    <a:pt x="188" y="27"/>
                    <a:pt x="186" y="30"/>
                  </a:cubicBezTo>
                  <a:cubicBezTo>
                    <a:pt x="185" y="31"/>
                    <a:pt x="184" y="30"/>
                    <a:pt x="183" y="29"/>
                  </a:cubicBezTo>
                  <a:cubicBezTo>
                    <a:pt x="181" y="26"/>
                    <a:pt x="179" y="24"/>
                    <a:pt x="178" y="21"/>
                  </a:cubicBezTo>
                  <a:cubicBezTo>
                    <a:pt x="178" y="26"/>
                    <a:pt x="179" y="31"/>
                    <a:pt x="178" y="36"/>
                  </a:cubicBezTo>
                  <a:cubicBezTo>
                    <a:pt x="177" y="39"/>
                    <a:pt x="174" y="40"/>
                    <a:pt x="171" y="40"/>
                  </a:cubicBezTo>
                  <a:cubicBezTo>
                    <a:pt x="170" y="40"/>
                    <a:pt x="169" y="40"/>
                    <a:pt x="170" y="38"/>
                  </a:cubicBezTo>
                  <a:close/>
                </a:path>
              </a:pathLst>
            </a:custGeom>
            <a:solidFill>
              <a:srgbClr val="E4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0AC2164-C18C-B864-B2FC-1F35CB0E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62"/>
              <a:ext cx="42" cy="134"/>
            </a:xfrm>
            <a:custGeom>
              <a:avLst/>
              <a:gdLst>
                <a:gd name="T0" fmla="*/ 6 w 11"/>
                <a:gd name="T1" fmla="*/ 0 h 34"/>
                <a:gd name="T2" fmla="*/ 8 w 11"/>
                <a:gd name="T3" fmla="*/ 11 h 34"/>
                <a:gd name="T4" fmla="*/ 7 w 11"/>
                <a:gd name="T5" fmla="*/ 25 h 34"/>
                <a:gd name="T6" fmla="*/ 4 w 11"/>
                <a:gd name="T7" fmla="*/ 32 h 34"/>
                <a:gd name="T8" fmla="*/ 3 w 11"/>
                <a:gd name="T9" fmla="*/ 34 h 34"/>
                <a:gd name="T10" fmla="*/ 1 w 11"/>
                <a:gd name="T11" fmla="*/ 32 h 34"/>
                <a:gd name="T12" fmla="*/ 1 w 11"/>
                <a:gd name="T13" fmla="*/ 26 h 34"/>
                <a:gd name="T14" fmla="*/ 1 w 11"/>
                <a:gd name="T15" fmla="*/ 11 h 34"/>
                <a:gd name="T16" fmla="*/ 6 w 1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4">
                  <a:moveTo>
                    <a:pt x="6" y="0"/>
                  </a:moveTo>
                  <a:cubicBezTo>
                    <a:pt x="4" y="4"/>
                    <a:pt x="5" y="8"/>
                    <a:pt x="8" y="11"/>
                  </a:cubicBezTo>
                  <a:cubicBezTo>
                    <a:pt x="11" y="16"/>
                    <a:pt x="11" y="20"/>
                    <a:pt x="7" y="25"/>
                  </a:cubicBezTo>
                  <a:cubicBezTo>
                    <a:pt x="6" y="27"/>
                    <a:pt x="5" y="30"/>
                    <a:pt x="4" y="32"/>
                  </a:cubicBezTo>
                  <a:cubicBezTo>
                    <a:pt x="4" y="33"/>
                    <a:pt x="3" y="34"/>
                    <a:pt x="3" y="34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4" y="21"/>
                    <a:pt x="2" y="16"/>
                    <a:pt x="1" y="11"/>
                  </a:cubicBezTo>
                  <a:cubicBezTo>
                    <a:pt x="0" y="6"/>
                    <a:pt x="1" y="3"/>
                    <a:pt x="6" y="0"/>
                  </a:cubicBezTo>
                  <a:close/>
                </a:path>
              </a:pathLst>
            </a:custGeom>
            <a:solidFill>
              <a:srgbClr val="E12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00096CA-6A3F-38E6-972C-A339CB55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3007"/>
              <a:ext cx="61" cy="86"/>
            </a:xfrm>
            <a:custGeom>
              <a:avLst/>
              <a:gdLst>
                <a:gd name="T0" fmla="*/ 16 w 16"/>
                <a:gd name="T1" fmla="*/ 19 h 22"/>
                <a:gd name="T2" fmla="*/ 13 w 16"/>
                <a:gd name="T3" fmla="*/ 21 h 22"/>
                <a:gd name="T4" fmla="*/ 4 w 16"/>
                <a:gd name="T5" fmla="*/ 17 h 22"/>
                <a:gd name="T6" fmla="*/ 1 w 16"/>
                <a:gd name="T7" fmla="*/ 10 h 22"/>
                <a:gd name="T8" fmla="*/ 2 w 16"/>
                <a:gd name="T9" fmla="*/ 2 h 22"/>
                <a:gd name="T10" fmla="*/ 4 w 16"/>
                <a:gd name="T11" fmla="*/ 1 h 22"/>
                <a:gd name="T12" fmla="*/ 9 w 16"/>
                <a:gd name="T13" fmla="*/ 7 h 22"/>
                <a:gd name="T14" fmla="*/ 13 w 16"/>
                <a:gd name="T15" fmla="*/ 14 h 22"/>
                <a:gd name="T16" fmla="*/ 16 w 1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cubicBezTo>
                    <a:pt x="16" y="21"/>
                    <a:pt x="16" y="22"/>
                    <a:pt x="13" y="21"/>
                  </a:cubicBezTo>
                  <a:cubicBezTo>
                    <a:pt x="10" y="19"/>
                    <a:pt x="7" y="18"/>
                    <a:pt x="4" y="17"/>
                  </a:cubicBezTo>
                  <a:cubicBezTo>
                    <a:pt x="1" y="15"/>
                    <a:pt x="0" y="13"/>
                    <a:pt x="1" y="10"/>
                  </a:cubicBezTo>
                  <a:cubicBezTo>
                    <a:pt x="2" y="7"/>
                    <a:pt x="3" y="5"/>
                    <a:pt x="2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2"/>
                    <a:pt x="9" y="4"/>
                    <a:pt x="9" y="7"/>
                  </a:cubicBezTo>
                  <a:cubicBezTo>
                    <a:pt x="9" y="10"/>
                    <a:pt x="10" y="13"/>
                    <a:pt x="13" y="14"/>
                  </a:cubicBezTo>
                  <a:cubicBezTo>
                    <a:pt x="15" y="16"/>
                    <a:pt x="16" y="17"/>
                    <a:pt x="16" y="19"/>
                  </a:cubicBezTo>
                  <a:close/>
                </a:path>
              </a:pathLst>
            </a:custGeom>
            <a:solidFill>
              <a:srgbClr val="E04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0501DB3-0944-F2AF-1B4A-19DCCC12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3188"/>
              <a:ext cx="80" cy="70"/>
            </a:xfrm>
            <a:custGeom>
              <a:avLst/>
              <a:gdLst>
                <a:gd name="T0" fmla="*/ 0 w 21"/>
                <a:gd name="T1" fmla="*/ 15 h 18"/>
                <a:gd name="T2" fmla="*/ 1 w 21"/>
                <a:gd name="T3" fmla="*/ 13 h 18"/>
                <a:gd name="T4" fmla="*/ 7 w 21"/>
                <a:gd name="T5" fmla="*/ 2 h 18"/>
                <a:gd name="T6" fmla="*/ 9 w 21"/>
                <a:gd name="T7" fmla="*/ 3 h 18"/>
                <a:gd name="T8" fmla="*/ 21 w 21"/>
                <a:gd name="T9" fmla="*/ 7 h 18"/>
                <a:gd name="T10" fmla="*/ 17 w 21"/>
                <a:gd name="T11" fmla="*/ 12 h 18"/>
                <a:gd name="T12" fmla="*/ 11 w 21"/>
                <a:gd name="T13" fmla="*/ 14 h 18"/>
                <a:gd name="T14" fmla="*/ 9 w 21"/>
                <a:gd name="T15" fmla="*/ 9 h 18"/>
                <a:gd name="T16" fmla="*/ 1 w 21"/>
                <a:gd name="T17" fmla="*/ 18 h 18"/>
                <a:gd name="T18" fmla="*/ 0 w 21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8">
                  <a:moveTo>
                    <a:pt x="0" y="15"/>
                  </a:moveTo>
                  <a:cubicBezTo>
                    <a:pt x="1" y="14"/>
                    <a:pt x="1" y="14"/>
                    <a:pt x="1" y="13"/>
                  </a:cubicBezTo>
                  <a:cubicBezTo>
                    <a:pt x="2" y="9"/>
                    <a:pt x="4" y="5"/>
                    <a:pt x="7" y="2"/>
                  </a:cubicBezTo>
                  <a:cubicBezTo>
                    <a:pt x="8" y="0"/>
                    <a:pt x="9" y="2"/>
                    <a:pt x="9" y="3"/>
                  </a:cubicBezTo>
                  <a:cubicBezTo>
                    <a:pt x="13" y="8"/>
                    <a:pt x="15" y="9"/>
                    <a:pt x="21" y="7"/>
                  </a:cubicBezTo>
                  <a:cubicBezTo>
                    <a:pt x="20" y="9"/>
                    <a:pt x="19" y="11"/>
                    <a:pt x="17" y="12"/>
                  </a:cubicBezTo>
                  <a:cubicBezTo>
                    <a:pt x="16" y="14"/>
                    <a:pt x="14" y="15"/>
                    <a:pt x="11" y="14"/>
                  </a:cubicBezTo>
                  <a:cubicBezTo>
                    <a:pt x="9" y="13"/>
                    <a:pt x="9" y="11"/>
                    <a:pt x="9" y="9"/>
                  </a:cubicBezTo>
                  <a:cubicBezTo>
                    <a:pt x="6" y="12"/>
                    <a:pt x="3" y="14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EB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BB9A0D7-F3F9-2782-910E-4CFDF7C36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968"/>
              <a:ext cx="46" cy="98"/>
            </a:xfrm>
            <a:custGeom>
              <a:avLst/>
              <a:gdLst>
                <a:gd name="T0" fmla="*/ 10 w 12"/>
                <a:gd name="T1" fmla="*/ 25 h 25"/>
                <a:gd name="T2" fmla="*/ 4 w 12"/>
                <a:gd name="T3" fmla="*/ 18 h 25"/>
                <a:gd name="T4" fmla="*/ 2 w 12"/>
                <a:gd name="T5" fmla="*/ 9 h 25"/>
                <a:gd name="T6" fmla="*/ 4 w 12"/>
                <a:gd name="T7" fmla="*/ 0 h 25"/>
                <a:gd name="T8" fmla="*/ 9 w 12"/>
                <a:gd name="T9" fmla="*/ 9 h 25"/>
                <a:gd name="T10" fmla="*/ 10 w 12"/>
                <a:gd name="T11" fmla="*/ 17 h 25"/>
                <a:gd name="T12" fmla="*/ 10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10" y="25"/>
                  </a:moveTo>
                  <a:cubicBezTo>
                    <a:pt x="5" y="24"/>
                    <a:pt x="4" y="22"/>
                    <a:pt x="4" y="18"/>
                  </a:cubicBezTo>
                  <a:cubicBezTo>
                    <a:pt x="4" y="14"/>
                    <a:pt x="4" y="12"/>
                    <a:pt x="2" y="9"/>
                  </a:cubicBezTo>
                  <a:cubicBezTo>
                    <a:pt x="0" y="6"/>
                    <a:pt x="0" y="3"/>
                    <a:pt x="4" y="0"/>
                  </a:cubicBezTo>
                  <a:cubicBezTo>
                    <a:pt x="4" y="4"/>
                    <a:pt x="6" y="6"/>
                    <a:pt x="9" y="9"/>
                  </a:cubicBezTo>
                  <a:cubicBezTo>
                    <a:pt x="12" y="11"/>
                    <a:pt x="12" y="14"/>
                    <a:pt x="10" y="17"/>
                  </a:cubicBezTo>
                  <a:cubicBezTo>
                    <a:pt x="9" y="20"/>
                    <a:pt x="9" y="22"/>
                    <a:pt x="10" y="25"/>
                  </a:cubicBezTo>
                  <a:close/>
                </a:path>
              </a:pathLst>
            </a:custGeom>
            <a:solidFill>
              <a:srgbClr val="DB4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EA8EF38-A2B5-BE03-2CF7-21433D1B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917"/>
              <a:ext cx="57" cy="110"/>
            </a:xfrm>
            <a:custGeom>
              <a:avLst/>
              <a:gdLst>
                <a:gd name="T0" fmla="*/ 6 w 15"/>
                <a:gd name="T1" fmla="*/ 28 h 28"/>
                <a:gd name="T2" fmla="*/ 5 w 15"/>
                <a:gd name="T3" fmla="*/ 14 h 28"/>
                <a:gd name="T4" fmla="*/ 11 w 15"/>
                <a:gd name="T5" fmla="*/ 0 h 28"/>
                <a:gd name="T6" fmla="*/ 12 w 15"/>
                <a:gd name="T7" fmla="*/ 12 h 28"/>
                <a:gd name="T8" fmla="*/ 8 w 15"/>
                <a:gd name="T9" fmla="*/ 18 h 28"/>
                <a:gd name="T10" fmla="*/ 6 w 15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8">
                  <a:moveTo>
                    <a:pt x="6" y="28"/>
                  </a:moveTo>
                  <a:cubicBezTo>
                    <a:pt x="0" y="23"/>
                    <a:pt x="0" y="18"/>
                    <a:pt x="5" y="14"/>
                  </a:cubicBezTo>
                  <a:cubicBezTo>
                    <a:pt x="10" y="8"/>
                    <a:pt x="10" y="7"/>
                    <a:pt x="11" y="0"/>
                  </a:cubicBezTo>
                  <a:cubicBezTo>
                    <a:pt x="14" y="3"/>
                    <a:pt x="15" y="8"/>
                    <a:pt x="12" y="12"/>
                  </a:cubicBezTo>
                  <a:cubicBezTo>
                    <a:pt x="11" y="14"/>
                    <a:pt x="10" y="16"/>
                    <a:pt x="8" y="18"/>
                  </a:cubicBezTo>
                  <a:cubicBezTo>
                    <a:pt x="6" y="21"/>
                    <a:pt x="5" y="24"/>
                    <a:pt x="6" y="28"/>
                  </a:cubicBezTo>
                  <a:close/>
                </a:path>
              </a:pathLst>
            </a:custGeom>
            <a:solidFill>
              <a:srgbClr val="D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0F7A2F8-CC0E-9EA7-ECDA-E98AAF6D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2956"/>
              <a:ext cx="42" cy="90"/>
            </a:xfrm>
            <a:custGeom>
              <a:avLst/>
              <a:gdLst>
                <a:gd name="T0" fmla="*/ 11 w 11"/>
                <a:gd name="T1" fmla="*/ 0 h 23"/>
                <a:gd name="T2" fmla="*/ 10 w 11"/>
                <a:gd name="T3" fmla="*/ 7 h 23"/>
                <a:gd name="T4" fmla="*/ 9 w 11"/>
                <a:gd name="T5" fmla="*/ 18 h 23"/>
                <a:gd name="T6" fmla="*/ 7 w 11"/>
                <a:gd name="T7" fmla="*/ 22 h 23"/>
                <a:gd name="T8" fmla="*/ 3 w 11"/>
                <a:gd name="T9" fmla="*/ 21 h 23"/>
                <a:gd name="T10" fmla="*/ 4 w 11"/>
                <a:gd name="T11" fmla="*/ 8 h 23"/>
                <a:gd name="T12" fmla="*/ 11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11" y="0"/>
                  </a:moveTo>
                  <a:cubicBezTo>
                    <a:pt x="11" y="3"/>
                    <a:pt x="11" y="5"/>
                    <a:pt x="10" y="7"/>
                  </a:cubicBezTo>
                  <a:cubicBezTo>
                    <a:pt x="8" y="11"/>
                    <a:pt x="7" y="14"/>
                    <a:pt x="9" y="18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6" y="23"/>
                    <a:pt x="4" y="22"/>
                    <a:pt x="3" y="21"/>
                  </a:cubicBezTo>
                  <a:cubicBezTo>
                    <a:pt x="0" y="16"/>
                    <a:pt x="2" y="12"/>
                    <a:pt x="4" y="8"/>
                  </a:cubicBezTo>
                  <a:cubicBezTo>
                    <a:pt x="6" y="5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DA4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E49B557-1496-7A1A-2E74-DD42D211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937"/>
              <a:ext cx="50" cy="90"/>
            </a:xfrm>
            <a:custGeom>
              <a:avLst/>
              <a:gdLst>
                <a:gd name="T0" fmla="*/ 6 w 13"/>
                <a:gd name="T1" fmla="*/ 23 h 23"/>
                <a:gd name="T2" fmla="*/ 3 w 13"/>
                <a:gd name="T3" fmla="*/ 12 h 23"/>
                <a:gd name="T4" fmla="*/ 7 w 13"/>
                <a:gd name="T5" fmla="*/ 0 h 23"/>
                <a:gd name="T6" fmla="*/ 10 w 13"/>
                <a:gd name="T7" fmla="*/ 13 h 23"/>
                <a:gd name="T8" fmla="*/ 6 w 1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6" y="23"/>
                  </a:moveTo>
                  <a:cubicBezTo>
                    <a:pt x="1" y="20"/>
                    <a:pt x="0" y="17"/>
                    <a:pt x="3" y="12"/>
                  </a:cubicBezTo>
                  <a:cubicBezTo>
                    <a:pt x="6" y="9"/>
                    <a:pt x="8" y="5"/>
                    <a:pt x="7" y="0"/>
                  </a:cubicBezTo>
                  <a:cubicBezTo>
                    <a:pt x="12" y="3"/>
                    <a:pt x="13" y="9"/>
                    <a:pt x="10" y="13"/>
                  </a:cubicBezTo>
                  <a:cubicBezTo>
                    <a:pt x="6" y="18"/>
                    <a:pt x="6" y="18"/>
                    <a:pt x="6" y="23"/>
                  </a:cubicBezTo>
                  <a:close/>
                </a:path>
              </a:pathLst>
            </a:custGeom>
            <a:solidFill>
              <a:srgbClr val="DE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F4DAE11-943C-CE02-211E-B8CC691E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941"/>
              <a:ext cx="50" cy="90"/>
            </a:xfrm>
            <a:custGeom>
              <a:avLst/>
              <a:gdLst>
                <a:gd name="T0" fmla="*/ 9 w 13"/>
                <a:gd name="T1" fmla="*/ 0 h 23"/>
                <a:gd name="T2" fmla="*/ 10 w 13"/>
                <a:gd name="T3" fmla="*/ 12 h 23"/>
                <a:gd name="T4" fmla="*/ 7 w 13"/>
                <a:gd name="T5" fmla="*/ 23 h 23"/>
                <a:gd name="T6" fmla="*/ 3 w 13"/>
                <a:gd name="T7" fmla="*/ 13 h 23"/>
                <a:gd name="T8" fmla="*/ 9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9" y="0"/>
                  </a:moveTo>
                  <a:cubicBezTo>
                    <a:pt x="12" y="4"/>
                    <a:pt x="13" y="7"/>
                    <a:pt x="10" y="12"/>
                  </a:cubicBezTo>
                  <a:cubicBezTo>
                    <a:pt x="8" y="15"/>
                    <a:pt x="6" y="19"/>
                    <a:pt x="7" y="23"/>
                  </a:cubicBezTo>
                  <a:cubicBezTo>
                    <a:pt x="2" y="22"/>
                    <a:pt x="0" y="17"/>
                    <a:pt x="3" y="13"/>
                  </a:cubicBezTo>
                  <a:cubicBezTo>
                    <a:pt x="6" y="9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D84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F39D500-C35F-76B3-2701-BDC2B9DE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929"/>
              <a:ext cx="42" cy="82"/>
            </a:xfrm>
            <a:custGeom>
              <a:avLst/>
              <a:gdLst>
                <a:gd name="T0" fmla="*/ 8 w 11"/>
                <a:gd name="T1" fmla="*/ 21 h 21"/>
                <a:gd name="T2" fmla="*/ 4 w 11"/>
                <a:gd name="T3" fmla="*/ 9 h 21"/>
                <a:gd name="T4" fmla="*/ 9 w 11"/>
                <a:gd name="T5" fmla="*/ 0 h 21"/>
                <a:gd name="T6" fmla="*/ 10 w 11"/>
                <a:gd name="T7" fmla="*/ 8 h 21"/>
                <a:gd name="T8" fmla="*/ 8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8" y="21"/>
                  </a:moveTo>
                  <a:cubicBezTo>
                    <a:pt x="2" y="19"/>
                    <a:pt x="0" y="15"/>
                    <a:pt x="4" y="9"/>
                  </a:cubicBezTo>
                  <a:cubicBezTo>
                    <a:pt x="5" y="7"/>
                    <a:pt x="7" y="4"/>
                    <a:pt x="9" y="0"/>
                  </a:cubicBezTo>
                  <a:cubicBezTo>
                    <a:pt x="11" y="3"/>
                    <a:pt x="11" y="6"/>
                    <a:pt x="10" y="8"/>
                  </a:cubicBezTo>
                  <a:cubicBezTo>
                    <a:pt x="7" y="13"/>
                    <a:pt x="7" y="17"/>
                    <a:pt x="8" y="21"/>
                  </a:cubicBezTo>
                  <a:close/>
                </a:path>
              </a:pathLst>
            </a:custGeom>
            <a:solidFill>
              <a:srgbClr val="DD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17357C8-7995-B388-D45A-577A1990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913"/>
              <a:ext cx="38" cy="83"/>
            </a:xfrm>
            <a:custGeom>
              <a:avLst/>
              <a:gdLst>
                <a:gd name="T0" fmla="*/ 4 w 10"/>
                <a:gd name="T1" fmla="*/ 21 h 21"/>
                <a:gd name="T2" fmla="*/ 1 w 10"/>
                <a:gd name="T3" fmla="*/ 11 h 21"/>
                <a:gd name="T4" fmla="*/ 2 w 10"/>
                <a:gd name="T5" fmla="*/ 0 h 21"/>
                <a:gd name="T6" fmla="*/ 7 w 10"/>
                <a:gd name="T7" fmla="*/ 13 h 21"/>
                <a:gd name="T8" fmla="*/ 6 w 10"/>
                <a:gd name="T9" fmla="*/ 17 h 21"/>
                <a:gd name="T10" fmla="*/ 4 w 10"/>
                <a:gd name="T11" fmla="*/ 17 h 21"/>
                <a:gd name="T12" fmla="*/ 4 w 10"/>
                <a:gd name="T13" fmla="*/ 13 h 21"/>
                <a:gd name="T14" fmla="*/ 5 w 10"/>
                <a:gd name="T15" fmla="*/ 21 h 21"/>
                <a:gd name="T16" fmla="*/ 5 w 10"/>
                <a:gd name="T17" fmla="*/ 21 h 21"/>
                <a:gd name="T18" fmla="*/ 4 w 1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1" y="19"/>
                    <a:pt x="0" y="15"/>
                    <a:pt x="1" y="11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8" y="3"/>
                    <a:pt x="10" y="7"/>
                    <a:pt x="7" y="13"/>
                  </a:cubicBezTo>
                  <a:cubicBezTo>
                    <a:pt x="6" y="14"/>
                    <a:pt x="6" y="15"/>
                    <a:pt x="6" y="17"/>
                  </a:cubicBezTo>
                  <a:cubicBezTo>
                    <a:pt x="5" y="18"/>
                    <a:pt x="5" y="18"/>
                    <a:pt x="4" y="17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2" y="16"/>
                    <a:pt x="5" y="18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DD4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02E190E-AD42-E640-AF47-E7BCB541E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2972"/>
              <a:ext cx="38" cy="74"/>
            </a:xfrm>
            <a:custGeom>
              <a:avLst/>
              <a:gdLst>
                <a:gd name="T0" fmla="*/ 7 w 10"/>
                <a:gd name="T1" fmla="*/ 0 h 19"/>
                <a:gd name="T2" fmla="*/ 9 w 10"/>
                <a:gd name="T3" fmla="*/ 7 h 19"/>
                <a:gd name="T4" fmla="*/ 10 w 10"/>
                <a:gd name="T5" fmla="*/ 19 h 19"/>
                <a:gd name="T6" fmla="*/ 2 w 10"/>
                <a:gd name="T7" fmla="*/ 14 h 19"/>
                <a:gd name="T8" fmla="*/ 3 w 10"/>
                <a:gd name="T9" fmla="*/ 7 h 19"/>
                <a:gd name="T10" fmla="*/ 7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10" y="2"/>
                    <a:pt x="10" y="5"/>
                    <a:pt x="9" y="7"/>
                  </a:cubicBezTo>
                  <a:cubicBezTo>
                    <a:pt x="7" y="11"/>
                    <a:pt x="6" y="15"/>
                    <a:pt x="10" y="19"/>
                  </a:cubicBezTo>
                  <a:cubicBezTo>
                    <a:pt x="6" y="18"/>
                    <a:pt x="3" y="17"/>
                    <a:pt x="2" y="14"/>
                  </a:cubicBezTo>
                  <a:cubicBezTo>
                    <a:pt x="0" y="12"/>
                    <a:pt x="2" y="9"/>
                    <a:pt x="3" y="7"/>
                  </a:cubicBezTo>
                  <a:cubicBezTo>
                    <a:pt x="5" y="5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DD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7E438ED-66AD-EE05-28A6-C627D496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2980"/>
              <a:ext cx="31" cy="74"/>
            </a:xfrm>
            <a:custGeom>
              <a:avLst/>
              <a:gdLst>
                <a:gd name="T0" fmla="*/ 2 w 8"/>
                <a:gd name="T1" fmla="*/ 19 h 19"/>
                <a:gd name="T2" fmla="*/ 1 w 8"/>
                <a:gd name="T3" fmla="*/ 11 h 19"/>
                <a:gd name="T4" fmla="*/ 0 w 8"/>
                <a:gd name="T5" fmla="*/ 0 h 19"/>
                <a:gd name="T6" fmla="*/ 6 w 8"/>
                <a:gd name="T7" fmla="*/ 8 h 19"/>
                <a:gd name="T8" fmla="*/ 4 w 8"/>
                <a:gd name="T9" fmla="*/ 13 h 19"/>
                <a:gd name="T10" fmla="*/ 2 w 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2" y="19"/>
                  </a:move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2" y="4"/>
                    <a:pt x="0" y="0"/>
                  </a:cubicBezTo>
                  <a:cubicBezTo>
                    <a:pt x="5" y="0"/>
                    <a:pt x="8" y="4"/>
                    <a:pt x="6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3" y="15"/>
                    <a:pt x="3" y="17"/>
                    <a:pt x="2" y="19"/>
                  </a:cubicBezTo>
                  <a:close/>
                </a:path>
              </a:pathLst>
            </a:custGeom>
            <a:solidFill>
              <a:srgbClr val="D9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A3FAD12-732E-8D82-BC54-89100B7F1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964"/>
              <a:ext cx="38" cy="63"/>
            </a:xfrm>
            <a:custGeom>
              <a:avLst/>
              <a:gdLst>
                <a:gd name="T0" fmla="*/ 8 w 10"/>
                <a:gd name="T1" fmla="*/ 0 h 16"/>
                <a:gd name="T2" fmla="*/ 8 w 10"/>
                <a:gd name="T3" fmla="*/ 7 h 16"/>
                <a:gd name="T4" fmla="*/ 6 w 10"/>
                <a:gd name="T5" fmla="*/ 16 h 16"/>
                <a:gd name="T6" fmla="*/ 5 w 10"/>
                <a:gd name="T7" fmla="*/ 12 h 16"/>
                <a:gd name="T8" fmla="*/ 8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8" y="0"/>
                  </a:moveTo>
                  <a:cubicBezTo>
                    <a:pt x="7" y="3"/>
                    <a:pt x="7" y="5"/>
                    <a:pt x="8" y="7"/>
                  </a:cubicBezTo>
                  <a:cubicBezTo>
                    <a:pt x="10" y="10"/>
                    <a:pt x="9" y="13"/>
                    <a:pt x="6" y="16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0" y="7"/>
                    <a:pt x="1" y="3"/>
                    <a:pt x="8" y="0"/>
                  </a:cubicBezTo>
                  <a:close/>
                </a:path>
              </a:pathLst>
            </a:custGeom>
            <a:solidFill>
              <a:srgbClr val="DC2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6A147CE-01A9-7117-B8EA-1F01D54A1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03"/>
              <a:ext cx="34" cy="67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0 h 17"/>
                <a:gd name="T4" fmla="*/ 3 w 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0" y="11"/>
                    <a:pt x="6" y="5"/>
                    <a:pt x="2" y="0"/>
                  </a:cubicBezTo>
                  <a:cubicBezTo>
                    <a:pt x="8" y="4"/>
                    <a:pt x="9" y="8"/>
                    <a:pt x="3" y="17"/>
                  </a:cubicBezTo>
                  <a:close/>
                </a:path>
              </a:pathLst>
            </a:custGeom>
            <a:solidFill>
              <a:srgbClr val="D42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4C73A48-27DF-4C9F-7600-6F199B77F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964"/>
              <a:ext cx="31" cy="63"/>
            </a:xfrm>
            <a:custGeom>
              <a:avLst/>
              <a:gdLst>
                <a:gd name="T0" fmla="*/ 4 w 8"/>
                <a:gd name="T1" fmla="*/ 16 h 16"/>
                <a:gd name="T2" fmla="*/ 2 w 8"/>
                <a:gd name="T3" fmla="*/ 8 h 16"/>
                <a:gd name="T4" fmla="*/ 0 w 8"/>
                <a:gd name="T5" fmla="*/ 0 h 16"/>
                <a:gd name="T6" fmla="*/ 4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1" y="13"/>
                    <a:pt x="2" y="10"/>
                    <a:pt x="2" y="8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7" y="4"/>
                    <a:pt x="8" y="8"/>
                    <a:pt x="4" y="16"/>
                  </a:cubicBezTo>
                  <a:close/>
                </a:path>
              </a:pathLst>
            </a:custGeom>
            <a:solidFill>
              <a:srgbClr val="D62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781D8B9-E7AB-38A6-0324-1AC26A50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972"/>
              <a:ext cx="27" cy="55"/>
            </a:xfrm>
            <a:custGeom>
              <a:avLst/>
              <a:gdLst>
                <a:gd name="T0" fmla="*/ 3 w 7"/>
                <a:gd name="T1" fmla="*/ 0 h 14"/>
                <a:gd name="T2" fmla="*/ 5 w 7"/>
                <a:gd name="T3" fmla="*/ 7 h 14"/>
                <a:gd name="T4" fmla="*/ 6 w 7"/>
                <a:gd name="T5" fmla="*/ 14 h 14"/>
                <a:gd name="T6" fmla="*/ 1 w 7"/>
                <a:gd name="T7" fmla="*/ 7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cubicBezTo>
                    <a:pt x="6" y="1"/>
                    <a:pt x="7" y="3"/>
                    <a:pt x="5" y="7"/>
                  </a:cubicBezTo>
                  <a:cubicBezTo>
                    <a:pt x="4" y="11"/>
                    <a:pt x="4" y="11"/>
                    <a:pt x="6" y="14"/>
                  </a:cubicBezTo>
                  <a:cubicBezTo>
                    <a:pt x="2" y="13"/>
                    <a:pt x="0" y="10"/>
                    <a:pt x="1" y="7"/>
                  </a:cubicBezTo>
                  <a:cubicBezTo>
                    <a:pt x="2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D13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700EC43-CA6F-E860-872C-196987BE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960"/>
              <a:ext cx="31" cy="63"/>
            </a:xfrm>
            <a:custGeom>
              <a:avLst/>
              <a:gdLst>
                <a:gd name="T0" fmla="*/ 7 w 8"/>
                <a:gd name="T1" fmla="*/ 0 h 16"/>
                <a:gd name="T2" fmla="*/ 6 w 8"/>
                <a:gd name="T3" fmla="*/ 8 h 16"/>
                <a:gd name="T4" fmla="*/ 4 w 8"/>
                <a:gd name="T5" fmla="*/ 16 h 16"/>
                <a:gd name="T6" fmla="*/ 3 w 8"/>
                <a:gd name="T7" fmla="*/ 7 h 16"/>
                <a:gd name="T8" fmla="*/ 7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7" y="0"/>
                  </a:moveTo>
                  <a:cubicBezTo>
                    <a:pt x="8" y="3"/>
                    <a:pt x="8" y="6"/>
                    <a:pt x="6" y="8"/>
                  </a:cubicBezTo>
                  <a:cubicBezTo>
                    <a:pt x="4" y="10"/>
                    <a:pt x="3" y="13"/>
                    <a:pt x="4" y="16"/>
                  </a:cubicBezTo>
                  <a:cubicBezTo>
                    <a:pt x="0" y="13"/>
                    <a:pt x="0" y="10"/>
                    <a:pt x="3" y="7"/>
                  </a:cubicBezTo>
                  <a:cubicBezTo>
                    <a:pt x="4" y="5"/>
                    <a:pt x="6" y="3"/>
                    <a:pt x="7" y="0"/>
                  </a:cubicBezTo>
                  <a:close/>
                </a:path>
              </a:pathLst>
            </a:custGeom>
            <a:solidFill>
              <a:srgbClr val="CE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A381E21-0183-8275-3705-BFE6D75F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941"/>
              <a:ext cx="46" cy="51"/>
            </a:xfrm>
            <a:custGeom>
              <a:avLst/>
              <a:gdLst>
                <a:gd name="T0" fmla="*/ 5 w 12"/>
                <a:gd name="T1" fmla="*/ 0 h 13"/>
                <a:gd name="T2" fmla="*/ 9 w 12"/>
                <a:gd name="T3" fmla="*/ 13 h 13"/>
                <a:gd name="T4" fmla="*/ 5 w 1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cubicBezTo>
                    <a:pt x="3" y="6"/>
                    <a:pt x="12" y="7"/>
                    <a:pt x="9" y="13"/>
                  </a:cubicBezTo>
                  <a:cubicBezTo>
                    <a:pt x="1" y="7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D3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1F3F420A-C826-0D7E-D641-3A11D1754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878"/>
              <a:ext cx="26" cy="59"/>
            </a:xfrm>
            <a:custGeom>
              <a:avLst/>
              <a:gdLst>
                <a:gd name="T0" fmla="*/ 4 w 7"/>
                <a:gd name="T1" fmla="*/ 15 h 15"/>
                <a:gd name="T2" fmla="*/ 6 w 7"/>
                <a:gd name="T3" fmla="*/ 0 h 15"/>
                <a:gd name="T4" fmla="*/ 6 w 7"/>
                <a:gd name="T5" fmla="*/ 7 h 15"/>
                <a:gd name="T6" fmla="*/ 4 w 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0" y="10"/>
                    <a:pt x="0" y="8"/>
                    <a:pt x="6" y="0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4" y="9"/>
                    <a:pt x="4" y="12"/>
                    <a:pt x="4" y="15"/>
                  </a:cubicBezTo>
                  <a:close/>
                </a:path>
              </a:pathLst>
            </a:custGeom>
            <a:solidFill>
              <a:srgbClr val="D0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E0CCAAB-AD41-DE96-57F5-350CAC77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3050"/>
              <a:ext cx="34" cy="47"/>
            </a:xfrm>
            <a:custGeom>
              <a:avLst/>
              <a:gdLst>
                <a:gd name="T0" fmla="*/ 5 w 9"/>
                <a:gd name="T1" fmla="*/ 12 h 12"/>
                <a:gd name="T2" fmla="*/ 4 w 9"/>
                <a:gd name="T3" fmla="*/ 0 h 12"/>
                <a:gd name="T4" fmla="*/ 5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0" y="6"/>
                    <a:pt x="0" y="3"/>
                    <a:pt x="4" y="0"/>
                  </a:cubicBezTo>
                  <a:cubicBezTo>
                    <a:pt x="4" y="4"/>
                    <a:pt x="9" y="7"/>
                    <a:pt x="5" y="12"/>
                  </a:cubicBezTo>
                  <a:close/>
                </a:path>
              </a:pathLst>
            </a:custGeom>
            <a:solidFill>
              <a:srgbClr val="D73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13BD585-F0A7-2CE1-ABE0-D9459E3A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960"/>
              <a:ext cx="15" cy="47"/>
            </a:xfrm>
            <a:custGeom>
              <a:avLst/>
              <a:gdLst>
                <a:gd name="T0" fmla="*/ 2 w 4"/>
                <a:gd name="T1" fmla="*/ 9 h 12"/>
                <a:gd name="T2" fmla="*/ 2 w 4"/>
                <a:gd name="T3" fmla="*/ 7 h 12"/>
                <a:gd name="T4" fmla="*/ 3 w 4"/>
                <a:gd name="T5" fmla="*/ 0 h 12"/>
                <a:gd name="T6" fmla="*/ 3 w 4"/>
                <a:gd name="T7" fmla="*/ 4 h 12"/>
                <a:gd name="T8" fmla="*/ 4 w 4"/>
                <a:gd name="T9" fmla="*/ 5 h 12"/>
                <a:gd name="T10" fmla="*/ 4 w 4"/>
                <a:gd name="T11" fmla="*/ 8 h 12"/>
                <a:gd name="T12" fmla="*/ 2 w 4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9"/>
                  </a:moveTo>
                  <a:cubicBezTo>
                    <a:pt x="3" y="8"/>
                    <a:pt x="2" y="7"/>
                    <a:pt x="2" y="7"/>
                  </a:cubicBezTo>
                  <a:cubicBezTo>
                    <a:pt x="0" y="4"/>
                    <a:pt x="1" y="2"/>
                    <a:pt x="3" y="0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2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A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730AD6A-0AF4-8CE0-A34A-2F986B01E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043"/>
              <a:ext cx="39" cy="15"/>
            </a:xfrm>
            <a:custGeom>
              <a:avLst/>
              <a:gdLst>
                <a:gd name="T0" fmla="*/ 10 w 10"/>
                <a:gd name="T1" fmla="*/ 1 h 4"/>
                <a:gd name="T2" fmla="*/ 7 w 10"/>
                <a:gd name="T3" fmla="*/ 4 h 4"/>
                <a:gd name="T4" fmla="*/ 0 w 10"/>
                <a:gd name="T5" fmla="*/ 0 h 4"/>
                <a:gd name="T6" fmla="*/ 10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10" y="4"/>
                    <a:pt x="9" y="4"/>
                    <a:pt x="7" y="4"/>
                  </a:cubicBezTo>
                  <a:cubicBezTo>
                    <a:pt x="4" y="4"/>
                    <a:pt x="1" y="4"/>
                    <a:pt x="0" y="0"/>
                  </a:cubicBezTo>
                  <a:cubicBezTo>
                    <a:pt x="3" y="4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EE8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38C712AF-0794-56D6-1D81-7F1665E8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3019"/>
              <a:ext cx="19" cy="16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5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C16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0F115CE-052A-B7AC-00F5-0427BF656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035"/>
              <a:ext cx="375" cy="164"/>
            </a:xfrm>
            <a:custGeom>
              <a:avLst/>
              <a:gdLst>
                <a:gd name="T0" fmla="*/ 0 w 98"/>
                <a:gd name="T1" fmla="*/ 24 h 42"/>
                <a:gd name="T2" fmla="*/ 2 w 98"/>
                <a:gd name="T3" fmla="*/ 20 h 42"/>
                <a:gd name="T4" fmla="*/ 4 w 98"/>
                <a:gd name="T5" fmla="*/ 18 h 42"/>
                <a:gd name="T6" fmla="*/ 10 w 98"/>
                <a:gd name="T7" fmla="*/ 24 h 42"/>
                <a:gd name="T8" fmla="*/ 15 w 98"/>
                <a:gd name="T9" fmla="*/ 24 h 42"/>
                <a:gd name="T10" fmla="*/ 18 w 98"/>
                <a:gd name="T11" fmla="*/ 11 h 42"/>
                <a:gd name="T12" fmla="*/ 19 w 98"/>
                <a:gd name="T13" fmla="*/ 6 h 42"/>
                <a:gd name="T14" fmla="*/ 28 w 98"/>
                <a:gd name="T15" fmla="*/ 14 h 42"/>
                <a:gd name="T16" fmla="*/ 32 w 98"/>
                <a:gd name="T17" fmla="*/ 23 h 42"/>
                <a:gd name="T18" fmla="*/ 30 w 98"/>
                <a:gd name="T19" fmla="*/ 20 h 42"/>
                <a:gd name="T20" fmla="*/ 29 w 98"/>
                <a:gd name="T21" fmla="*/ 16 h 42"/>
                <a:gd name="T22" fmla="*/ 41 w 98"/>
                <a:gd name="T23" fmla="*/ 8 h 42"/>
                <a:gd name="T24" fmla="*/ 42 w 98"/>
                <a:gd name="T25" fmla="*/ 0 h 42"/>
                <a:gd name="T26" fmla="*/ 45 w 98"/>
                <a:gd name="T27" fmla="*/ 5 h 42"/>
                <a:gd name="T28" fmla="*/ 48 w 98"/>
                <a:gd name="T29" fmla="*/ 16 h 42"/>
                <a:gd name="T30" fmla="*/ 53 w 98"/>
                <a:gd name="T31" fmla="*/ 20 h 42"/>
                <a:gd name="T32" fmla="*/ 60 w 98"/>
                <a:gd name="T33" fmla="*/ 16 h 42"/>
                <a:gd name="T34" fmla="*/ 63 w 98"/>
                <a:gd name="T35" fmla="*/ 3 h 42"/>
                <a:gd name="T36" fmla="*/ 64 w 98"/>
                <a:gd name="T37" fmla="*/ 1 h 42"/>
                <a:gd name="T38" fmla="*/ 68 w 98"/>
                <a:gd name="T39" fmla="*/ 12 h 42"/>
                <a:gd name="T40" fmla="*/ 70 w 98"/>
                <a:gd name="T41" fmla="*/ 17 h 42"/>
                <a:gd name="T42" fmla="*/ 86 w 98"/>
                <a:gd name="T43" fmla="*/ 16 h 42"/>
                <a:gd name="T44" fmla="*/ 89 w 98"/>
                <a:gd name="T45" fmla="*/ 16 h 42"/>
                <a:gd name="T46" fmla="*/ 98 w 98"/>
                <a:gd name="T47" fmla="*/ 23 h 42"/>
                <a:gd name="T48" fmla="*/ 96 w 98"/>
                <a:gd name="T49" fmla="*/ 33 h 42"/>
                <a:gd name="T50" fmla="*/ 92 w 98"/>
                <a:gd name="T51" fmla="*/ 38 h 42"/>
                <a:gd name="T52" fmla="*/ 87 w 98"/>
                <a:gd name="T53" fmla="*/ 37 h 42"/>
                <a:gd name="T54" fmla="*/ 86 w 98"/>
                <a:gd name="T55" fmla="*/ 30 h 42"/>
                <a:gd name="T56" fmla="*/ 87 w 98"/>
                <a:gd name="T57" fmla="*/ 24 h 42"/>
                <a:gd name="T58" fmla="*/ 84 w 98"/>
                <a:gd name="T59" fmla="*/ 21 h 42"/>
                <a:gd name="T60" fmla="*/ 79 w 98"/>
                <a:gd name="T61" fmla="*/ 28 h 42"/>
                <a:gd name="T62" fmla="*/ 76 w 98"/>
                <a:gd name="T63" fmla="*/ 34 h 42"/>
                <a:gd name="T64" fmla="*/ 74 w 98"/>
                <a:gd name="T65" fmla="*/ 37 h 42"/>
                <a:gd name="T66" fmla="*/ 67 w 98"/>
                <a:gd name="T67" fmla="*/ 37 h 42"/>
                <a:gd name="T68" fmla="*/ 66 w 98"/>
                <a:gd name="T69" fmla="*/ 33 h 42"/>
                <a:gd name="T70" fmla="*/ 68 w 98"/>
                <a:gd name="T71" fmla="*/ 30 h 42"/>
                <a:gd name="T72" fmla="*/ 62 w 98"/>
                <a:gd name="T73" fmla="*/ 33 h 42"/>
                <a:gd name="T74" fmla="*/ 57 w 98"/>
                <a:gd name="T75" fmla="*/ 39 h 42"/>
                <a:gd name="T76" fmla="*/ 50 w 98"/>
                <a:gd name="T77" fmla="*/ 38 h 42"/>
                <a:gd name="T78" fmla="*/ 43 w 98"/>
                <a:gd name="T79" fmla="*/ 24 h 42"/>
                <a:gd name="T80" fmla="*/ 41 w 98"/>
                <a:gd name="T81" fmla="*/ 32 h 42"/>
                <a:gd name="T82" fmla="*/ 41 w 98"/>
                <a:gd name="T83" fmla="*/ 40 h 42"/>
                <a:gd name="T84" fmla="*/ 35 w 98"/>
                <a:gd name="T85" fmla="*/ 39 h 42"/>
                <a:gd name="T86" fmla="*/ 32 w 98"/>
                <a:gd name="T87" fmla="*/ 30 h 42"/>
                <a:gd name="T88" fmla="*/ 28 w 98"/>
                <a:gd name="T89" fmla="*/ 33 h 42"/>
                <a:gd name="T90" fmla="*/ 27 w 98"/>
                <a:gd name="T91" fmla="*/ 35 h 42"/>
                <a:gd name="T92" fmla="*/ 25 w 98"/>
                <a:gd name="T93" fmla="*/ 33 h 42"/>
                <a:gd name="T94" fmla="*/ 22 w 98"/>
                <a:gd name="T95" fmla="*/ 23 h 42"/>
                <a:gd name="T96" fmla="*/ 20 w 98"/>
                <a:gd name="T97" fmla="*/ 20 h 42"/>
                <a:gd name="T98" fmla="*/ 20 w 98"/>
                <a:gd name="T99" fmla="*/ 31 h 42"/>
                <a:gd name="T100" fmla="*/ 16 w 98"/>
                <a:gd name="T101" fmla="*/ 36 h 42"/>
                <a:gd name="T102" fmla="*/ 10 w 98"/>
                <a:gd name="T103" fmla="*/ 34 h 42"/>
                <a:gd name="T104" fmla="*/ 6 w 98"/>
                <a:gd name="T105" fmla="*/ 28 h 42"/>
                <a:gd name="T106" fmla="*/ 0 w 98"/>
                <a:gd name="T10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2">
                  <a:moveTo>
                    <a:pt x="0" y="24"/>
                  </a:moveTo>
                  <a:cubicBezTo>
                    <a:pt x="2" y="23"/>
                    <a:pt x="2" y="21"/>
                    <a:pt x="2" y="20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7" y="20"/>
                    <a:pt x="8" y="22"/>
                    <a:pt x="10" y="24"/>
                  </a:cubicBezTo>
                  <a:cubicBezTo>
                    <a:pt x="12" y="27"/>
                    <a:pt x="13" y="27"/>
                    <a:pt x="15" y="24"/>
                  </a:cubicBezTo>
                  <a:cubicBezTo>
                    <a:pt x="18" y="21"/>
                    <a:pt x="18" y="16"/>
                    <a:pt x="18" y="11"/>
                  </a:cubicBezTo>
                  <a:cubicBezTo>
                    <a:pt x="19" y="10"/>
                    <a:pt x="18" y="8"/>
                    <a:pt x="19" y="6"/>
                  </a:cubicBezTo>
                  <a:cubicBezTo>
                    <a:pt x="22" y="8"/>
                    <a:pt x="24" y="12"/>
                    <a:pt x="28" y="14"/>
                  </a:cubicBezTo>
                  <a:cubicBezTo>
                    <a:pt x="27" y="18"/>
                    <a:pt x="29" y="20"/>
                    <a:pt x="32" y="23"/>
                  </a:cubicBezTo>
                  <a:cubicBezTo>
                    <a:pt x="32" y="21"/>
                    <a:pt x="31" y="21"/>
                    <a:pt x="30" y="20"/>
                  </a:cubicBezTo>
                  <a:cubicBezTo>
                    <a:pt x="30" y="19"/>
                    <a:pt x="28" y="18"/>
                    <a:pt x="29" y="16"/>
                  </a:cubicBezTo>
                  <a:cubicBezTo>
                    <a:pt x="36" y="19"/>
                    <a:pt x="40" y="16"/>
                    <a:pt x="41" y="8"/>
                  </a:cubicBezTo>
                  <a:cubicBezTo>
                    <a:pt x="42" y="5"/>
                    <a:pt x="43" y="3"/>
                    <a:pt x="42" y="0"/>
                  </a:cubicBezTo>
                  <a:cubicBezTo>
                    <a:pt x="44" y="1"/>
                    <a:pt x="45" y="4"/>
                    <a:pt x="45" y="5"/>
                  </a:cubicBezTo>
                  <a:cubicBezTo>
                    <a:pt x="46" y="9"/>
                    <a:pt x="46" y="13"/>
                    <a:pt x="48" y="16"/>
                  </a:cubicBezTo>
                  <a:cubicBezTo>
                    <a:pt x="49" y="19"/>
                    <a:pt x="51" y="20"/>
                    <a:pt x="53" y="20"/>
                  </a:cubicBezTo>
                  <a:cubicBezTo>
                    <a:pt x="56" y="20"/>
                    <a:pt x="59" y="19"/>
                    <a:pt x="60" y="16"/>
                  </a:cubicBezTo>
                  <a:cubicBezTo>
                    <a:pt x="62" y="12"/>
                    <a:pt x="62" y="8"/>
                    <a:pt x="63" y="3"/>
                  </a:cubicBezTo>
                  <a:cubicBezTo>
                    <a:pt x="63" y="2"/>
                    <a:pt x="63" y="1"/>
                    <a:pt x="64" y="1"/>
                  </a:cubicBezTo>
                  <a:cubicBezTo>
                    <a:pt x="66" y="4"/>
                    <a:pt x="66" y="8"/>
                    <a:pt x="68" y="12"/>
                  </a:cubicBezTo>
                  <a:cubicBezTo>
                    <a:pt x="68" y="14"/>
                    <a:pt x="69" y="16"/>
                    <a:pt x="70" y="17"/>
                  </a:cubicBezTo>
                  <a:cubicBezTo>
                    <a:pt x="75" y="24"/>
                    <a:pt x="83" y="23"/>
                    <a:pt x="86" y="16"/>
                  </a:cubicBezTo>
                  <a:cubicBezTo>
                    <a:pt x="88" y="13"/>
                    <a:pt x="88" y="14"/>
                    <a:pt x="89" y="16"/>
                  </a:cubicBezTo>
                  <a:cubicBezTo>
                    <a:pt x="91" y="19"/>
                    <a:pt x="94" y="21"/>
                    <a:pt x="98" y="23"/>
                  </a:cubicBezTo>
                  <a:cubicBezTo>
                    <a:pt x="96" y="27"/>
                    <a:pt x="96" y="30"/>
                    <a:pt x="96" y="33"/>
                  </a:cubicBezTo>
                  <a:cubicBezTo>
                    <a:pt x="96" y="36"/>
                    <a:pt x="95" y="38"/>
                    <a:pt x="92" y="38"/>
                  </a:cubicBezTo>
                  <a:cubicBezTo>
                    <a:pt x="90" y="39"/>
                    <a:pt x="88" y="39"/>
                    <a:pt x="87" y="37"/>
                  </a:cubicBezTo>
                  <a:cubicBezTo>
                    <a:pt x="85" y="35"/>
                    <a:pt x="85" y="33"/>
                    <a:pt x="86" y="30"/>
                  </a:cubicBezTo>
                  <a:cubicBezTo>
                    <a:pt x="87" y="28"/>
                    <a:pt x="88" y="26"/>
                    <a:pt x="87" y="24"/>
                  </a:cubicBezTo>
                  <a:cubicBezTo>
                    <a:pt x="87" y="23"/>
                    <a:pt x="86" y="21"/>
                    <a:pt x="84" y="21"/>
                  </a:cubicBezTo>
                  <a:cubicBezTo>
                    <a:pt x="85" y="25"/>
                    <a:pt x="81" y="26"/>
                    <a:pt x="79" y="28"/>
                  </a:cubicBezTo>
                  <a:cubicBezTo>
                    <a:pt x="77" y="30"/>
                    <a:pt x="76" y="32"/>
                    <a:pt x="76" y="34"/>
                  </a:cubicBezTo>
                  <a:cubicBezTo>
                    <a:pt x="76" y="36"/>
                    <a:pt x="75" y="37"/>
                    <a:pt x="74" y="37"/>
                  </a:cubicBezTo>
                  <a:cubicBezTo>
                    <a:pt x="71" y="38"/>
                    <a:pt x="69" y="38"/>
                    <a:pt x="67" y="37"/>
                  </a:cubicBezTo>
                  <a:cubicBezTo>
                    <a:pt x="65" y="36"/>
                    <a:pt x="63" y="35"/>
                    <a:pt x="66" y="33"/>
                  </a:cubicBezTo>
                  <a:cubicBezTo>
                    <a:pt x="67" y="32"/>
                    <a:pt x="67" y="31"/>
                    <a:pt x="68" y="30"/>
                  </a:cubicBezTo>
                  <a:cubicBezTo>
                    <a:pt x="65" y="29"/>
                    <a:pt x="63" y="29"/>
                    <a:pt x="62" y="33"/>
                  </a:cubicBezTo>
                  <a:cubicBezTo>
                    <a:pt x="60" y="35"/>
                    <a:pt x="59" y="38"/>
                    <a:pt x="57" y="39"/>
                  </a:cubicBezTo>
                  <a:cubicBezTo>
                    <a:pt x="54" y="42"/>
                    <a:pt x="51" y="41"/>
                    <a:pt x="50" y="38"/>
                  </a:cubicBezTo>
                  <a:cubicBezTo>
                    <a:pt x="48" y="33"/>
                    <a:pt x="44" y="29"/>
                    <a:pt x="43" y="24"/>
                  </a:cubicBezTo>
                  <a:cubicBezTo>
                    <a:pt x="40" y="26"/>
                    <a:pt x="39" y="28"/>
                    <a:pt x="41" y="32"/>
                  </a:cubicBezTo>
                  <a:cubicBezTo>
                    <a:pt x="43" y="35"/>
                    <a:pt x="44" y="37"/>
                    <a:pt x="41" y="40"/>
                  </a:cubicBezTo>
                  <a:cubicBezTo>
                    <a:pt x="39" y="41"/>
                    <a:pt x="37" y="41"/>
                    <a:pt x="35" y="39"/>
                  </a:cubicBezTo>
                  <a:cubicBezTo>
                    <a:pt x="32" y="37"/>
                    <a:pt x="31" y="34"/>
                    <a:pt x="32" y="30"/>
                  </a:cubicBezTo>
                  <a:cubicBezTo>
                    <a:pt x="30" y="30"/>
                    <a:pt x="29" y="31"/>
                    <a:pt x="28" y="33"/>
                  </a:cubicBezTo>
                  <a:cubicBezTo>
                    <a:pt x="28" y="34"/>
                    <a:pt x="28" y="35"/>
                    <a:pt x="27" y="35"/>
                  </a:cubicBezTo>
                  <a:cubicBezTo>
                    <a:pt x="25" y="35"/>
                    <a:pt x="25" y="34"/>
                    <a:pt x="25" y="33"/>
                  </a:cubicBezTo>
                  <a:cubicBezTo>
                    <a:pt x="24" y="30"/>
                    <a:pt x="23" y="26"/>
                    <a:pt x="22" y="23"/>
                  </a:cubicBezTo>
                  <a:cubicBezTo>
                    <a:pt x="22" y="22"/>
                    <a:pt x="21" y="21"/>
                    <a:pt x="20" y="20"/>
                  </a:cubicBezTo>
                  <a:cubicBezTo>
                    <a:pt x="21" y="24"/>
                    <a:pt x="21" y="28"/>
                    <a:pt x="20" y="31"/>
                  </a:cubicBezTo>
                  <a:cubicBezTo>
                    <a:pt x="19" y="34"/>
                    <a:pt x="19" y="36"/>
                    <a:pt x="16" y="36"/>
                  </a:cubicBezTo>
                  <a:cubicBezTo>
                    <a:pt x="14" y="37"/>
                    <a:pt x="12" y="36"/>
                    <a:pt x="10" y="34"/>
                  </a:cubicBezTo>
                  <a:cubicBezTo>
                    <a:pt x="9" y="32"/>
                    <a:pt x="7" y="30"/>
                    <a:pt x="6" y="28"/>
                  </a:cubicBezTo>
                  <a:cubicBezTo>
                    <a:pt x="4" y="27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8400C7A6-1811-A672-E02E-0995B715B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023"/>
              <a:ext cx="328" cy="157"/>
            </a:xfrm>
            <a:custGeom>
              <a:avLst/>
              <a:gdLst>
                <a:gd name="T0" fmla="*/ 1 w 86"/>
                <a:gd name="T1" fmla="*/ 18 h 40"/>
                <a:gd name="T2" fmla="*/ 16 w 86"/>
                <a:gd name="T3" fmla="*/ 14 h 40"/>
                <a:gd name="T4" fmla="*/ 19 w 86"/>
                <a:gd name="T5" fmla="*/ 14 h 40"/>
                <a:gd name="T6" fmla="*/ 32 w 86"/>
                <a:gd name="T7" fmla="*/ 14 h 40"/>
                <a:gd name="T8" fmla="*/ 38 w 86"/>
                <a:gd name="T9" fmla="*/ 0 h 40"/>
                <a:gd name="T10" fmla="*/ 42 w 86"/>
                <a:gd name="T11" fmla="*/ 9 h 40"/>
                <a:gd name="T12" fmla="*/ 42 w 86"/>
                <a:gd name="T13" fmla="*/ 15 h 40"/>
                <a:gd name="T14" fmla="*/ 49 w 86"/>
                <a:gd name="T15" fmla="*/ 20 h 40"/>
                <a:gd name="T16" fmla="*/ 58 w 86"/>
                <a:gd name="T17" fmla="*/ 13 h 40"/>
                <a:gd name="T18" fmla="*/ 60 w 86"/>
                <a:gd name="T19" fmla="*/ 8 h 40"/>
                <a:gd name="T20" fmla="*/ 62 w 86"/>
                <a:gd name="T21" fmla="*/ 11 h 40"/>
                <a:gd name="T22" fmla="*/ 80 w 86"/>
                <a:gd name="T23" fmla="*/ 15 h 40"/>
                <a:gd name="T24" fmla="*/ 84 w 86"/>
                <a:gd name="T25" fmla="*/ 13 h 40"/>
                <a:gd name="T26" fmla="*/ 83 w 86"/>
                <a:gd name="T27" fmla="*/ 25 h 40"/>
                <a:gd name="T28" fmla="*/ 75 w 86"/>
                <a:gd name="T29" fmla="*/ 33 h 40"/>
                <a:gd name="T30" fmla="*/ 69 w 86"/>
                <a:gd name="T31" fmla="*/ 30 h 40"/>
                <a:gd name="T32" fmla="*/ 62 w 86"/>
                <a:gd name="T33" fmla="*/ 17 h 40"/>
                <a:gd name="T34" fmla="*/ 60 w 86"/>
                <a:gd name="T35" fmla="*/ 17 h 40"/>
                <a:gd name="T36" fmla="*/ 61 w 86"/>
                <a:gd name="T37" fmla="*/ 19 h 40"/>
                <a:gd name="T38" fmla="*/ 62 w 86"/>
                <a:gd name="T39" fmla="*/ 33 h 40"/>
                <a:gd name="T40" fmla="*/ 54 w 86"/>
                <a:gd name="T41" fmla="*/ 38 h 40"/>
                <a:gd name="T42" fmla="*/ 51 w 86"/>
                <a:gd name="T43" fmla="*/ 32 h 40"/>
                <a:gd name="T44" fmla="*/ 51 w 86"/>
                <a:gd name="T45" fmla="*/ 30 h 40"/>
                <a:gd name="T46" fmla="*/ 49 w 86"/>
                <a:gd name="T47" fmla="*/ 31 h 40"/>
                <a:gd name="T48" fmla="*/ 45 w 86"/>
                <a:gd name="T49" fmla="*/ 36 h 40"/>
                <a:gd name="T50" fmla="*/ 39 w 86"/>
                <a:gd name="T51" fmla="*/ 40 h 40"/>
                <a:gd name="T52" fmla="*/ 34 w 86"/>
                <a:gd name="T53" fmla="*/ 35 h 40"/>
                <a:gd name="T54" fmla="*/ 34 w 86"/>
                <a:gd name="T55" fmla="*/ 26 h 40"/>
                <a:gd name="T56" fmla="*/ 31 w 86"/>
                <a:gd name="T57" fmla="*/ 17 h 40"/>
                <a:gd name="T58" fmla="*/ 30 w 86"/>
                <a:gd name="T59" fmla="*/ 17 h 40"/>
                <a:gd name="T60" fmla="*/ 23 w 86"/>
                <a:gd name="T61" fmla="*/ 19 h 40"/>
                <a:gd name="T62" fmla="*/ 16 w 86"/>
                <a:gd name="T63" fmla="*/ 20 h 40"/>
                <a:gd name="T64" fmla="*/ 10 w 86"/>
                <a:gd name="T65" fmla="*/ 22 h 40"/>
                <a:gd name="T66" fmla="*/ 12 w 86"/>
                <a:gd name="T67" fmla="*/ 25 h 40"/>
                <a:gd name="T68" fmla="*/ 9 w 86"/>
                <a:gd name="T69" fmla="*/ 25 h 40"/>
                <a:gd name="T70" fmla="*/ 1 w 86"/>
                <a:gd name="T71" fmla="*/ 19 h 40"/>
                <a:gd name="T72" fmla="*/ 1 w 86"/>
                <a:gd name="T7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40">
                  <a:moveTo>
                    <a:pt x="1" y="18"/>
                  </a:moveTo>
                  <a:cubicBezTo>
                    <a:pt x="7" y="19"/>
                    <a:pt x="12" y="19"/>
                    <a:pt x="16" y="14"/>
                  </a:cubicBezTo>
                  <a:cubicBezTo>
                    <a:pt x="17" y="14"/>
                    <a:pt x="18" y="13"/>
                    <a:pt x="19" y="14"/>
                  </a:cubicBezTo>
                  <a:cubicBezTo>
                    <a:pt x="23" y="17"/>
                    <a:pt x="28" y="17"/>
                    <a:pt x="32" y="14"/>
                  </a:cubicBezTo>
                  <a:cubicBezTo>
                    <a:pt x="37" y="11"/>
                    <a:pt x="39" y="6"/>
                    <a:pt x="38" y="0"/>
                  </a:cubicBezTo>
                  <a:cubicBezTo>
                    <a:pt x="40" y="2"/>
                    <a:pt x="42" y="5"/>
                    <a:pt x="42" y="9"/>
                  </a:cubicBezTo>
                  <a:cubicBezTo>
                    <a:pt x="42" y="11"/>
                    <a:pt x="41" y="13"/>
                    <a:pt x="42" y="15"/>
                  </a:cubicBezTo>
                  <a:cubicBezTo>
                    <a:pt x="44" y="17"/>
                    <a:pt x="46" y="20"/>
                    <a:pt x="49" y="20"/>
                  </a:cubicBezTo>
                  <a:cubicBezTo>
                    <a:pt x="53" y="20"/>
                    <a:pt x="57" y="17"/>
                    <a:pt x="58" y="13"/>
                  </a:cubicBezTo>
                  <a:cubicBezTo>
                    <a:pt x="58" y="11"/>
                    <a:pt x="59" y="10"/>
                    <a:pt x="60" y="8"/>
                  </a:cubicBezTo>
                  <a:cubicBezTo>
                    <a:pt x="61" y="9"/>
                    <a:pt x="61" y="10"/>
                    <a:pt x="62" y="11"/>
                  </a:cubicBezTo>
                  <a:cubicBezTo>
                    <a:pt x="64" y="18"/>
                    <a:pt x="74" y="21"/>
                    <a:pt x="80" y="15"/>
                  </a:cubicBezTo>
                  <a:cubicBezTo>
                    <a:pt x="81" y="14"/>
                    <a:pt x="82" y="14"/>
                    <a:pt x="84" y="13"/>
                  </a:cubicBezTo>
                  <a:cubicBezTo>
                    <a:pt x="86" y="17"/>
                    <a:pt x="85" y="21"/>
                    <a:pt x="83" y="25"/>
                  </a:cubicBezTo>
                  <a:cubicBezTo>
                    <a:pt x="80" y="28"/>
                    <a:pt x="78" y="31"/>
                    <a:pt x="75" y="33"/>
                  </a:cubicBezTo>
                  <a:cubicBezTo>
                    <a:pt x="71" y="35"/>
                    <a:pt x="69" y="34"/>
                    <a:pt x="69" y="30"/>
                  </a:cubicBezTo>
                  <a:cubicBezTo>
                    <a:pt x="69" y="25"/>
                    <a:pt x="67" y="20"/>
                    <a:pt x="62" y="17"/>
                  </a:cubicBezTo>
                  <a:cubicBezTo>
                    <a:pt x="62" y="17"/>
                    <a:pt x="61" y="16"/>
                    <a:pt x="60" y="17"/>
                  </a:cubicBezTo>
                  <a:cubicBezTo>
                    <a:pt x="60" y="18"/>
                    <a:pt x="60" y="18"/>
                    <a:pt x="61" y="19"/>
                  </a:cubicBezTo>
                  <a:cubicBezTo>
                    <a:pt x="63" y="23"/>
                    <a:pt x="63" y="28"/>
                    <a:pt x="62" y="33"/>
                  </a:cubicBezTo>
                  <a:cubicBezTo>
                    <a:pt x="61" y="37"/>
                    <a:pt x="58" y="39"/>
                    <a:pt x="54" y="38"/>
                  </a:cubicBezTo>
                  <a:cubicBezTo>
                    <a:pt x="51" y="38"/>
                    <a:pt x="51" y="36"/>
                    <a:pt x="51" y="32"/>
                  </a:cubicBezTo>
                  <a:cubicBezTo>
                    <a:pt x="51" y="31"/>
                    <a:pt x="52" y="31"/>
                    <a:pt x="51" y="30"/>
                  </a:cubicBezTo>
                  <a:cubicBezTo>
                    <a:pt x="50" y="30"/>
                    <a:pt x="50" y="30"/>
                    <a:pt x="49" y="31"/>
                  </a:cubicBezTo>
                  <a:cubicBezTo>
                    <a:pt x="47" y="32"/>
                    <a:pt x="46" y="33"/>
                    <a:pt x="45" y="36"/>
                  </a:cubicBezTo>
                  <a:cubicBezTo>
                    <a:pt x="44" y="39"/>
                    <a:pt x="42" y="40"/>
                    <a:pt x="39" y="40"/>
                  </a:cubicBezTo>
                  <a:cubicBezTo>
                    <a:pt x="37" y="40"/>
                    <a:pt x="34" y="38"/>
                    <a:pt x="34" y="35"/>
                  </a:cubicBezTo>
                  <a:cubicBezTo>
                    <a:pt x="34" y="32"/>
                    <a:pt x="34" y="29"/>
                    <a:pt x="34" y="26"/>
                  </a:cubicBezTo>
                  <a:cubicBezTo>
                    <a:pt x="34" y="23"/>
                    <a:pt x="33" y="20"/>
                    <a:pt x="31" y="17"/>
                  </a:cubicBezTo>
                  <a:cubicBezTo>
                    <a:pt x="31" y="16"/>
                    <a:pt x="30" y="17"/>
                    <a:pt x="30" y="17"/>
                  </a:cubicBezTo>
                  <a:cubicBezTo>
                    <a:pt x="29" y="19"/>
                    <a:pt x="26" y="20"/>
                    <a:pt x="23" y="19"/>
                  </a:cubicBezTo>
                  <a:cubicBezTo>
                    <a:pt x="20" y="18"/>
                    <a:pt x="18" y="18"/>
                    <a:pt x="16" y="20"/>
                  </a:cubicBezTo>
                  <a:cubicBezTo>
                    <a:pt x="14" y="21"/>
                    <a:pt x="12" y="22"/>
                    <a:pt x="10" y="22"/>
                  </a:cubicBezTo>
                  <a:cubicBezTo>
                    <a:pt x="11" y="23"/>
                    <a:pt x="13" y="23"/>
                    <a:pt x="12" y="25"/>
                  </a:cubicBezTo>
                  <a:cubicBezTo>
                    <a:pt x="11" y="26"/>
                    <a:pt x="10" y="26"/>
                    <a:pt x="9" y="25"/>
                  </a:cubicBezTo>
                  <a:cubicBezTo>
                    <a:pt x="6" y="24"/>
                    <a:pt x="3" y="22"/>
                    <a:pt x="1" y="19"/>
                  </a:cubicBezTo>
                  <a:cubicBezTo>
                    <a:pt x="0" y="19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F067D5DC-2ECB-EEBE-1046-2CC07BB6C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3054"/>
              <a:ext cx="179" cy="169"/>
            </a:xfrm>
            <a:custGeom>
              <a:avLst/>
              <a:gdLst>
                <a:gd name="T0" fmla="*/ 4 w 47"/>
                <a:gd name="T1" fmla="*/ 21 h 43"/>
                <a:gd name="T2" fmla="*/ 7 w 47"/>
                <a:gd name="T3" fmla="*/ 0 h 43"/>
                <a:gd name="T4" fmla="*/ 20 w 47"/>
                <a:gd name="T5" fmla="*/ 6 h 43"/>
                <a:gd name="T6" fmla="*/ 28 w 47"/>
                <a:gd name="T7" fmla="*/ 14 h 43"/>
                <a:gd name="T8" fmla="*/ 36 w 47"/>
                <a:gd name="T9" fmla="*/ 15 h 43"/>
                <a:gd name="T10" fmla="*/ 40 w 47"/>
                <a:gd name="T11" fmla="*/ 9 h 43"/>
                <a:gd name="T12" fmla="*/ 40 w 47"/>
                <a:gd name="T13" fmla="*/ 8 h 43"/>
                <a:gd name="T14" fmla="*/ 41 w 47"/>
                <a:gd name="T15" fmla="*/ 5 h 43"/>
                <a:gd name="T16" fmla="*/ 44 w 47"/>
                <a:gd name="T17" fmla="*/ 7 h 43"/>
                <a:gd name="T18" fmla="*/ 46 w 47"/>
                <a:gd name="T19" fmla="*/ 9 h 43"/>
                <a:gd name="T20" fmla="*/ 39 w 47"/>
                <a:gd name="T21" fmla="*/ 28 h 43"/>
                <a:gd name="T22" fmla="*/ 30 w 47"/>
                <a:gd name="T23" fmla="*/ 41 h 43"/>
                <a:gd name="T24" fmla="*/ 26 w 47"/>
                <a:gd name="T25" fmla="*/ 41 h 43"/>
                <a:gd name="T26" fmla="*/ 25 w 47"/>
                <a:gd name="T27" fmla="*/ 32 h 43"/>
                <a:gd name="T28" fmla="*/ 24 w 47"/>
                <a:gd name="T29" fmla="*/ 19 h 43"/>
                <a:gd name="T30" fmla="*/ 21 w 47"/>
                <a:gd name="T31" fmla="*/ 27 h 43"/>
                <a:gd name="T32" fmla="*/ 10 w 47"/>
                <a:gd name="T33" fmla="*/ 36 h 43"/>
                <a:gd name="T34" fmla="*/ 2 w 47"/>
                <a:gd name="T35" fmla="*/ 35 h 43"/>
                <a:gd name="T36" fmla="*/ 2 w 47"/>
                <a:gd name="T37" fmla="*/ 26 h 43"/>
                <a:gd name="T38" fmla="*/ 5 w 47"/>
                <a:gd name="T39" fmla="*/ 22 h 43"/>
                <a:gd name="T40" fmla="*/ 4 w 47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3">
                  <a:moveTo>
                    <a:pt x="4" y="21"/>
                  </a:moveTo>
                  <a:cubicBezTo>
                    <a:pt x="9" y="17"/>
                    <a:pt x="12" y="11"/>
                    <a:pt x="7" y="0"/>
                  </a:cubicBezTo>
                  <a:cubicBezTo>
                    <a:pt x="12" y="0"/>
                    <a:pt x="16" y="3"/>
                    <a:pt x="20" y="6"/>
                  </a:cubicBezTo>
                  <a:cubicBezTo>
                    <a:pt x="23" y="8"/>
                    <a:pt x="25" y="11"/>
                    <a:pt x="28" y="14"/>
                  </a:cubicBezTo>
                  <a:cubicBezTo>
                    <a:pt x="30" y="16"/>
                    <a:pt x="33" y="17"/>
                    <a:pt x="36" y="15"/>
                  </a:cubicBezTo>
                  <a:cubicBezTo>
                    <a:pt x="38" y="14"/>
                    <a:pt x="40" y="12"/>
                    <a:pt x="40" y="9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0" y="7"/>
                    <a:pt x="39" y="5"/>
                    <a:pt x="41" y="5"/>
                  </a:cubicBezTo>
                  <a:cubicBezTo>
                    <a:pt x="42" y="4"/>
                    <a:pt x="43" y="6"/>
                    <a:pt x="44" y="7"/>
                  </a:cubicBezTo>
                  <a:cubicBezTo>
                    <a:pt x="44" y="7"/>
                    <a:pt x="45" y="8"/>
                    <a:pt x="46" y="9"/>
                  </a:cubicBezTo>
                  <a:cubicBezTo>
                    <a:pt x="47" y="16"/>
                    <a:pt x="44" y="23"/>
                    <a:pt x="39" y="28"/>
                  </a:cubicBezTo>
                  <a:cubicBezTo>
                    <a:pt x="35" y="32"/>
                    <a:pt x="32" y="36"/>
                    <a:pt x="30" y="41"/>
                  </a:cubicBezTo>
                  <a:cubicBezTo>
                    <a:pt x="29" y="43"/>
                    <a:pt x="28" y="43"/>
                    <a:pt x="26" y="41"/>
                  </a:cubicBezTo>
                  <a:cubicBezTo>
                    <a:pt x="24" y="38"/>
                    <a:pt x="25" y="35"/>
                    <a:pt x="25" y="32"/>
                  </a:cubicBezTo>
                  <a:cubicBezTo>
                    <a:pt x="26" y="28"/>
                    <a:pt x="26" y="23"/>
                    <a:pt x="24" y="19"/>
                  </a:cubicBezTo>
                  <a:cubicBezTo>
                    <a:pt x="23" y="22"/>
                    <a:pt x="23" y="25"/>
                    <a:pt x="21" y="27"/>
                  </a:cubicBezTo>
                  <a:cubicBezTo>
                    <a:pt x="18" y="31"/>
                    <a:pt x="14" y="34"/>
                    <a:pt x="10" y="36"/>
                  </a:cubicBezTo>
                  <a:cubicBezTo>
                    <a:pt x="7" y="37"/>
                    <a:pt x="4" y="38"/>
                    <a:pt x="2" y="35"/>
                  </a:cubicBezTo>
                  <a:cubicBezTo>
                    <a:pt x="0" y="34"/>
                    <a:pt x="0" y="28"/>
                    <a:pt x="2" y="26"/>
                  </a:cubicBezTo>
                  <a:cubicBezTo>
                    <a:pt x="3" y="24"/>
                    <a:pt x="4" y="23"/>
                    <a:pt x="5" y="22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4F8F3517-148C-6882-CEE3-811D7597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054"/>
              <a:ext cx="256" cy="173"/>
            </a:xfrm>
            <a:custGeom>
              <a:avLst/>
              <a:gdLst>
                <a:gd name="T0" fmla="*/ 0 w 67"/>
                <a:gd name="T1" fmla="*/ 31 h 44"/>
                <a:gd name="T2" fmla="*/ 8 w 67"/>
                <a:gd name="T3" fmla="*/ 17 h 44"/>
                <a:gd name="T4" fmla="*/ 8 w 67"/>
                <a:gd name="T5" fmla="*/ 15 h 44"/>
                <a:gd name="T6" fmla="*/ 10 w 67"/>
                <a:gd name="T7" fmla="*/ 17 h 44"/>
                <a:gd name="T8" fmla="*/ 22 w 67"/>
                <a:gd name="T9" fmla="*/ 24 h 44"/>
                <a:gd name="T10" fmla="*/ 27 w 67"/>
                <a:gd name="T11" fmla="*/ 15 h 44"/>
                <a:gd name="T12" fmla="*/ 32 w 67"/>
                <a:gd name="T13" fmla="*/ 21 h 44"/>
                <a:gd name="T14" fmla="*/ 50 w 67"/>
                <a:gd name="T15" fmla="*/ 25 h 44"/>
                <a:gd name="T16" fmla="*/ 51 w 67"/>
                <a:gd name="T17" fmla="*/ 19 h 44"/>
                <a:gd name="T18" fmla="*/ 45 w 67"/>
                <a:gd name="T19" fmla="*/ 13 h 44"/>
                <a:gd name="T20" fmla="*/ 45 w 67"/>
                <a:gd name="T21" fmla="*/ 6 h 44"/>
                <a:gd name="T22" fmla="*/ 48 w 67"/>
                <a:gd name="T23" fmla="*/ 0 h 44"/>
                <a:gd name="T24" fmla="*/ 49 w 67"/>
                <a:gd name="T25" fmla="*/ 6 h 44"/>
                <a:gd name="T26" fmla="*/ 56 w 67"/>
                <a:gd name="T27" fmla="*/ 16 h 44"/>
                <a:gd name="T28" fmla="*/ 64 w 67"/>
                <a:gd name="T29" fmla="*/ 18 h 44"/>
                <a:gd name="T30" fmla="*/ 66 w 67"/>
                <a:gd name="T31" fmla="*/ 22 h 44"/>
                <a:gd name="T32" fmla="*/ 61 w 67"/>
                <a:gd name="T33" fmla="*/ 29 h 44"/>
                <a:gd name="T34" fmla="*/ 60 w 67"/>
                <a:gd name="T35" fmla="*/ 28 h 44"/>
                <a:gd name="T36" fmla="*/ 57 w 67"/>
                <a:gd name="T37" fmla="*/ 19 h 44"/>
                <a:gd name="T38" fmla="*/ 54 w 67"/>
                <a:gd name="T39" fmla="*/ 26 h 44"/>
                <a:gd name="T40" fmla="*/ 51 w 67"/>
                <a:gd name="T41" fmla="*/ 35 h 44"/>
                <a:gd name="T42" fmla="*/ 45 w 67"/>
                <a:gd name="T43" fmla="*/ 41 h 44"/>
                <a:gd name="T44" fmla="*/ 42 w 67"/>
                <a:gd name="T45" fmla="*/ 42 h 44"/>
                <a:gd name="T46" fmla="*/ 34 w 67"/>
                <a:gd name="T47" fmla="*/ 33 h 44"/>
                <a:gd name="T48" fmla="*/ 30 w 67"/>
                <a:gd name="T49" fmla="*/ 29 h 44"/>
                <a:gd name="T50" fmla="*/ 27 w 67"/>
                <a:gd name="T51" fmla="*/ 37 h 44"/>
                <a:gd name="T52" fmla="*/ 27 w 67"/>
                <a:gd name="T53" fmla="*/ 41 h 44"/>
                <a:gd name="T54" fmla="*/ 25 w 67"/>
                <a:gd name="T55" fmla="*/ 44 h 44"/>
                <a:gd name="T56" fmla="*/ 19 w 67"/>
                <a:gd name="T57" fmla="*/ 34 h 44"/>
                <a:gd name="T58" fmla="*/ 23 w 67"/>
                <a:gd name="T59" fmla="*/ 27 h 44"/>
                <a:gd name="T60" fmla="*/ 11 w 67"/>
                <a:gd name="T61" fmla="*/ 33 h 44"/>
                <a:gd name="T62" fmla="*/ 4 w 67"/>
                <a:gd name="T63" fmla="*/ 36 h 44"/>
                <a:gd name="T64" fmla="*/ 0 w 67"/>
                <a:gd name="T65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4">
                  <a:moveTo>
                    <a:pt x="0" y="31"/>
                  </a:moveTo>
                  <a:cubicBezTo>
                    <a:pt x="5" y="28"/>
                    <a:pt x="7" y="23"/>
                    <a:pt x="8" y="17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10" y="15"/>
                    <a:pt x="9" y="17"/>
                    <a:pt x="10" y="17"/>
                  </a:cubicBezTo>
                  <a:cubicBezTo>
                    <a:pt x="12" y="23"/>
                    <a:pt x="16" y="25"/>
                    <a:pt x="22" y="24"/>
                  </a:cubicBezTo>
                  <a:cubicBezTo>
                    <a:pt x="27" y="24"/>
                    <a:pt x="29" y="20"/>
                    <a:pt x="27" y="15"/>
                  </a:cubicBezTo>
                  <a:cubicBezTo>
                    <a:pt x="29" y="16"/>
                    <a:pt x="29" y="16"/>
                    <a:pt x="32" y="21"/>
                  </a:cubicBezTo>
                  <a:cubicBezTo>
                    <a:pt x="38" y="28"/>
                    <a:pt x="43" y="28"/>
                    <a:pt x="50" y="25"/>
                  </a:cubicBezTo>
                  <a:cubicBezTo>
                    <a:pt x="52" y="24"/>
                    <a:pt x="53" y="21"/>
                    <a:pt x="51" y="19"/>
                  </a:cubicBezTo>
                  <a:cubicBezTo>
                    <a:pt x="49" y="17"/>
                    <a:pt x="47" y="15"/>
                    <a:pt x="45" y="13"/>
                  </a:cubicBezTo>
                  <a:cubicBezTo>
                    <a:pt x="43" y="11"/>
                    <a:pt x="43" y="8"/>
                    <a:pt x="45" y="6"/>
                  </a:cubicBezTo>
                  <a:cubicBezTo>
                    <a:pt x="46" y="4"/>
                    <a:pt x="48" y="3"/>
                    <a:pt x="48" y="0"/>
                  </a:cubicBezTo>
                  <a:cubicBezTo>
                    <a:pt x="49" y="2"/>
                    <a:pt x="50" y="4"/>
                    <a:pt x="49" y="6"/>
                  </a:cubicBezTo>
                  <a:cubicBezTo>
                    <a:pt x="48" y="11"/>
                    <a:pt x="51" y="14"/>
                    <a:pt x="56" y="16"/>
                  </a:cubicBezTo>
                  <a:cubicBezTo>
                    <a:pt x="59" y="16"/>
                    <a:pt x="61" y="17"/>
                    <a:pt x="64" y="18"/>
                  </a:cubicBezTo>
                  <a:cubicBezTo>
                    <a:pt x="67" y="19"/>
                    <a:pt x="67" y="21"/>
                    <a:pt x="66" y="22"/>
                  </a:cubicBezTo>
                  <a:cubicBezTo>
                    <a:pt x="64" y="25"/>
                    <a:pt x="63" y="27"/>
                    <a:pt x="61" y="29"/>
                  </a:cubicBezTo>
                  <a:cubicBezTo>
                    <a:pt x="61" y="29"/>
                    <a:pt x="61" y="28"/>
                    <a:pt x="60" y="28"/>
                  </a:cubicBezTo>
                  <a:cubicBezTo>
                    <a:pt x="56" y="24"/>
                    <a:pt x="56" y="24"/>
                    <a:pt x="57" y="19"/>
                  </a:cubicBezTo>
                  <a:cubicBezTo>
                    <a:pt x="54" y="21"/>
                    <a:pt x="53" y="23"/>
                    <a:pt x="54" y="26"/>
                  </a:cubicBezTo>
                  <a:cubicBezTo>
                    <a:pt x="56" y="32"/>
                    <a:pt x="56" y="32"/>
                    <a:pt x="51" y="35"/>
                  </a:cubicBezTo>
                  <a:cubicBezTo>
                    <a:pt x="49" y="37"/>
                    <a:pt x="46" y="38"/>
                    <a:pt x="45" y="41"/>
                  </a:cubicBezTo>
                  <a:cubicBezTo>
                    <a:pt x="44" y="42"/>
                    <a:pt x="43" y="42"/>
                    <a:pt x="42" y="42"/>
                  </a:cubicBezTo>
                  <a:cubicBezTo>
                    <a:pt x="38" y="41"/>
                    <a:pt x="33" y="39"/>
                    <a:pt x="34" y="33"/>
                  </a:cubicBezTo>
                  <a:cubicBezTo>
                    <a:pt x="34" y="31"/>
                    <a:pt x="33" y="31"/>
                    <a:pt x="30" y="29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7" y="38"/>
                    <a:pt x="27" y="40"/>
                    <a:pt x="27" y="41"/>
                  </a:cubicBezTo>
                  <a:cubicBezTo>
                    <a:pt x="28" y="43"/>
                    <a:pt x="26" y="44"/>
                    <a:pt x="25" y="44"/>
                  </a:cubicBezTo>
                  <a:cubicBezTo>
                    <a:pt x="18" y="44"/>
                    <a:pt x="16" y="40"/>
                    <a:pt x="19" y="34"/>
                  </a:cubicBezTo>
                  <a:cubicBezTo>
                    <a:pt x="20" y="32"/>
                    <a:pt x="22" y="30"/>
                    <a:pt x="23" y="27"/>
                  </a:cubicBezTo>
                  <a:cubicBezTo>
                    <a:pt x="18" y="27"/>
                    <a:pt x="14" y="28"/>
                    <a:pt x="11" y="33"/>
                  </a:cubicBezTo>
                  <a:cubicBezTo>
                    <a:pt x="10" y="36"/>
                    <a:pt x="7" y="37"/>
                    <a:pt x="4" y="36"/>
                  </a:cubicBezTo>
                  <a:cubicBezTo>
                    <a:pt x="1" y="36"/>
                    <a:pt x="0" y="34"/>
                    <a:pt x="0" y="31"/>
                  </a:cubicBezTo>
                  <a:close/>
                </a:path>
              </a:pathLst>
            </a:custGeom>
            <a:solidFill>
              <a:srgbClr val="EC6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C9CAB635-15D5-C157-3071-2A81DDA2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3086"/>
              <a:ext cx="203" cy="129"/>
            </a:xfrm>
            <a:custGeom>
              <a:avLst/>
              <a:gdLst>
                <a:gd name="T0" fmla="*/ 0 w 53"/>
                <a:gd name="T1" fmla="*/ 1 h 33"/>
                <a:gd name="T2" fmla="*/ 2 w 53"/>
                <a:gd name="T3" fmla="*/ 3 h 33"/>
                <a:gd name="T4" fmla="*/ 3 w 53"/>
                <a:gd name="T5" fmla="*/ 3 h 33"/>
                <a:gd name="T6" fmla="*/ 9 w 53"/>
                <a:gd name="T7" fmla="*/ 5 h 33"/>
                <a:gd name="T8" fmla="*/ 16 w 53"/>
                <a:gd name="T9" fmla="*/ 8 h 33"/>
                <a:gd name="T10" fmla="*/ 21 w 53"/>
                <a:gd name="T11" fmla="*/ 5 h 33"/>
                <a:gd name="T12" fmla="*/ 20 w 53"/>
                <a:gd name="T13" fmla="*/ 11 h 33"/>
                <a:gd name="T14" fmla="*/ 22 w 53"/>
                <a:gd name="T15" fmla="*/ 19 h 33"/>
                <a:gd name="T16" fmla="*/ 30 w 53"/>
                <a:gd name="T17" fmla="*/ 18 h 33"/>
                <a:gd name="T18" fmla="*/ 40 w 53"/>
                <a:gd name="T19" fmla="*/ 16 h 33"/>
                <a:gd name="T20" fmla="*/ 49 w 53"/>
                <a:gd name="T21" fmla="*/ 14 h 33"/>
                <a:gd name="T22" fmla="*/ 51 w 53"/>
                <a:gd name="T23" fmla="*/ 23 h 33"/>
                <a:gd name="T24" fmla="*/ 39 w 53"/>
                <a:gd name="T25" fmla="*/ 21 h 33"/>
                <a:gd name="T26" fmla="*/ 37 w 53"/>
                <a:gd name="T27" fmla="*/ 18 h 33"/>
                <a:gd name="T28" fmla="*/ 33 w 53"/>
                <a:gd name="T29" fmla="*/ 22 h 33"/>
                <a:gd name="T30" fmla="*/ 19 w 53"/>
                <a:gd name="T31" fmla="*/ 32 h 33"/>
                <a:gd name="T32" fmla="*/ 11 w 53"/>
                <a:gd name="T33" fmla="*/ 22 h 33"/>
                <a:gd name="T34" fmla="*/ 11 w 53"/>
                <a:gd name="T35" fmla="*/ 19 h 33"/>
                <a:gd name="T36" fmla="*/ 6 w 53"/>
                <a:gd name="T37" fmla="*/ 25 h 33"/>
                <a:gd name="T38" fmla="*/ 4 w 53"/>
                <a:gd name="T39" fmla="*/ 27 h 33"/>
                <a:gd name="T40" fmla="*/ 2 w 53"/>
                <a:gd name="T41" fmla="*/ 24 h 33"/>
                <a:gd name="T42" fmla="*/ 2 w 53"/>
                <a:gd name="T43" fmla="*/ 18 h 33"/>
                <a:gd name="T44" fmla="*/ 2 w 53"/>
                <a:gd name="T45" fmla="*/ 10 h 33"/>
                <a:gd name="T46" fmla="*/ 0 w 53"/>
                <a:gd name="T4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33">
                  <a:moveTo>
                    <a:pt x="0" y="1"/>
                  </a:moveTo>
                  <a:cubicBezTo>
                    <a:pt x="2" y="1"/>
                    <a:pt x="2" y="1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8" y="0"/>
                    <a:pt x="8" y="0"/>
                    <a:pt x="9" y="5"/>
                  </a:cubicBezTo>
                  <a:cubicBezTo>
                    <a:pt x="11" y="9"/>
                    <a:pt x="12" y="10"/>
                    <a:pt x="16" y="8"/>
                  </a:cubicBezTo>
                  <a:cubicBezTo>
                    <a:pt x="18" y="7"/>
                    <a:pt x="19" y="5"/>
                    <a:pt x="21" y="5"/>
                  </a:cubicBezTo>
                  <a:cubicBezTo>
                    <a:pt x="21" y="7"/>
                    <a:pt x="20" y="9"/>
                    <a:pt x="20" y="11"/>
                  </a:cubicBezTo>
                  <a:cubicBezTo>
                    <a:pt x="18" y="15"/>
                    <a:pt x="19" y="18"/>
                    <a:pt x="22" y="19"/>
                  </a:cubicBezTo>
                  <a:cubicBezTo>
                    <a:pt x="24" y="21"/>
                    <a:pt x="28" y="21"/>
                    <a:pt x="30" y="18"/>
                  </a:cubicBezTo>
                  <a:cubicBezTo>
                    <a:pt x="33" y="14"/>
                    <a:pt x="35" y="11"/>
                    <a:pt x="40" y="16"/>
                  </a:cubicBezTo>
                  <a:cubicBezTo>
                    <a:pt x="43" y="18"/>
                    <a:pt x="48" y="17"/>
                    <a:pt x="49" y="14"/>
                  </a:cubicBezTo>
                  <a:cubicBezTo>
                    <a:pt x="53" y="18"/>
                    <a:pt x="53" y="20"/>
                    <a:pt x="51" y="23"/>
                  </a:cubicBezTo>
                  <a:cubicBezTo>
                    <a:pt x="47" y="28"/>
                    <a:pt x="42" y="27"/>
                    <a:pt x="39" y="21"/>
                  </a:cubicBezTo>
                  <a:cubicBezTo>
                    <a:pt x="39" y="20"/>
                    <a:pt x="39" y="18"/>
                    <a:pt x="37" y="18"/>
                  </a:cubicBezTo>
                  <a:cubicBezTo>
                    <a:pt x="35" y="18"/>
                    <a:pt x="34" y="20"/>
                    <a:pt x="33" y="22"/>
                  </a:cubicBezTo>
                  <a:cubicBezTo>
                    <a:pt x="31" y="28"/>
                    <a:pt x="25" y="31"/>
                    <a:pt x="19" y="32"/>
                  </a:cubicBezTo>
                  <a:cubicBezTo>
                    <a:pt x="12" y="33"/>
                    <a:pt x="10" y="28"/>
                    <a:pt x="11" y="22"/>
                  </a:cubicBezTo>
                  <a:cubicBezTo>
                    <a:pt x="11" y="21"/>
                    <a:pt x="12" y="20"/>
                    <a:pt x="11" y="19"/>
                  </a:cubicBezTo>
                  <a:cubicBezTo>
                    <a:pt x="9" y="21"/>
                    <a:pt x="8" y="23"/>
                    <a:pt x="6" y="25"/>
                  </a:cubicBezTo>
                  <a:cubicBezTo>
                    <a:pt x="6" y="26"/>
                    <a:pt x="6" y="27"/>
                    <a:pt x="4" y="27"/>
                  </a:cubicBezTo>
                  <a:cubicBezTo>
                    <a:pt x="3" y="27"/>
                    <a:pt x="2" y="26"/>
                    <a:pt x="2" y="24"/>
                  </a:cubicBezTo>
                  <a:cubicBezTo>
                    <a:pt x="1" y="22"/>
                    <a:pt x="1" y="20"/>
                    <a:pt x="2" y="18"/>
                  </a:cubicBezTo>
                  <a:cubicBezTo>
                    <a:pt x="3" y="15"/>
                    <a:pt x="4" y="13"/>
                    <a:pt x="2" y="10"/>
                  </a:cubicBezTo>
                  <a:cubicBezTo>
                    <a:pt x="1" y="7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D4FE64D-27F0-BE7E-890A-57C1D587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3039"/>
              <a:ext cx="172" cy="160"/>
            </a:xfrm>
            <a:custGeom>
              <a:avLst/>
              <a:gdLst>
                <a:gd name="T0" fmla="*/ 2 w 45"/>
                <a:gd name="T1" fmla="*/ 21 h 41"/>
                <a:gd name="T2" fmla="*/ 13 w 45"/>
                <a:gd name="T3" fmla="*/ 23 h 41"/>
                <a:gd name="T4" fmla="*/ 21 w 45"/>
                <a:gd name="T5" fmla="*/ 24 h 41"/>
                <a:gd name="T6" fmla="*/ 35 w 45"/>
                <a:gd name="T7" fmla="*/ 14 h 41"/>
                <a:gd name="T8" fmla="*/ 39 w 45"/>
                <a:gd name="T9" fmla="*/ 0 h 41"/>
                <a:gd name="T10" fmla="*/ 45 w 45"/>
                <a:gd name="T11" fmla="*/ 12 h 41"/>
                <a:gd name="T12" fmla="*/ 41 w 45"/>
                <a:gd name="T13" fmla="*/ 32 h 41"/>
                <a:gd name="T14" fmla="*/ 41 w 45"/>
                <a:gd name="T15" fmla="*/ 39 h 41"/>
                <a:gd name="T16" fmla="*/ 33 w 45"/>
                <a:gd name="T17" fmla="*/ 40 h 41"/>
                <a:gd name="T18" fmla="*/ 28 w 45"/>
                <a:gd name="T19" fmla="*/ 31 h 41"/>
                <a:gd name="T20" fmla="*/ 29 w 45"/>
                <a:gd name="T21" fmla="*/ 25 h 41"/>
                <a:gd name="T22" fmla="*/ 24 w 45"/>
                <a:gd name="T23" fmla="*/ 34 h 41"/>
                <a:gd name="T24" fmla="*/ 24 w 45"/>
                <a:gd name="T25" fmla="*/ 38 h 41"/>
                <a:gd name="T26" fmla="*/ 23 w 45"/>
                <a:gd name="T27" fmla="*/ 41 h 41"/>
                <a:gd name="T28" fmla="*/ 19 w 45"/>
                <a:gd name="T29" fmla="*/ 40 h 41"/>
                <a:gd name="T30" fmla="*/ 14 w 45"/>
                <a:gd name="T31" fmla="*/ 35 h 41"/>
                <a:gd name="T32" fmla="*/ 12 w 45"/>
                <a:gd name="T33" fmla="*/ 31 h 41"/>
                <a:gd name="T34" fmla="*/ 10 w 45"/>
                <a:gd name="T35" fmla="*/ 37 h 41"/>
                <a:gd name="T36" fmla="*/ 3 w 45"/>
                <a:gd name="T37" fmla="*/ 40 h 41"/>
                <a:gd name="T38" fmla="*/ 1 w 45"/>
                <a:gd name="T39" fmla="*/ 35 h 41"/>
                <a:gd name="T40" fmla="*/ 2 w 45"/>
                <a:gd name="T4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1">
                  <a:moveTo>
                    <a:pt x="2" y="21"/>
                  </a:moveTo>
                  <a:cubicBezTo>
                    <a:pt x="5" y="24"/>
                    <a:pt x="9" y="26"/>
                    <a:pt x="13" y="23"/>
                  </a:cubicBezTo>
                  <a:cubicBezTo>
                    <a:pt x="16" y="21"/>
                    <a:pt x="18" y="22"/>
                    <a:pt x="21" y="24"/>
                  </a:cubicBezTo>
                  <a:cubicBezTo>
                    <a:pt x="26" y="26"/>
                    <a:pt x="34" y="21"/>
                    <a:pt x="35" y="14"/>
                  </a:cubicBezTo>
                  <a:cubicBezTo>
                    <a:pt x="36" y="9"/>
                    <a:pt x="36" y="4"/>
                    <a:pt x="39" y="0"/>
                  </a:cubicBezTo>
                  <a:cubicBezTo>
                    <a:pt x="40" y="5"/>
                    <a:pt x="39" y="10"/>
                    <a:pt x="45" y="12"/>
                  </a:cubicBezTo>
                  <a:cubicBezTo>
                    <a:pt x="38" y="18"/>
                    <a:pt x="37" y="24"/>
                    <a:pt x="41" y="32"/>
                  </a:cubicBezTo>
                  <a:cubicBezTo>
                    <a:pt x="42" y="35"/>
                    <a:pt x="43" y="37"/>
                    <a:pt x="41" y="39"/>
                  </a:cubicBezTo>
                  <a:cubicBezTo>
                    <a:pt x="38" y="41"/>
                    <a:pt x="35" y="41"/>
                    <a:pt x="33" y="40"/>
                  </a:cubicBezTo>
                  <a:cubicBezTo>
                    <a:pt x="30" y="38"/>
                    <a:pt x="28" y="35"/>
                    <a:pt x="28" y="31"/>
                  </a:cubicBezTo>
                  <a:cubicBezTo>
                    <a:pt x="28" y="29"/>
                    <a:pt x="28" y="28"/>
                    <a:pt x="29" y="25"/>
                  </a:cubicBezTo>
                  <a:cubicBezTo>
                    <a:pt x="25" y="28"/>
                    <a:pt x="24" y="30"/>
                    <a:pt x="24" y="34"/>
                  </a:cubicBezTo>
                  <a:cubicBezTo>
                    <a:pt x="24" y="35"/>
                    <a:pt x="24" y="36"/>
                    <a:pt x="24" y="38"/>
                  </a:cubicBezTo>
                  <a:cubicBezTo>
                    <a:pt x="24" y="39"/>
                    <a:pt x="24" y="40"/>
                    <a:pt x="23" y="41"/>
                  </a:cubicBezTo>
                  <a:cubicBezTo>
                    <a:pt x="21" y="41"/>
                    <a:pt x="20" y="41"/>
                    <a:pt x="19" y="40"/>
                  </a:cubicBezTo>
                  <a:cubicBezTo>
                    <a:pt x="17" y="39"/>
                    <a:pt x="15" y="37"/>
                    <a:pt x="14" y="35"/>
                  </a:cubicBezTo>
                  <a:cubicBezTo>
                    <a:pt x="14" y="33"/>
                    <a:pt x="13" y="32"/>
                    <a:pt x="12" y="31"/>
                  </a:cubicBezTo>
                  <a:cubicBezTo>
                    <a:pt x="11" y="33"/>
                    <a:pt x="11" y="35"/>
                    <a:pt x="10" y="37"/>
                  </a:cubicBezTo>
                  <a:cubicBezTo>
                    <a:pt x="9" y="40"/>
                    <a:pt x="7" y="41"/>
                    <a:pt x="3" y="40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2" y="30"/>
                    <a:pt x="2" y="26"/>
                    <a:pt x="2" y="21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3E6E24F9-EDBA-C269-D5C7-F834991D8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3101"/>
              <a:ext cx="180" cy="114"/>
            </a:xfrm>
            <a:custGeom>
              <a:avLst/>
              <a:gdLst>
                <a:gd name="T0" fmla="*/ 6 w 47"/>
                <a:gd name="T1" fmla="*/ 4 h 29"/>
                <a:gd name="T2" fmla="*/ 12 w 47"/>
                <a:gd name="T3" fmla="*/ 3 h 29"/>
                <a:gd name="T4" fmla="*/ 29 w 47"/>
                <a:gd name="T5" fmla="*/ 3 h 29"/>
                <a:gd name="T6" fmla="*/ 31 w 47"/>
                <a:gd name="T7" fmla="*/ 3 h 29"/>
                <a:gd name="T8" fmla="*/ 47 w 47"/>
                <a:gd name="T9" fmla="*/ 10 h 29"/>
                <a:gd name="T10" fmla="*/ 40 w 47"/>
                <a:gd name="T11" fmla="*/ 20 h 29"/>
                <a:gd name="T12" fmla="*/ 34 w 47"/>
                <a:gd name="T13" fmla="*/ 25 h 29"/>
                <a:gd name="T14" fmla="*/ 27 w 47"/>
                <a:gd name="T15" fmla="*/ 20 h 29"/>
                <a:gd name="T16" fmla="*/ 24 w 47"/>
                <a:gd name="T17" fmla="*/ 6 h 29"/>
                <a:gd name="T18" fmla="*/ 23 w 47"/>
                <a:gd name="T19" fmla="*/ 11 h 29"/>
                <a:gd name="T20" fmla="*/ 19 w 47"/>
                <a:gd name="T21" fmla="*/ 19 h 29"/>
                <a:gd name="T22" fmla="*/ 14 w 47"/>
                <a:gd name="T23" fmla="*/ 27 h 29"/>
                <a:gd name="T24" fmla="*/ 9 w 47"/>
                <a:gd name="T25" fmla="*/ 28 h 29"/>
                <a:gd name="T26" fmla="*/ 4 w 47"/>
                <a:gd name="T27" fmla="*/ 15 h 29"/>
                <a:gd name="T28" fmla="*/ 8 w 47"/>
                <a:gd name="T29" fmla="*/ 6 h 29"/>
                <a:gd name="T30" fmla="*/ 6 w 47"/>
                <a:gd name="T3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29">
                  <a:moveTo>
                    <a:pt x="6" y="4"/>
                  </a:moveTo>
                  <a:cubicBezTo>
                    <a:pt x="8" y="1"/>
                    <a:pt x="9" y="0"/>
                    <a:pt x="12" y="3"/>
                  </a:cubicBezTo>
                  <a:cubicBezTo>
                    <a:pt x="18" y="7"/>
                    <a:pt x="22" y="7"/>
                    <a:pt x="29" y="3"/>
                  </a:cubicBezTo>
                  <a:cubicBezTo>
                    <a:pt x="30" y="2"/>
                    <a:pt x="30" y="1"/>
                    <a:pt x="31" y="3"/>
                  </a:cubicBezTo>
                  <a:cubicBezTo>
                    <a:pt x="35" y="9"/>
                    <a:pt x="41" y="10"/>
                    <a:pt x="47" y="10"/>
                  </a:cubicBezTo>
                  <a:cubicBezTo>
                    <a:pt x="44" y="12"/>
                    <a:pt x="41" y="16"/>
                    <a:pt x="40" y="20"/>
                  </a:cubicBezTo>
                  <a:cubicBezTo>
                    <a:pt x="38" y="22"/>
                    <a:pt x="36" y="23"/>
                    <a:pt x="34" y="25"/>
                  </a:cubicBezTo>
                  <a:cubicBezTo>
                    <a:pt x="30" y="26"/>
                    <a:pt x="27" y="24"/>
                    <a:pt x="27" y="20"/>
                  </a:cubicBezTo>
                  <a:cubicBezTo>
                    <a:pt x="27" y="15"/>
                    <a:pt x="26" y="11"/>
                    <a:pt x="24" y="6"/>
                  </a:cubicBezTo>
                  <a:cubicBezTo>
                    <a:pt x="23" y="8"/>
                    <a:pt x="23" y="9"/>
                    <a:pt x="23" y="11"/>
                  </a:cubicBezTo>
                  <a:cubicBezTo>
                    <a:pt x="23" y="14"/>
                    <a:pt x="22" y="17"/>
                    <a:pt x="19" y="19"/>
                  </a:cubicBezTo>
                  <a:cubicBezTo>
                    <a:pt x="17" y="22"/>
                    <a:pt x="15" y="24"/>
                    <a:pt x="14" y="27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3" y="27"/>
                    <a:pt x="0" y="20"/>
                    <a:pt x="4" y="15"/>
                  </a:cubicBezTo>
                  <a:cubicBezTo>
                    <a:pt x="6" y="12"/>
                    <a:pt x="8" y="9"/>
                    <a:pt x="8" y="6"/>
                  </a:cubicBezTo>
                  <a:cubicBezTo>
                    <a:pt x="8" y="5"/>
                    <a:pt x="8" y="3"/>
                    <a:pt x="6" y="4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035A59E6-F5AE-4CD7-27B4-F389394C3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3141"/>
              <a:ext cx="122" cy="105"/>
            </a:xfrm>
            <a:custGeom>
              <a:avLst/>
              <a:gdLst>
                <a:gd name="T0" fmla="*/ 4 w 32"/>
                <a:gd name="T1" fmla="*/ 10 h 27"/>
                <a:gd name="T2" fmla="*/ 10 w 32"/>
                <a:gd name="T3" fmla="*/ 4 h 27"/>
                <a:gd name="T4" fmla="*/ 12 w 32"/>
                <a:gd name="T5" fmla="*/ 2 h 27"/>
                <a:gd name="T6" fmla="*/ 27 w 32"/>
                <a:gd name="T7" fmla="*/ 0 h 27"/>
                <a:gd name="T8" fmla="*/ 32 w 32"/>
                <a:gd name="T9" fmla="*/ 12 h 27"/>
                <a:gd name="T10" fmla="*/ 29 w 32"/>
                <a:gd name="T11" fmla="*/ 22 h 27"/>
                <a:gd name="T12" fmla="*/ 27 w 32"/>
                <a:gd name="T13" fmla="*/ 26 h 27"/>
                <a:gd name="T14" fmla="*/ 18 w 32"/>
                <a:gd name="T15" fmla="*/ 24 h 27"/>
                <a:gd name="T16" fmla="*/ 18 w 32"/>
                <a:gd name="T17" fmla="*/ 14 h 27"/>
                <a:gd name="T18" fmla="*/ 22 w 32"/>
                <a:gd name="T19" fmla="*/ 9 h 27"/>
                <a:gd name="T20" fmla="*/ 10 w 32"/>
                <a:gd name="T21" fmla="*/ 16 h 27"/>
                <a:gd name="T22" fmla="*/ 6 w 32"/>
                <a:gd name="T23" fmla="*/ 21 h 27"/>
                <a:gd name="T24" fmla="*/ 2 w 32"/>
                <a:gd name="T25" fmla="*/ 21 h 27"/>
                <a:gd name="T26" fmla="*/ 2 w 32"/>
                <a:gd name="T27" fmla="*/ 17 h 27"/>
                <a:gd name="T28" fmla="*/ 4 w 32"/>
                <a:gd name="T2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7">
                  <a:moveTo>
                    <a:pt x="4" y="10"/>
                  </a:moveTo>
                  <a:cubicBezTo>
                    <a:pt x="7" y="10"/>
                    <a:pt x="9" y="8"/>
                    <a:pt x="10" y="4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7" y="4"/>
                    <a:pt x="22" y="3"/>
                    <a:pt x="27" y="0"/>
                  </a:cubicBezTo>
                  <a:cubicBezTo>
                    <a:pt x="27" y="5"/>
                    <a:pt x="27" y="10"/>
                    <a:pt x="32" y="12"/>
                  </a:cubicBezTo>
                  <a:cubicBezTo>
                    <a:pt x="28" y="15"/>
                    <a:pt x="28" y="16"/>
                    <a:pt x="29" y="22"/>
                  </a:cubicBezTo>
                  <a:cubicBezTo>
                    <a:pt x="30" y="24"/>
                    <a:pt x="29" y="26"/>
                    <a:pt x="27" y="26"/>
                  </a:cubicBezTo>
                  <a:cubicBezTo>
                    <a:pt x="23" y="27"/>
                    <a:pt x="20" y="26"/>
                    <a:pt x="18" y="24"/>
                  </a:cubicBezTo>
                  <a:cubicBezTo>
                    <a:pt x="15" y="21"/>
                    <a:pt x="16" y="17"/>
                    <a:pt x="18" y="14"/>
                  </a:cubicBezTo>
                  <a:cubicBezTo>
                    <a:pt x="19" y="12"/>
                    <a:pt x="20" y="11"/>
                    <a:pt x="22" y="9"/>
                  </a:cubicBezTo>
                  <a:cubicBezTo>
                    <a:pt x="16" y="9"/>
                    <a:pt x="12" y="11"/>
                    <a:pt x="10" y="16"/>
                  </a:cubicBezTo>
                  <a:cubicBezTo>
                    <a:pt x="9" y="18"/>
                    <a:pt x="8" y="20"/>
                    <a:pt x="6" y="21"/>
                  </a:cubicBezTo>
                  <a:cubicBezTo>
                    <a:pt x="5" y="22"/>
                    <a:pt x="3" y="23"/>
                    <a:pt x="2" y="21"/>
                  </a:cubicBezTo>
                  <a:cubicBezTo>
                    <a:pt x="1" y="20"/>
                    <a:pt x="0" y="18"/>
                    <a:pt x="2" y="17"/>
                  </a:cubicBezTo>
                  <a:cubicBezTo>
                    <a:pt x="4" y="15"/>
                    <a:pt x="4" y="13"/>
                    <a:pt x="4" y="10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335B35D-F3D5-00FC-88CE-4FA130D5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129"/>
              <a:ext cx="123" cy="110"/>
            </a:xfrm>
            <a:custGeom>
              <a:avLst/>
              <a:gdLst>
                <a:gd name="T0" fmla="*/ 15 w 32"/>
                <a:gd name="T1" fmla="*/ 0 h 28"/>
                <a:gd name="T2" fmla="*/ 15 w 32"/>
                <a:gd name="T3" fmla="*/ 3 h 28"/>
                <a:gd name="T4" fmla="*/ 17 w 32"/>
                <a:gd name="T5" fmla="*/ 4 h 28"/>
                <a:gd name="T6" fmla="*/ 22 w 32"/>
                <a:gd name="T7" fmla="*/ 5 h 28"/>
                <a:gd name="T8" fmla="*/ 32 w 32"/>
                <a:gd name="T9" fmla="*/ 4 h 28"/>
                <a:gd name="T10" fmla="*/ 25 w 32"/>
                <a:gd name="T11" fmla="*/ 12 h 28"/>
                <a:gd name="T12" fmla="*/ 22 w 32"/>
                <a:gd name="T13" fmla="*/ 23 h 28"/>
                <a:gd name="T14" fmla="*/ 24 w 32"/>
                <a:gd name="T15" fmla="*/ 26 h 28"/>
                <a:gd name="T16" fmla="*/ 20 w 32"/>
                <a:gd name="T17" fmla="*/ 26 h 28"/>
                <a:gd name="T18" fmla="*/ 11 w 32"/>
                <a:gd name="T19" fmla="*/ 18 h 28"/>
                <a:gd name="T20" fmla="*/ 9 w 32"/>
                <a:gd name="T21" fmla="*/ 28 h 28"/>
                <a:gd name="T22" fmla="*/ 5 w 32"/>
                <a:gd name="T23" fmla="*/ 3 h 28"/>
                <a:gd name="T24" fmla="*/ 10 w 32"/>
                <a:gd name="T25" fmla="*/ 4 h 28"/>
                <a:gd name="T26" fmla="*/ 8 w 32"/>
                <a:gd name="T27" fmla="*/ 7 h 28"/>
                <a:gd name="T28" fmla="*/ 8 w 32"/>
                <a:gd name="T29" fmla="*/ 10 h 28"/>
                <a:gd name="T30" fmla="*/ 15 w 3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15" y="1"/>
                    <a:pt x="15" y="2"/>
                    <a:pt x="15" y="3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5" y="7"/>
                    <a:pt x="30" y="7"/>
                    <a:pt x="32" y="4"/>
                  </a:cubicBezTo>
                  <a:cubicBezTo>
                    <a:pt x="32" y="8"/>
                    <a:pt x="30" y="11"/>
                    <a:pt x="25" y="12"/>
                  </a:cubicBezTo>
                  <a:cubicBezTo>
                    <a:pt x="21" y="12"/>
                    <a:pt x="19" y="19"/>
                    <a:pt x="22" y="23"/>
                  </a:cubicBezTo>
                  <a:cubicBezTo>
                    <a:pt x="23" y="24"/>
                    <a:pt x="25" y="25"/>
                    <a:pt x="24" y="26"/>
                  </a:cubicBezTo>
                  <a:cubicBezTo>
                    <a:pt x="24" y="27"/>
                    <a:pt x="22" y="26"/>
                    <a:pt x="20" y="26"/>
                  </a:cubicBezTo>
                  <a:cubicBezTo>
                    <a:pt x="16" y="25"/>
                    <a:pt x="13" y="23"/>
                    <a:pt x="11" y="18"/>
                  </a:cubicBezTo>
                  <a:cubicBezTo>
                    <a:pt x="9" y="21"/>
                    <a:pt x="9" y="24"/>
                    <a:pt x="9" y="28"/>
                  </a:cubicBezTo>
                  <a:cubicBezTo>
                    <a:pt x="2" y="23"/>
                    <a:pt x="0" y="10"/>
                    <a:pt x="5" y="3"/>
                  </a:cubicBezTo>
                  <a:cubicBezTo>
                    <a:pt x="6" y="3"/>
                    <a:pt x="8" y="4"/>
                    <a:pt x="10" y="4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11" y="7"/>
                    <a:pt x="14" y="4"/>
                    <a:pt x="15" y="0"/>
                  </a:cubicBezTo>
                  <a:close/>
                </a:path>
              </a:pathLst>
            </a:custGeom>
            <a:solidFill>
              <a:srgbClr val="EC6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E36EAB2B-FA11-7D9C-1DD1-E4B73046F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086"/>
              <a:ext cx="85" cy="141"/>
            </a:xfrm>
            <a:custGeom>
              <a:avLst/>
              <a:gdLst>
                <a:gd name="T0" fmla="*/ 0 w 22"/>
                <a:gd name="T1" fmla="*/ 9 h 36"/>
                <a:gd name="T2" fmla="*/ 1 w 22"/>
                <a:gd name="T3" fmla="*/ 9 h 36"/>
                <a:gd name="T4" fmla="*/ 11 w 22"/>
                <a:gd name="T5" fmla="*/ 7 h 36"/>
                <a:gd name="T6" fmla="*/ 17 w 22"/>
                <a:gd name="T7" fmla="*/ 0 h 36"/>
                <a:gd name="T8" fmla="*/ 19 w 22"/>
                <a:gd name="T9" fmla="*/ 12 h 36"/>
                <a:gd name="T10" fmla="*/ 22 w 22"/>
                <a:gd name="T11" fmla="*/ 13 h 36"/>
                <a:gd name="T12" fmla="*/ 20 w 22"/>
                <a:gd name="T13" fmla="*/ 18 h 36"/>
                <a:gd name="T14" fmla="*/ 12 w 22"/>
                <a:gd name="T15" fmla="*/ 28 h 36"/>
                <a:gd name="T16" fmla="*/ 11 w 22"/>
                <a:gd name="T17" fmla="*/ 33 h 36"/>
                <a:gd name="T18" fmla="*/ 9 w 22"/>
                <a:gd name="T19" fmla="*/ 36 h 36"/>
                <a:gd name="T20" fmla="*/ 3 w 22"/>
                <a:gd name="T21" fmla="*/ 25 h 36"/>
                <a:gd name="T22" fmla="*/ 2 w 22"/>
                <a:gd name="T23" fmla="*/ 13 h 36"/>
                <a:gd name="T24" fmla="*/ 0 w 22"/>
                <a:gd name="T2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6"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5" y="11"/>
                    <a:pt x="8" y="11"/>
                    <a:pt x="11" y="7"/>
                  </a:cubicBezTo>
                  <a:cubicBezTo>
                    <a:pt x="13" y="5"/>
                    <a:pt x="15" y="3"/>
                    <a:pt x="17" y="0"/>
                  </a:cubicBezTo>
                  <a:cubicBezTo>
                    <a:pt x="17" y="4"/>
                    <a:pt x="18" y="8"/>
                    <a:pt x="19" y="12"/>
                  </a:cubicBezTo>
                  <a:cubicBezTo>
                    <a:pt x="20" y="13"/>
                    <a:pt x="20" y="14"/>
                    <a:pt x="22" y="13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17" y="21"/>
                    <a:pt x="15" y="24"/>
                    <a:pt x="12" y="28"/>
                  </a:cubicBezTo>
                  <a:cubicBezTo>
                    <a:pt x="11" y="29"/>
                    <a:pt x="11" y="31"/>
                    <a:pt x="11" y="33"/>
                  </a:cubicBezTo>
                  <a:cubicBezTo>
                    <a:pt x="11" y="35"/>
                    <a:pt x="11" y="36"/>
                    <a:pt x="9" y="36"/>
                  </a:cubicBezTo>
                  <a:cubicBezTo>
                    <a:pt x="3" y="35"/>
                    <a:pt x="0" y="29"/>
                    <a:pt x="3" y="25"/>
                  </a:cubicBezTo>
                  <a:cubicBezTo>
                    <a:pt x="5" y="21"/>
                    <a:pt x="5" y="17"/>
                    <a:pt x="2" y="13"/>
                  </a:cubicBezTo>
                  <a:cubicBezTo>
                    <a:pt x="1" y="12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9D1008E-C9D0-8D02-D766-3030EB00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078"/>
              <a:ext cx="114" cy="145"/>
            </a:xfrm>
            <a:custGeom>
              <a:avLst/>
              <a:gdLst>
                <a:gd name="T0" fmla="*/ 0 w 30"/>
                <a:gd name="T1" fmla="*/ 25 h 37"/>
                <a:gd name="T2" fmla="*/ 4 w 30"/>
                <a:gd name="T3" fmla="*/ 17 h 37"/>
                <a:gd name="T4" fmla="*/ 7 w 30"/>
                <a:gd name="T5" fmla="*/ 16 h 37"/>
                <a:gd name="T6" fmla="*/ 13 w 30"/>
                <a:gd name="T7" fmla="*/ 19 h 37"/>
                <a:gd name="T8" fmla="*/ 12 w 30"/>
                <a:gd name="T9" fmla="*/ 22 h 37"/>
                <a:gd name="T10" fmla="*/ 13 w 30"/>
                <a:gd name="T11" fmla="*/ 27 h 37"/>
                <a:gd name="T12" fmla="*/ 17 w 30"/>
                <a:gd name="T13" fmla="*/ 19 h 37"/>
                <a:gd name="T14" fmla="*/ 19 w 30"/>
                <a:gd name="T15" fmla="*/ 11 h 37"/>
                <a:gd name="T16" fmla="*/ 21 w 30"/>
                <a:gd name="T17" fmla="*/ 2 h 37"/>
                <a:gd name="T18" fmla="*/ 24 w 30"/>
                <a:gd name="T19" fmla="*/ 0 h 37"/>
                <a:gd name="T20" fmla="*/ 30 w 30"/>
                <a:gd name="T21" fmla="*/ 16 h 37"/>
                <a:gd name="T22" fmla="*/ 22 w 30"/>
                <a:gd name="T23" fmla="*/ 28 h 37"/>
                <a:gd name="T24" fmla="*/ 14 w 30"/>
                <a:gd name="T25" fmla="*/ 36 h 37"/>
                <a:gd name="T26" fmla="*/ 4 w 30"/>
                <a:gd name="T27" fmla="*/ 28 h 37"/>
                <a:gd name="T28" fmla="*/ 0 w 30"/>
                <a:gd name="T29" fmla="*/ 26 h 37"/>
                <a:gd name="T30" fmla="*/ 0 w 30"/>
                <a:gd name="T3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7">
                  <a:moveTo>
                    <a:pt x="0" y="25"/>
                  </a:moveTo>
                  <a:cubicBezTo>
                    <a:pt x="1" y="23"/>
                    <a:pt x="3" y="20"/>
                    <a:pt x="4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8"/>
                    <a:pt x="10" y="20"/>
                    <a:pt x="13" y="19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4"/>
                    <a:pt x="14" y="21"/>
                    <a:pt x="17" y="19"/>
                  </a:cubicBezTo>
                  <a:cubicBezTo>
                    <a:pt x="20" y="17"/>
                    <a:pt x="19" y="14"/>
                    <a:pt x="19" y="11"/>
                  </a:cubicBezTo>
                  <a:cubicBezTo>
                    <a:pt x="20" y="8"/>
                    <a:pt x="20" y="5"/>
                    <a:pt x="21" y="2"/>
                  </a:cubicBezTo>
                  <a:cubicBezTo>
                    <a:pt x="22" y="1"/>
                    <a:pt x="22" y="0"/>
                    <a:pt x="24" y="0"/>
                  </a:cubicBezTo>
                  <a:cubicBezTo>
                    <a:pt x="22" y="7"/>
                    <a:pt x="25" y="11"/>
                    <a:pt x="30" y="16"/>
                  </a:cubicBezTo>
                  <a:cubicBezTo>
                    <a:pt x="23" y="17"/>
                    <a:pt x="20" y="22"/>
                    <a:pt x="22" y="28"/>
                  </a:cubicBezTo>
                  <a:cubicBezTo>
                    <a:pt x="23" y="35"/>
                    <a:pt x="19" y="37"/>
                    <a:pt x="14" y="36"/>
                  </a:cubicBezTo>
                  <a:cubicBezTo>
                    <a:pt x="10" y="35"/>
                    <a:pt x="6" y="32"/>
                    <a:pt x="4" y="28"/>
                  </a:cubicBezTo>
                  <a:cubicBezTo>
                    <a:pt x="3" y="27"/>
                    <a:pt x="3" y="24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58A97EE5-CC03-9E4C-8525-70F7AA69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3062"/>
              <a:ext cx="157" cy="137"/>
            </a:xfrm>
            <a:custGeom>
              <a:avLst/>
              <a:gdLst>
                <a:gd name="T0" fmla="*/ 0 w 41"/>
                <a:gd name="T1" fmla="*/ 23 h 35"/>
                <a:gd name="T2" fmla="*/ 14 w 41"/>
                <a:gd name="T3" fmla="*/ 20 h 35"/>
                <a:gd name="T4" fmla="*/ 18 w 41"/>
                <a:gd name="T5" fmla="*/ 8 h 35"/>
                <a:gd name="T6" fmla="*/ 25 w 41"/>
                <a:gd name="T7" fmla="*/ 0 h 35"/>
                <a:gd name="T8" fmla="*/ 26 w 41"/>
                <a:gd name="T9" fmla="*/ 14 h 35"/>
                <a:gd name="T10" fmla="*/ 39 w 41"/>
                <a:gd name="T11" fmla="*/ 16 h 35"/>
                <a:gd name="T12" fmla="*/ 41 w 41"/>
                <a:gd name="T13" fmla="*/ 14 h 35"/>
                <a:gd name="T14" fmla="*/ 34 w 41"/>
                <a:gd name="T15" fmla="*/ 23 h 35"/>
                <a:gd name="T16" fmla="*/ 24 w 41"/>
                <a:gd name="T17" fmla="*/ 18 h 35"/>
                <a:gd name="T18" fmla="*/ 23 w 41"/>
                <a:gd name="T19" fmla="*/ 9 h 35"/>
                <a:gd name="T20" fmla="*/ 19 w 41"/>
                <a:gd name="T21" fmla="*/ 25 h 35"/>
                <a:gd name="T22" fmla="*/ 17 w 41"/>
                <a:gd name="T23" fmla="*/ 30 h 35"/>
                <a:gd name="T24" fmla="*/ 10 w 41"/>
                <a:gd name="T25" fmla="*/ 33 h 35"/>
                <a:gd name="T26" fmla="*/ 1 w 41"/>
                <a:gd name="T27" fmla="*/ 28 h 35"/>
                <a:gd name="T28" fmla="*/ 0 w 41"/>
                <a:gd name="T2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35">
                  <a:moveTo>
                    <a:pt x="0" y="23"/>
                  </a:moveTo>
                  <a:cubicBezTo>
                    <a:pt x="4" y="26"/>
                    <a:pt x="11" y="24"/>
                    <a:pt x="14" y="20"/>
                  </a:cubicBezTo>
                  <a:cubicBezTo>
                    <a:pt x="16" y="16"/>
                    <a:pt x="17" y="12"/>
                    <a:pt x="18" y="8"/>
                  </a:cubicBezTo>
                  <a:cubicBezTo>
                    <a:pt x="20" y="4"/>
                    <a:pt x="21" y="1"/>
                    <a:pt x="25" y="0"/>
                  </a:cubicBezTo>
                  <a:cubicBezTo>
                    <a:pt x="25" y="4"/>
                    <a:pt x="24" y="9"/>
                    <a:pt x="26" y="14"/>
                  </a:cubicBezTo>
                  <a:cubicBezTo>
                    <a:pt x="29" y="19"/>
                    <a:pt x="34" y="20"/>
                    <a:pt x="39" y="16"/>
                  </a:cubicBezTo>
                  <a:cubicBezTo>
                    <a:pt x="40" y="16"/>
                    <a:pt x="41" y="15"/>
                    <a:pt x="41" y="14"/>
                  </a:cubicBezTo>
                  <a:cubicBezTo>
                    <a:pt x="40" y="18"/>
                    <a:pt x="37" y="21"/>
                    <a:pt x="34" y="23"/>
                  </a:cubicBezTo>
                  <a:cubicBezTo>
                    <a:pt x="29" y="25"/>
                    <a:pt x="25" y="23"/>
                    <a:pt x="24" y="18"/>
                  </a:cubicBezTo>
                  <a:cubicBezTo>
                    <a:pt x="23" y="15"/>
                    <a:pt x="24" y="13"/>
                    <a:pt x="23" y="9"/>
                  </a:cubicBezTo>
                  <a:cubicBezTo>
                    <a:pt x="20" y="15"/>
                    <a:pt x="19" y="20"/>
                    <a:pt x="19" y="25"/>
                  </a:cubicBezTo>
                  <a:cubicBezTo>
                    <a:pt x="19" y="27"/>
                    <a:pt x="19" y="29"/>
                    <a:pt x="17" y="30"/>
                  </a:cubicBezTo>
                  <a:cubicBezTo>
                    <a:pt x="15" y="31"/>
                    <a:pt x="13" y="32"/>
                    <a:pt x="10" y="33"/>
                  </a:cubicBezTo>
                  <a:cubicBezTo>
                    <a:pt x="6" y="35"/>
                    <a:pt x="2" y="33"/>
                    <a:pt x="1" y="28"/>
                  </a:cubicBezTo>
                  <a:cubicBezTo>
                    <a:pt x="0" y="26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0C1750C8-5F16-4B17-430F-4BC1F2CF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082"/>
              <a:ext cx="122" cy="74"/>
            </a:xfrm>
            <a:custGeom>
              <a:avLst/>
              <a:gdLst>
                <a:gd name="T0" fmla="*/ 3 w 32"/>
                <a:gd name="T1" fmla="*/ 3 h 19"/>
                <a:gd name="T2" fmla="*/ 5 w 32"/>
                <a:gd name="T3" fmla="*/ 5 h 19"/>
                <a:gd name="T4" fmla="*/ 10 w 32"/>
                <a:gd name="T5" fmla="*/ 9 h 19"/>
                <a:gd name="T6" fmla="*/ 14 w 32"/>
                <a:gd name="T7" fmla="*/ 9 h 19"/>
                <a:gd name="T8" fmla="*/ 10 w 32"/>
                <a:gd name="T9" fmla="*/ 7 h 19"/>
                <a:gd name="T10" fmla="*/ 11 w 32"/>
                <a:gd name="T11" fmla="*/ 6 h 19"/>
                <a:gd name="T12" fmla="*/ 18 w 32"/>
                <a:gd name="T13" fmla="*/ 4 h 19"/>
                <a:gd name="T14" fmla="*/ 25 w 32"/>
                <a:gd name="T15" fmla="*/ 3 h 19"/>
                <a:gd name="T16" fmla="*/ 32 w 32"/>
                <a:gd name="T17" fmla="*/ 2 h 19"/>
                <a:gd name="T18" fmla="*/ 31 w 32"/>
                <a:gd name="T19" fmla="*/ 11 h 19"/>
                <a:gd name="T20" fmla="*/ 25 w 32"/>
                <a:gd name="T21" fmla="*/ 15 h 19"/>
                <a:gd name="T22" fmla="*/ 20 w 32"/>
                <a:gd name="T23" fmla="*/ 9 h 19"/>
                <a:gd name="T24" fmla="*/ 19 w 32"/>
                <a:gd name="T25" fmla="*/ 6 h 19"/>
                <a:gd name="T26" fmla="*/ 16 w 32"/>
                <a:gd name="T27" fmla="*/ 11 h 19"/>
                <a:gd name="T28" fmla="*/ 13 w 32"/>
                <a:gd name="T29" fmla="*/ 17 h 19"/>
                <a:gd name="T30" fmla="*/ 3 w 32"/>
                <a:gd name="T31" fmla="*/ 14 h 19"/>
                <a:gd name="T32" fmla="*/ 1 w 32"/>
                <a:gd name="T33" fmla="*/ 4 h 19"/>
                <a:gd name="T34" fmla="*/ 1 w 32"/>
                <a:gd name="T35" fmla="*/ 1 h 19"/>
                <a:gd name="T36" fmla="*/ 3 w 32"/>
                <a:gd name="T3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3" y="3"/>
                  </a:moveTo>
                  <a:cubicBezTo>
                    <a:pt x="3" y="4"/>
                    <a:pt x="4" y="5"/>
                    <a:pt x="5" y="5"/>
                  </a:cubicBezTo>
                  <a:cubicBezTo>
                    <a:pt x="7" y="6"/>
                    <a:pt x="9" y="7"/>
                    <a:pt x="10" y="9"/>
                  </a:cubicBezTo>
                  <a:cubicBezTo>
                    <a:pt x="10" y="11"/>
                    <a:pt x="12" y="10"/>
                    <a:pt x="14" y="9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4" y="6"/>
                    <a:pt x="16" y="5"/>
                    <a:pt x="18" y="4"/>
                  </a:cubicBezTo>
                  <a:cubicBezTo>
                    <a:pt x="20" y="3"/>
                    <a:pt x="22" y="0"/>
                    <a:pt x="25" y="3"/>
                  </a:cubicBezTo>
                  <a:cubicBezTo>
                    <a:pt x="26" y="4"/>
                    <a:pt x="30" y="5"/>
                    <a:pt x="32" y="2"/>
                  </a:cubicBezTo>
                  <a:cubicBezTo>
                    <a:pt x="32" y="5"/>
                    <a:pt x="32" y="8"/>
                    <a:pt x="31" y="11"/>
                  </a:cubicBezTo>
                  <a:cubicBezTo>
                    <a:pt x="30" y="14"/>
                    <a:pt x="29" y="16"/>
                    <a:pt x="25" y="15"/>
                  </a:cubicBezTo>
                  <a:cubicBezTo>
                    <a:pt x="23" y="15"/>
                    <a:pt x="20" y="12"/>
                    <a:pt x="20" y="9"/>
                  </a:cubicBezTo>
                  <a:cubicBezTo>
                    <a:pt x="19" y="8"/>
                    <a:pt x="20" y="7"/>
                    <a:pt x="19" y="6"/>
                  </a:cubicBezTo>
                  <a:cubicBezTo>
                    <a:pt x="17" y="7"/>
                    <a:pt x="16" y="8"/>
                    <a:pt x="16" y="11"/>
                  </a:cubicBezTo>
                  <a:cubicBezTo>
                    <a:pt x="16" y="13"/>
                    <a:pt x="16" y="16"/>
                    <a:pt x="13" y="17"/>
                  </a:cubicBezTo>
                  <a:cubicBezTo>
                    <a:pt x="10" y="19"/>
                    <a:pt x="5" y="17"/>
                    <a:pt x="3" y="14"/>
                  </a:cubicBezTo>
                  <a:cubicBezTo>
                    <a:pt x="1" y="11"/>
                    <a:pt x="0" y="8"/>
                    <a:pt x="1" y="4"/>
                  </a:cubicBezTo>
                  <a:cubicBezTo>
                    <a:pt x="2" y="3"/>
                    <a:pt x="3" y="2"/>
                    <a:pt x="1" y="1"/>
                  </a:cubicBezTo>
                  <a:cubicBezTo>
                    <a:pt x="4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13FBFA50-4343-FEC9-1B8D-8740A87F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3105"/>
              <a:ext cx="126" cy="130"/>
            </a:xfrm>
            <a:custGeom>
              <a:avLst/>
              <a:gdLst>
                <a:gd name="T0" fmla="*/ 12 w 33"/>
                <a:gd name="T1" fmla="*/ 21 h 33"/>
                <a:gd name="T2" fmla="*/ 4 w 33"/>
                <a:gd name="T3" fmla="*/ 9 h 33"/>
                <a:gd name="T4" fmla="*/ 0 w 33"/>
                <a:gd name="T5" fmla="*/ 3 h 33"/>
                <a:gd name="T6" fmla="*/ 0 w 33"/>
                <a:gd name="T7" fmla="*/ 1 h 33"/>
                <a:gd name="T8" fmla="*/ 1 w 33"/>
                <a:gd name="T9" fmla="*/ 1 h 33"/>
                <a:gd name="T10" fmla="*/ 33 w 33"/>
                <a:gd name="T11" fmla="*/ 19 h 33"/>
                <a:gd name="T12" fmla="*/ 30 w 33"/>
                <a:gd name="T13" fmla="*/ 23 h 33"/>
                <a:gd name="T14" fmla="*/ 24 w 33"/>
                <a:gd name="T15" fmla="*/ 31 h 33"/>
                <a:gd name="T16" fmla="*/ 20 w 33"/>
                <a:gd name="T17" fmla="*/ 32 h 33"/>
                <a:gd name="T18" fmla="*/ 17 w 33"/>
                <a:gd name="T19" fmla="*/ 25 h 33"/>
                <a:gd name="T20" fmla="*/ 13 w 33"/>
                <a:gd name="T21" fmla="*/ 13 h 33"/>
                <a:gd name="T22" fmla="*/ 12 w 33"/>
                <a:gd name="T2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3">
                  <a:moveTo>
                    <a:pt x="12" y="21"/>
                  </a:moveTo>
                  <a:cubicBezTo>
                    <a:pt x="11" y="16"/>
                    <a:pt x="8" y="13"/>
                    <a:pt x="4" y="9"/>
                  </a:cubicBezTo>
                  <a:cubicBezTo>
                    <a:pt x="3" y="7"/>
                    <a:pt x="1" y="5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1" y="10"/>
                    <a:pt x="23" y="13"/>
                    <a:pt x="33" y="19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7" y="25"/>
                    <a:pt x="25" y="27"/>
                    <a:pt x="24" y="31"/>
                  </a:cubicBezTo>
                  <a:cubicBezTo>
                    <a:pt x="23" y="33"/>
                    <a:pt x="22" y="33"/>
                    <a:pt x="20" y="32"/>
                  </a:cubicBezTo>
                  <a:cubicBezTo>
                    <a:pt x="17" y="30"/>
                    <a:pt x="16" y="28"/>
                    <a:pt x="17" y="25"/>
                  </a:cubicBezTo>
                  <a:cubicBezTo>
                    <a:pt x="19" y="19"/>
                    <a:pt x="18" y="16"/>
                    <a:pt x="13" y="13"/>
                  </a:cubicBezTo>
                  <a:cubicBezTo>
                    <a:pt x="12" y="16"/>
                    <a:pt x="14" y="19"/>
                    <a:pt x="12" y="21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F4FEE476-BF81-F5D9-B0D5-1B6367710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3125"/>
              <a:ext cx="69" cy="94"/>
            </a:xfrm>
            <a:custGeom>
              <a:avLst/>
              <a:gdLst>
                <a:gd name="T0" fmla="*/ 3 w 18"/>
                <a:gd name="T1" fmla="*/ 5 h 24"/>
                <a:gd name="T2" fmla="*/ 6 w 18"/>
                <a:gd name="T3" fmla="*/ 0 h 24"/>
                <a:gd name="T4" fmla="*/ 18 w 18"/>
                <a:gd name="T5" fmla="*/ 11 h 24"/>
                <a:gd name="T6" fmla="*/ 14 w 18"/>
                <a:gd name="T7" fmla="*/ 18 h 24"/>
                <a:gd name="T8" fmla="*/ 5 w 18"/>
                <a:gd name="T9" fmla="*/ 22 h 24"/>
                <a:gd name="T10" fmla="*/ 1 w 18"/>
                <a:gd name="T11" fmla="*/ 14 h 24"/>
                <a:gd name="T12" fmla="*/ 4 w 18"/>
                <a:gd name="T13" fmla="*/ 6 h 24"/>
                <a:gd name="T14" fmla="*/ 3 w 18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3" y="5"/>
                  </a:moveTo>
                  <a:cubicBezTo>
                    <a:pt x="5" y="4"/>
                    <a:pt x="5" y="2"/>
                    <a:pt x="6" y="0"/>
                  </a:cubicBezTo>
                  <a:cubicBezTo>
                    <a:pt x="9" y="5"/>
                    <a:pt x="11" y="11"/>
                    <a:pt x="18" y="11"/>
                  </a:cubicBezTo>
                  <a:cubicBezTo>
                    <a:pt x="16" y="13"/>
                    <a:pt x="15" y="15"/>
                    <a:pt x="14" y="18"/>
                  </a:cubicBezTo>
                  <a:cubicBezTo>
                    <a:pt x="13" y="22"/>
                    <a:pt x="10" y="24"/>
                    <a:pt x="5" y="22"/>
                  </a:cubicBezTo>
                  <a:cubicBezTo>
                    <a:pt x="1" y="21"/>
                    <a:pt x="0" y="18"/>
                    <a:pt x="1" y="14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3" y="6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02A45F80-7DCB-DD29-3B55-39461A42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3093"/>
              <a:ext cx="69" cy="114"/>
            </a:xfrm>
            <a:custGeom>
              <a:avLst/>
              <a:gdLst>
                <a:gd name="T0" fmla="*/ 2 w 18"/>
                <a:gd name="T1" fmla="*/ 19 h 29"/>
                <a:gd name="T2" fmla="*/ 9 w 18"/>
                <a:gd name="T3" fmla="*/ 17 h 29"/>
                <a:gd name="T4" fmla="*/ 9 w 18"/>
                <a:gd name="T5" fmla="*/ 11 h 29"/>
                <a:gd name="T6" fmla="*/ 10 w 18"/>
                <a:gd name="T7" fmla="*/ 0 h 29"/>
                <a:gd name="T8" fmla="*/ 18 w 18"/>
                <a:gd name="T9" fmla="*/ 11 h 29"/>
                <a:gd name="T10" fmla="*/ 15 w 18"/>
                <a:gd name="T11" fmla="*/ 20 h 29"/>
                <a:gd name="T12" fmla="*/ 11 w 18"/>
                <a:gd name="T13" fmla="*/ 26 h 29"/>
                <a:gd name="T14" fmla="*/ 5 w 18"/>
                <a:gd name="T15" fmla="*/ 27 h 29"/>
                <a:gd name="T16" fmla="*/ 2 w 18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9">
                  <a:moveTo>
                    <a:pt x="2" y="19"/>
                  </a:moveTo>
                  <a:cubicBezTo>
                    <a:pt x="4" y="21"/>
                    <a:pt x="8" y="20"/>
                    <a:pt x="9" y="17"/>
                  </a:cubicBezTo>
                  <a:cubicBezTo>
                    <a:pt x="9" y="15"/>
                    <a:pt x="9" y="13"/>
                    <a:pt x="9" y="11"/>
                  </a:cubicBezTo>
                  <a:cubicBezTo>
                    <a:pt x="9" y="8"/>
                    <a:pt x="9" y="4"/>
                    <a:pt x="10" y="0"/>
                  </a:cubicBezTo>
                  <a:cubicBezTo>
                    <a:pt x="13" y="4"/>
                    <a:pt x="14" y="9"/>
                    <a:pt x="18" y="11"/>
                  </a:cubicBezTo>
                  <a:cubicBezTo>
                    <a:pt x="17" y="14"/>
                    <a:pt x="15" y="17"/>
                    <a:pt x="15" y="20"/>
                  </a:cubicBezTo>
                  <a:cubicBezTo>
                    <a:pt x="14" y="22"/>
                    <a:pt x="13" y="24"/>
                    <a:pt x="11" y="26"/>
                  </a:cubicBezTo>
                  <a:cubicBezTo>
                    <a:pt x="9" y="28"/>
                    <a:pt x="7" y="29"/>
                    <a:pt x="5" y="27"/>
                  </a:cubicBezTo>
                  <a:cubicBezTo>
                    <a:pt x="2" y="25"/>
                    <a:pt x="0" y="23"/>
                    <a:pt x="2" y="19"/>
                  </a:cubicBezTo>
                  <a:close/>
                </a:path>
              </a:pathLst>
            </a:custGeom>
            <a:solidFill>
              <a:srgbClr val="EC6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E0427138-8B1A-9AD4-FFC8-1824242E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3109"/>
              <a:ext cx="65" cy="67"/>
            </a:xfrm>
            <a:custGeom>
              <a:avLst/>
              <a:gdLst>
                <a:gd name="T0" fmla="*/ 3 w 17"/>
                <a:gd name="T1" fmla="*/ 0 h 17"/>
                <a:gd name="T2" fmla="*/ 17 w 17"/>
                <a:gd name="T3" fmla="*/ 1 h 17"/>
                <a:gd name="T4" fmla="*/ 5 w 17"/>
                <a:gd name="T5" fmla="*/ 16 h 17"/>
                <a:gd name="T6" fmla="*/ 1 w 17"/>
                <a:gd name="T7" fmla="*/ 11 h 17"/>
                <a:gd name="T8" fmla="*/ 3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0"/>
                  </a:moveTo>
                  <a:cubicBezTo>
                    <a:pt x="7" y="2"/>
                    <a:pt x="12" y="3"/>
                    <a:pt x="17" y="1"/>
                  </a:cubicBezTo>
                  <a:cubicBezTo>
                    <a:pt x="17" y="9"/>
                    <a:pt x="13" y="14"/>
                    <a:pt x="5" y="16"/>
                  </a:cubicBezTo>
                  <a:cubicBezTo>
                    <a:pt x="1" y="17"/>
                    <a:pt x="0" y="15"/>
                    <a:pt x="1" y="11"/>
                  </a:cubicBezTo>
                  <a:cubicBezTo>
                    <a:pt x="1" y="7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04BCF05D-6106-FCC0-FF4D-320CA46C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137"/>
              <a:ext cx="57" cy="78"/>
            </a:xfrm>
            <a:custGeom>
              <a:avLst/>
              <a:gdLst>
                <a:gd name="T0" fmla="*/ 4 w 15"/>
                <a:gd name="T1" fmla="*/ 0 h 20"/>
                <a:gd name="T2" fmla="*/ 10 w 15"/>
                <a:gd name="T3" fmla="*/ 10 h 20"/>
                <a:gd name="T4" fmla="*/ 15 w 15"/>
                <a:gd name="T5" fmla="*/ 12 h 20"/>
                <a:gd name="T6" fmla="*/ 12 w 15"/>
                <a:gd name="T7" fmla="*/ 18 h 20"/>
                <a:gd name="T8" fmla="*/ 9 w 15"/>
                <a:gd name="T9" fmla="*/ 19 h 20"/>
                <a:gd name="T10" fmla="*/ 2 w 15"/>
                <a:gd name="T11" fmla="*/ 9 h 20"/>
                <a:gd name="T12" fmla="*/ 4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4" y="0"/>
                  </a:moveTo>
                  <a:cubicBezTo>
                    <a:pt x="5" y="5"/>
                    <a:pt x="6" y="8"/>
                    <a:pt x="10" y="10"/>
                  </a:cubicBezTo>
                  <a:cubicBezTo>
                    <a:pt x="12" y="11"/>
                    <a:pt x="14" y="12"/>
                    <a:pt x="15" y="12"/>
                  </a:cubicBezTo>
                  <a:cubicBezTo>
                    <a:pt x="14" y="14"/>
                    <a:pt x="12" y="15"/>
                    <a:pt x="12" y="18"/>
                  </a:cubicBezTo>
                  <a:cubicBezTo>
                    <a:pt x="12" y="19"/>
                    <a:pt x="10" y="20"/>
                    <a:pt x="9" y="19"/>
                  </a:cubicBezTo>
                  <a:cubicBezTo>
                    <a:pt x="3" y="19"/>
                    <a:pt x="0" y="14"/>
                    <a:pt x="2" y="9"/>
                  </a:cubicBezTo>
                  <a:cubicBezTo>
                    <a:pt x="4" y="6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EC6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2D3203A0-0338-3F13-63C9-96DD3D75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3188"/>
              <a:ext cx="50" cy="58"/>
            </a:xfrm>
            <a:custGeom>
              <a:avLst/>
              <a:gdLst>
                <a:gd name="T0" fmla="*/ 0 w 13"/>
                <a:gd name="T1" fmla="*/ 7 h 15"/>
                <a:gd name="T2" fmla="*/ 12 w 13"/>
                <a:gd name="T3" fmla="*/ 0 h 15"/>
                <a:gd name="T4" fmla="*/ 11 w 13"/>
                <a:gd name="T5" fmla="*/ 13 h 15"/>
                <a:gd name="T6" fmla="*/ 7 w 13"/>
                <a:gd name="T7" fmla="*/ 13 h 15"/>
                <a:gd name="T8" fmla="*/ 1 w 13"/>
                <a:gd name="T9" fmla="*/ 14 h 15"/>
                <a:gd name="T10" fmla="*/ 1 w 13"/>
                <a:gd name="T11" fmla="*/ 12 h 15"/>
                <a:gd name="T12" fmla="*/ 0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cubicBezTo>
                    <a:pt x="5" y="8"/>
                    <a:pt x="9" y="5"/>
                    <a:pt x="12" y="0"/>
                  </a:cubicBezTo>
                  <a:cubicBezTo>
                    <a:pt x="13" y="5"/>
                    <a:pt x="11" y="9"/>
                    <a:pt x="11" y="13"/>
                  </a:cubicBezTo>
                  <a:cubicBezTo>
                    <a:pt x="10" y="12"/>
                    <a:pt x="9" y="10"/>
                    <a:pt x="7" y="13"/>
                  </a:cubicBezTo>
                  <a:cubicBezTo>
                    <a:pt x="6" y="15"/>
                    <a:pt x="3" y="14"/>
                    <a:pt x="1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2" y="10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EC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1EEFF0F-BD03-23ED-00F5-7B9BE8AC9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3203"/>
              <a:ext cx="42" cy="36"/>
            </a:xfrm>
            <a:custGeom>
              <a:avLst/>
              <a:gdLst>
                <a:gd name="T0" fmla="*/ 3 w 11"/>
                <a:gd name="T1" fmla="*/ 0 h 9"/>
                <a:gd name="T2" fmla="*/ 11 w 11"/>
                <a:gd name="T3" fmla="*/ 3 h 9"/>
                <a:gd name="T4" fmla="*/ 3 w 11"/>
                <a:gd name="T5" fmla="*/ 9 h 9"/>
                <a:gd name="T6" fmla="*/ 0 w 11"/>
                <a:gd name="T7" fmla="*/ 6 h 9"/>
                <a:gd name="T8" fmla="*/ 3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3" y="0"/>
                  </a:moveTo>
                  <a:cubicBezTo>
                    <a:pt x="5" y="2"/>
                    <a:pt x="8" y="3"/>
                    <a:pt x="11" y="3"/>
                  </a:cubicBezTo>
                  <a:cubicBezTo>
                    <a:pt x="9" y="6"/>
                    <a:pt x="8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B6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CD87378D-C308-3846-C4C8-AB7A65A2C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176"/>
              <a:ext cx="39" cy="27"/>
            </a:xfrm>
            <a:custGeom>
              <a:avLst/>
              <a:gdLst>
                <a:gd name="T0" fmla="*/ 9 w 10"/>
                <a:gd name="T1" fmla="*/ 0 h 7"/>
                <a:gd name="T2" fmla="*/ 9 w 10"/>
                <a:gd name="T3" fmla="*/ 1 h 7"/>
                <a:gd name="T4" fmla="*/ 9 w 10"/>
                <a:gd name="T5" fmla="*/ 2 h 7"/>
                <a:gd name="T6" fmla="*/ 8 w 10"/>
                <a:gd name="T7" fmla="*/ 7 h 7"/>
                <a:gd name="T8" fmla="*/ 1 w 10"/>
                <a:gd name="T9" fmla="*/ 5 h 7"/>
                <a:gd name="T10" fmla="*/ 0 w 10"/>
                <a:gd name="T11" fmla="*/ 3 h 7"/>
                <a:gd name="T12" fmla="*/ 9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8" y="4"/>
                    <a:pt x="10" y="6"/>
                    <a:pt x="8" y="7"/>
                  </a:cubicBezTo>
                  <a:cubicBezTo>
                    <a:pt x="5" y="7"/>
                    <a:pt x="3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3" y="4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EC6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ECB057BC-DA70-E09F-6BEB-6EBE50EA9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086"/>
              <a:ext cx="34" cy="47"/>
            </a:xfrm>
            <a:custGeom>
              <a:avLst/>
              <a:gdLst>
                <a:gd name="T0" fmla="*/ 5 w 9"/>
                <a:gd name="T1" fmla="*/ 3 h 12"/>
                <a:gd name="T2" fmla="*/ 7 w 9"/>
                <a:gd name="T3" fmla="*/ 7 h 12"/>
                <a:gd name="T4" fmla="*/ 8 w 9"/>
                <a:gd name="T5" fmla="*/ 12 h 12"/>
                <a:gd name="T6" fmla="*/ 4 w 9"/>
                <a:gd name="T7" fmla="*/ 1 h 12"/>
                <a:gd name="T8" fmla="*/ 5 w 9"/>
                <a:gd name="T9" fmla="*/ 1 h 12"/>
                <a:gd name="T10" fmla="*/ 5 w 9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3"/>
                  </a:moveTo>
                  <a:cubicBezTo>
                    <a:pt x="5" y="4"/>
                    <a:pt x="6" y="6"/>
                    <a:pt x="7" y="7"/>
                  </a:cubicBezTo>
                  <a:cubicBezTo>
                    <a:pt x="9" y="8"/>
                    <a:pt x="9" y="10"/>
                    <a:pt x="8" y="12"/>
                  </a:cubicBezTo>
                  <a:cubicBezTo>
                    <a:pt x="6" y="8"/>
                    <a:pt x="0" y="6"/>
                    <a:pt x="4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F9B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ACADE577-5D80-9688-3941-2C5DCDE80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3133"/>
              <a:ext cx="27" cy="58"/>
            </a:xfrm>
            <a:custGeom>
              <a:avLst/>
              <a:gdLst>
                <a:gd name="T0" fmla="*/ 7 w 7"/>
                <a:gd name="T1" fmla="*/ 5 h 15"/>
                <a:gd name="T2" fmla="*/ 4 w 7"/>
                <a:gd name="T3" fmla="*/ 15 h 15"/>
                <a:gd name="T4" fmla="*/ 3 w 7"/>
                <a:gd name="T5" fmla="*/ 5 h 15"/>
                <a:gd name="T6" fmla="*/ 3 w 7"/>
                <a:gd name="T7" fmla="*/ 0 h 15"/>
                <a:gd name="T8" fmla="*/ 7 w 7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5"/>
                  </a:moveTo>
                  <a:cubicBezTo>
                    <a:pt x="6" y="8"/>
                    <a:pt x="4" y="11"/>
                    <a:pt x="4" y="15"/>
                  </a:cubicBezTo>
                  <a:cubicBezTo>
                    <a:pt x="0" y="12"/>
                    <a:pt x="0" y="11"/>
                    <a:pt x="3" y="5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6" y="2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8B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E1858976-D17C-8F04-788A-6EBB854D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129"/>
              <a:ext cx="35" cy="47"/>
            </a:xfrm>
            <a:custGeom>
              <a:avLst/>
              <a:gdLst>
                <a:gd name="T0" fmla="*/ 9 w 9"/>
                <a:gd name="T1" fmla="*/ 0 h 12"/>
                <a:gd name="T2" fmla="*/ 5 w 9"/>
                <a:gd name="T3" fmla="*/ 8 h 12"/>
                <a:gd name="T4" fmla="*/ 2 w 9"/>
                <a:gd name="T5" fmla="*/ 12 h 12"/>
                <a:gd name="T6" fmla="*/ 4 w 9"/>
                <a:gd name="T7" fmla="*/ 4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9" y="3"/>
                    <a:pt x="8" y="6"/>
                    <a:pt x="5" y="8"/>
                  </a:cubicBezTo>
                  <a:cubicBezTo>
                    <a:pt x="4" y="9"/>
                    <a:pt x="3" y="11"/>
                    <a:pt x="2" y="12"/>
                  </a:cubicBezTo>
                  <a:cubicBezTo>
                    <a:pt x="0" y="9"/>
                    <a:pt x="2" y="7"/>
                    <a:pt x="4" y="4"/>
                  </a:cubicBezTo>
                  <a:cubicBezTo>
                    <a:pt x="6" y="3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F9B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3AB6F09A-9E7C-1E44-0CC8-3E897F57F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113"/>
              <a:ext cx="42" cy="55"/>
            </a:xfrm>
            <a:custGeom>
              <a:avLst/>
              <a:gdLst>
                <a:gd name="T0" fmla="*/ 9 w 11"/>
                <a:gd name="T1" fmla="*/ 0 h 14"/>
                <a:gd name="T2" fmla="*/ 1 w 11"/>
                <a:gd name="T3" fmla="*/ 14 h 14"/>
                <a:gd name="T4" fmla="*/ 4 w 11"/>
                <a:gd name="T5" fmla="*/ 7 h 14"/>
                <a:gd name="T6" fmla="*/ 9 w 1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cubicBezTo>
                    <a:pt x="11" y="9"/>
                    <a:pt x="3" y="9"/>
                    <a:pt x="1" y="14"/>
                  </a:cubicBezTo>
                  <a:cubicBezTo>
                    <a:pt x="0" y="11"/>
                    <a:pt x="1" y="10"/>
                    <a:pt x="4" y="7"/>
                  </a:cubicBezTo>
                  <a:cubicBezTo>
                    <a:pt x="6" y="5"/>
                    <a:pt x="7" y="3"/>
                    <a:pt x="9" y="0"/>
                  </a:cubicBezTo>
                  <a:close/>
                </a:path>
              </a:pathLst>
            </a:custGeom>
            <a:solidFill>
              <a:srgbClr val="F9B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3C168882-E13B-EB6E-94D5-28553A62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3160"/>
              <a:ext cx="38" cy="39"/>
            </a:xfrm>
            <a:custGeom>
              <a:avLst/>
              <a:gdLst>
                <a:gd name="T0" fmla="*/ 10 w 10"/>
                <a:gd name="T1" fmla="*/ 7 h 10"/>
                <a:gd name="T2" fmla="*/ 8 w 10"/>
                <a:gd name="T3" fmla="*/ 10 h 10"/>
                <a:gd name="T4" fmla="*/ 7 w 10"/>
                <a:gd name="T5" fmla="*/ 9 h 10"/>
                <a:gd name="T6" fmla="*/ 2 w 10"/>
                <a:gd name="T7" fmla="*/ 5 h 10"/>
                <a:gd name="T8" fmla="*/ 3 w 10"/>
                <a:gd name="T9" fmla="*/ 1 h 10"/>
                <a:gd name="T10" fmla="*/ 4 w 10"/>
                <a:gd name="T11" fmla="*/ 1 h 10"/>
                <a:gd name="T12" fmla="*/ 9 w 10"/>
                <a:gd name="T13" fmla="*/ 5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9" y="8"/>
                    <a:pt x="9" y="9"/>
                    <a:pt x="8" y="10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4"/>
                    <a:pt x="7" y="4"/>
                    <a:pt x="9" y="5"/>
                  </a:cubicBezTo>
                  <a:cubicBezTo>
                    <a:pt x="9" y="6"/>
                    <a:pt x="10" y="6"/>
                    <a:pt x="10" y="7"/>
                  </a:cubicBezTo>
                  <a:close/>
                </a:path>
              </a:pathLst>
            </a:custGeom>
            <a:solidFill>
              <a:srgbClr val="F9B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20"/>
          <p:cNvSpPr/>
          <p:nvPr/>
        </p:nvSpPr>
        <p:spPr>
          <a:xfrm>
            <a:off x="1027352" y="1354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2" name="Google Shape;1722;p20"/>
          <p:cNvCxnSpPr>
            <a:stCxn id="1723" idx="3"/>
            <a:endCxn id="1724" idx="2"/>
          </p:cNvCxnSpPr>
          <p:nvPr/>
        </p:nvCxnSpPr>
        <p:spPr>
          <a:xfrm rot="10800000" flipH="1">
            <a:off x="2635200" y="16754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5" name="Google Shape;1725;p20"/>
          <p:cNvCxnSpPr>
            <a:stCxn id="1723" idx="3"/>
            <a:endCxn id="1726" idx="2"/>
          </p:cNvCxnSpPr>
          <p:nvPr/>
        </p:nvCxnSpPr>
        <p:spPr>
          <a:xfrm>
            <a:off x="2635200" y="28553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7" name="Google Shape;1727;p20"/>
          <p:cNvCxnSpPr>
            <a:stCxn id="1723" idx="3"/>
            <a:endCxn id="1728" idx="2"/>
          </p:cNvCxnSpPr>
          <p:nvPr/>
        </p:nvCxnSpPr>
        <p:spPr>
          <a:xfrm>
            <a:off x="2635200" y="2855325"/>
            <a:ext cx="957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4" name="Google Shape;1724;p20"/>
          <p:cNvSpPr/>
          <p:nvPr/>
        </p:nvSpPr>
        <p:spPr>
          <a:xfrm>
            <a:off x="3592052" y="1156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0"/>
          <p:cNvSpPr/>
          <p:nvPr/>
        </p:nvSpPr>
        <p:spPr>
          <a:xfrm>
            <a:off x="3592052" y="233647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0"/>
          <p:cNvSpPr/>
          <p:nvPr/>
        </p:nvSpPr>
        <p:spPr>
          <a:xfrm>
            <a:off x="3592052" y="35163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0"/>
          <p:cNvSpPr/>
          <p:nvPr/>
        </p:nvSpPr>
        <p:spPr>
          <a:xfrm>
            <a:off x="457200" y="2568975"/>
            <a:ext cx="2178000" cy="57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Volcano eruptions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730" name="Google Shape;1730;p20"/>
          <p:cNvGrpSpPr/>
          <p:nvPr/>
        </p:nvGrpSpPr>
        <p:grpSpPr>
          <a:xfrm>
            <a:off x="3829505" y="2573903"/>
            <a:ext cx="562794" cy="562845"/>
            <a:chOff x="4786607" y="4045521"/>
            <a:chExt cx="379420" cy="379455"/>
          </a:xfrm>
        </p:grpSpPr>
        <p:sp>
          <p:nvSpPr>
            <p:cNvPr id="1731" name="Google Shape;1731;p20"/>
            <p:cNvSpPr/>
            <p:nvPr/>
          </p:nvSpPr>
          <p:spPr>
            <a:xfrm>
              <a:off x="4927002" y="4045521"/>
              <a:ext cx="239025" cy="152525"/>
            </a:xfrm>
            <a:custGeom>
              <a:avLst/>
              <a:gdLst/>
              <a:ahLst/>
              <a:cxnLst/>
              <a:rect l="l" t="t" r="r" b="b"/>
              <a:pathLst>
                <a:path w="6701" h="4276" extrusionOk="0">
                  <a:moveTo>
                    <a:pt x="3280" y="1"/>
                  </a:moveTo>
                  <a:cubicBezTo>
                    <a:pt x="2823" y="1"/>
                    <a:pt x="2448" y="340"/>
                    <a:pt x="2401" y="785"/>
                  </a:cubicBezTo>
                  <a:cubicBezTo>
                    <a:pt x="2343" y="774"/>
                    <a:pt x="2284" y="774"/>
                    <a:pt x="2226" y="774"/>
                  </a:cubicBezTo>
                  <a:cubicBezTo>
                    <a:pt x="1816" y="774"/>
                    <a:pt x="1476" y="1043"/>
                    <a:pt x="1370" y="1418"/>
                  </a:cubicBezTo>
                  <a:cubicBezTo>
                    <a:pt x="609" y="1453"/>
                    <a:pt x="0" y="2074"/>
                    <a:pt x="0" y="2847"/>
                  </a:cubicBezTo>
                  <a:cubicBezTo>
                    <a:pt x="0" y="3632"/>
                    <a:pt x="633" y="4276"/>
                    <a:pt x="1417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5"/>
                  </a:cubicBezTo>
                  <a:cubicBezTo>
                    <a:pt x="6701" y="2589"/>
                    <a:pt x="6244" y="2109"/>
                    <a:pt x="5670" y="2074"/>
                  </a:cubicBezTo>
                  <a:cubicBezTo>
                    <a:pt x="5588" y="1664"/>
                    <a:pt x="5225" y="1359"/>
                    <a:pt x="4791" y="1359"/>
                  </a:cubicBezTo>
                  <a:cubicBezTo>
                    <a:pt x="4721" y="1078"/>
                    <a:pt x="4463" y="879"/>
                    <a:pt x="4171" y="879"/>
                  </a:cubicBezTo>
                  <a:cubicBezTo>
                    <a:pt x="4171" y="387"/>
                    <a:pt x="3772" y="1"/>
                    <a:pt x="32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927002" y="4088967"/>
              <a:ext cx="137472" cy="109079"/>
            </a:xfrm>
            <a:custGeom>
              <a:avLst/>
              <a:gdLst/>
              <a:ahLst/>
              <a:cxnLst/>
              <a:rect l="l" t="t" r="r" b="b"/>
              <a:pathLst>
                <a:path w="3854" h="3058" extrusionOk="0">
                  <a:moveTo>
                    <a:pt x="1453" y="1"/>
                  </a:moveTo>
                  <a:cubicBezTo>
                    <a:pt x="1417" y="59"/>
                    <a:pt x="1383" y="129"/>
                    <a:pt x="1370" y="200"/>
                  </a:cubicBezTo>
                  <a:cubicBezTo>
                    <a:pt x="609" y="235"/>
                    <a:pt x="0" y="856"/>
                    <a:pt x="0" y="1629"/>
                  </a:cubicBezTo>
                  <a:cubicBezTo>
                    <a:pt x="0" y="2414"/>
                    <a:pt x="633" y="3058"/>
                    <a:pt x="1417" y="3058"/>
                  </a:cubicBezTo>
                  <a:lnTo>
                    <a:pt x="3843" y="3058"/>
                  </a:lnTo>
                  <a:cubicBezTo>
                    <a:pt x="3854" y="2976"/>
                    <a:pt x="3854" y="2894"/>
                    <a:pt x="3854" y="2812"/>
                  </a:cubicBezTo>
                  <a:cubicBezTo>
                    <a:pt x="3854" y="2273"/>
                    <a:pt x="3620" y="1758"/>
                    <a:pt x="3210" y="1418"/>
                  </a:cubicBezTo>
                  <a:cubicBezTo>
                    <a:pt x="3198" y="680"/>
                    <a:pt x="2601" y="82"/>
                    <a:pt x="1862" y="82"/>
                  </a:cubicBezTo>
                  <a:cubicBezTo>
                    <a:pt x="1781" y="82"/>
                    <a:pt x="1687" y="95"/>
                    <a:pt x="1605" y="106"/>
                  </a:cubicBezTo>
                  <a:cubicBezTo>
                    <a:pt x="1558" y="71"/>
                    <a:pt x="1511" y="36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786607" y="4093176"/>
              <a:ext cx="257823" cy="142074"/>
            </a:xfrm>
            <a:custGeom>
              <a:avLst/>
              <a:gdLst/>
              <a:ahLst/>
              <a:cxnLst/>
              <a:rect l="l" t="t" r="r" b="b"/>
              <a:pathLst>
                <a:path w="7228" h="3983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29"/>
                  </a:cubicBezTo>
                  <a:cubicBezTo>
                    <a:pt x="1617" y="1464"/>
                    <a:pt x="1242" y="1722"/>
                    <a:pt x="1042" y="2096"/>
                  </a:cubicBezTo>
                  <a:cubicBezTo>
                    <a:pt x="1008" y="2096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83"/>
                    <a:pt x="937" y="3983"/>
                  </a:cubicBezTo>
                  <a:lnTo>
                    <a:pt x="5951" y="3983"/>
                  </a:lnTo>
                  <a:cubicBezTo>
                    <a:pt x="6654" y="3983"/>
                    <a:pt x="7228" y="3408"/>
                    <a:pt x="7228" y="2694"/>
                  </a:cubicBezTo>
                  <a:cubicBezTo>
                    <a:pt x="7228" y="2202"/>
                    <a:pt x="6946" y="1781"/>
                    <a:pt x="6537" y="1558"/>
                  </a:cubicBezTo>
                  <a:cubicBezTo>
                    <a:pt x="6572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4835082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5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5" y="492"/>
                  </a:lnTo>
                  <a:cubicBezTo>
                    <a:pt x="0" y="562"/>
                    <a:pt x="0" y="645"/>
                    <a:pt x="35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5" y="1207"/>
                  </a:cubicBezTo>
                  <a:lnTo>
                    <a:pt x="890" y="1207"/>
                  </a:lnTo>
                  <a:cubicBezTo>
                    <a:pt x="972" y="1207"/>
                    <a:pt x="1042" y="1160"/>
                    <a:pt x="1078" y="1101"/>
                  </a:cubicBezTo>
                  <a:lnTo>
                    <a:pt x="1300" y="715"/>
                  </a:lnTo>
                  <a:cubicBezTo>
                    <a:pt x="1336" y="645"/>
                    <a:pt x="1336" y="562"/>
                    <a:pt x="1300" y="492"/>
                  </a:cubicBezTo>
                  <a:lnTo>
                    <a:pt x="1078" y="106"/>
                  </a:lnTo>
                  <a:cubicBezTo>
                    <a:pt x="1042" y="47"/>
                    <a:pt x="972" y="0"/>
                    <a:pt x="89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838827" y="4304590"/>
              <a:ext cx="43910" cy="34315"/>
            </a:xfrm>
            <a:custGeom>
              <a:avLst/>
              <a:gdLst/>
              <a:ahLst/>
              <a:cxnLst/>
              <a:rect l="l" t="t" r="r" b="b"/>
              <a:pathLst>
                <a:path w="1231" h="962" extrusionOk="0">
                  <a:moveTo>
                    <a:pt x="1043" y="0"/>
                  </a:moveTo>
                  <a:cubicBezTo>
                    <a:pt x="914" y="352"/>
                    <a:pt x="575" y="597"/>
                    <a:pt x="176" y="597"/>
                  </a:cubicBezTo>
                  <a:cubicBezTo>
                    <a:pt x="117" y="597"/>
                    <a:pt x="59" y="597"/>
                    <a:pt x="0" y="586"/>
                  </a:cubicBezTo>
                  <a:lnTo>
                    <a:pt x="0" y="586"/>
                  </a:lnTo>
                  <a:lnTo>
                    <a:pt x="153" y="855"/>
                  </a:lnTo>
                  <a:cubicBezTo>
                    <a:pt x="200" y="914"/>
                    <a:pt x="270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3" y="855"/>
                  </a:cubicBezTo>
                  <a:lnTo>
                    <a:pt x="1054" y="703"/>
                  </a:lnTo>
                  <a:lnTo>
                    <a:pt x="1195" y="469"/>
                  </a:lnTo>
                  <a:cubicBezTo>
                    <a:pt x="1231" y="399"/>
                    <a:pt x="1231" y="316"/>
                    <a:pt x="1195" y="246"/>
                  </a:cubicBezTo>
                  <a:lnTo>
                    <a:pt x="1125" y="141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952470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67" y="1101"/>
                  </a:cubicBezTo>
                  <a:lnTo>
                    <a:pt x="1289" y="715"/>
                  </a:lnTo>
                  <a:cubicBezTo>
                    <a:pt x="1336" y="645"/>
                    <a:pt x="1336" y="562"/>
                    <a:pt x="1289" y="492"/>
                  </a:cubicBezTo>
                  <a:lnTo>
                    <a:pt x="1067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956251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64" y="597"/>
                  </a:cubicBezTo>
                  <a:cubicBezTo>
                    <a:pt x="105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88" y="914"/>
                    <a:pt x="258" y="961"/>
                    <a:pt x="340" y="961"/>
                  </a:cubicBezTo>
                  <a:lnTo>
                    <a:pt x="785" y="961"/>
                  </a:lnTo>
                  <a:cubicBezTo>
                    <a:pt x="855" y="961"/>
                    <a:pt x="925" y="914"/>
                    <a:pt x="961" y="855"/>
                  </a:cubicBezTo>
                  <a:lnTo>
                    <a:pt x="1183" y="469"/>
                  </a:lnTo>
                  <a:cubicBezTo>
                    <a:pt x="1230" y="399"/>
                    <a:pt x="1230" y="316"/>
                    <a:pt x="1183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5069466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3" y="1160"/>
                    <a:pt x="1078" y="1101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3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073247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76" y="597"/>
                  </a:cubicBezTo>
                  <a:cubicBezTo>
                    <a:pt x="117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99" y="914"/>
                    <a:pt x="269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2" y="855"/>
                  </a:cubicBezTo>
                  <a:lnTo>
                    <a:pt x="1195" y="469"/>
                  </a:lnTo>
                  <a:cubicBezTo>
                    <a:pt x="1230" y="399"/>
                    <a:pt x="1230" y="316"/>
                    <a:pt x="1195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4886446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1" y="562"/>
                    <a:pt x="1" y="645"/>
                    <a:pt x="36" y="715"/>
                  </a:cubicBezTo>
                  <a:lnTo>
                    <a:pt x="258" y="1090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4890227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43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52" y="856"/>
                  </a:lnTo>
                  <a:cubicBezTo>
                    <a:pt x="188" y="926"/>
                    <a:pt x="258" y="973"/>
                    <a:pt x="340" y="973"/>
                  </a:cubicBezTo>
                  <a:lnTo>
                    <a:pt x="785" y="973"/>
                  </a:lnTo>
                  <a:cubicBezTo>
                    <a:pt x="855" y="973"/>
                    <a:pt x="925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003442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70" y="106"/>
                  </a:cubicBezTo>
                  <a:lnTo>
                    <a:pt x="47" y="492"/>
                  </a:lnTo>
                  <a:cubicBezTo>
                    <a:pt x="1" y="562"/>
                    <a:pt x="1" y="645"/>
                    <a:pt x="47" y="715"/>
                  </a:cubicBezTo>
                  <a:lnTo>
                    <a:pt x="270" y="1090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4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4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007223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55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64" y="856"/>
                  </a:lnTo>
                  <a:cubicBezTo>
                    <a:pt x="199" y="926"/>
                    <a:pt x="269" y="973"/>
                    <a:pt x="340" y="973"/>
                  </a:cubicBezTo>
                  <a:lnTo>
                    <a:pt x="785" y="973"/>
                  </a:lnTo>
                  <a:cubicBezTo>
                    <a:pt x="867" y="973"/>
                    <a:pt x="938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55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4845497" y="4251870"/>
              <a:ext cx="19690" cy="26860"/>
            </a:xfrm>
            <a:custGeom>
              <a:avLst/>
              <a:gdLst/>
              <a:ahLst/>
              <a:cxnLst/>
              <a:rect l="l" t="t" r="r" b="b"/>
              <a:pathLst>
                <a:path w="552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30" y="752"/>
                    <a:pt x="153" y="752"/>
                    <a:pt x="177" y="752"/>
                  </a:cubicBezTo>
                  <a:cubicBezTo>
                    <a:pt x="235" y="752"/>
                    <a:pt x="294" y="717"/>
                    <a:pt x="317" y="658"/>
                  </a:cubicBezTo>
                  <a:lnTo>
                    <a:pt x="516" y="225"/>
                  </a:lnTo>
                  <a:cubicBezTo>
                    <a:pt x="552" y="143"/>
                    <a:pt x="516" y="49"/>
                    <a:pt x="446" y="14"/>
                  </a:cubicBezTo>
                  <a:cubicBezTo>
                    <a:pt x="424" y="5"/>
                    <a:pt x="402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4870181" y="4251870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29" y="752"/>
                    <a:pt x="152" y="752"/>
                    <a:pt x="175" y="752"/>
                  </a:cubicBezTo>
                  <a:cubicBezTo>
                    <a:pt x="234" y="752"/>
                    <a:pt x="293" y="717"/>
                    <a:pt x="316" y="658"/>
                  </a:cubicBezTo>
                  <a:lnTo>
                    <a:pt x="516" y="225"/>
                  </a:lnTo>
                  <a:cubicBezTo>
                    <a:pt x="550" y="143"/>
                    <a:pt x="516" y="49"/>
                    <a:pt x="445" y="14"/>
                  </a:cubicBezTo>
                  <a:cubicBezTo>
                    <a:pt x="424" y="5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4958748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3" y="0"/>
                    <a:pt x="27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35" y="705"/>
                    <a:pt x="118" y="740"/>
                  </a:cubicBezTo>
                  <a:cubicBezTo>
                    <a:pt x="141" y="752"/>
                    <a:pt x="165" y="752"/>
                    <a:pt x="176" y="752"/>
                  </a:cubicBezTo>
                  <a:cubicBezTo>
                    <a:pt x="246" y="752"/>
                    <a:pt x="293" y="717"/>
                    <a:pt x="329" y="658"/>
                  </a:cubicBezTo>
                  <a:lnTo>
                    <a:pt x="527" y="225"/>
                  </a:lnTo>
                  <a:cubicBezTo>
                    <a:pt x="563" y="143"/>
                    <a:pt x="527" y="49"/>
                    <a:pt x="446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4983396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4" y="0"/>
                    <a:pt x="272" y="35"/>
                    <a:pt x="247" y="96"/>
                  </a:cubicBezTo>
                  <a:lnTo>
                    <a:pt x="36" y="529"/>
                  </a:lnTo>
                  <a:cubicBezTo>
                    <a:pt x="0" y="612"/>
                    <a:pt x="36" y="705"/>
                    <a:pt x="117" y="740"/>
                  </a:cubicBezTo>
                  <a:cubicBezTo>
                    <a:pt x="141" y="752"/>
                    <a:pt x="164" y="752"/>
                    <a:pt x="188" y="752"/>
                  </a:cubicBezTo>
                  <a:cubicBezTo>
                    <a:pt x="247" y="752"/>
                    <a:pt x="294" y="717"/>
                    <a:pt x="328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5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5076600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34" y="752"/>
                    <a:pt x="292" y="717"/>
                    <a:pt x="316" y="658"/>
                  </a:cubicBezTo>
                  <a:lnTo>
                    <a:pt x="527" y="225"/>
                  </a:lnTo>
                  <a:cubicBezTo>
                    <a:pt x="562" y="143"/>
                    <a:pt x="527" y="49"/>
                    <a:pt x="445" y="14"/>
                  </a:cubicBezTo>
                  <a:cubicBezTo>
                    <a:pt x="424" y="5"/>
                    <a:pt x="401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5101212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41" y="752"/>
                    <a:pt x="165" y="752"/>
                    <a:pt x="177" y="752"/>
                  </a:cubicBezTo>
                  <a:cubicBezTo>
                    <a:pt x="235" y="752"/>
                    <a:pt x="294" y="717"/>
                    <a:pt x="329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6" y="14"/>
                  </a:cubicBezTo>
                  <a:cubicBezTo>
                    <a:pt x="425" y="5"/>
                    <a:pt x="403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4892724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8" y="1"/>
                  </a:moveTo>
                  <a:cubicBezTo>
                    <a:pt x="331" y="1"/>
                    <a:pt x="273" y="35"/>
                    <a:pt x="246" y="96"/>
                  </a:cubicBezTo>
                  <a:lnTo>
                    <a:pt x="48" y="529"/>
                  </a:lnTo>
                  <a:cubicBezTo>
                    <a:pt x="1" y="612"/>
                    <a:pt x="35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6" y="752"/>
                    <a:pt x="293" y="717"/>
                    <a:pt x="329" y="659"/>
                  </a:cubicBezTo>
                  <a:lnTo>
                    <a:pt x="527" y="225"/>
                  </a:lnTo>
                  <a:cubicBezTo>
                    <a:pt x="563" y="143"/>
                    <a:pt x="527" y="50"/>
                    <a:pt x="446" y="14"/>
                  </a:cubicBezTo>
                  <a:cubicBezTo>
                    <a:pt x="428" y="5"/>
                    <a:pt x="408" y="1"/>
                    <a:pt x="388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917799" y="4337941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75" y="1"/>
                  </a:moveTo>
                  <a:cubicBezTo>
                    <a:pt x="318" y="1"/>
                    <a:pt x="26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24" y="706"/>
                    <a:pt x="106" y="740"/>
                  </a:cubicBezTo>
                  <a:cubicBezTo>
                    <a:pt x="129" y="752"/>
                    <a:pt x="152" y="752"/>
                    <a:pt x="176" y="752"/>
                  </a:cubicBezTo>
                  <a:cubicBezTo>
                    <a:pt x="235" y="752"/>
                    <a:pt x="293" y="717"/>
                    <a:pt x="316" y="659"/>
                  </a:cubicBezTo>
                  <a:lnTo>
                    <a:pt x="516" y="225"/>
                  </a:lnTo>
                  <a:cubicBezTo>
                    <a:pt x="551" y="143"/>
                    <a:pt x="516" y="50"/>
                    <a:pt x="434" y="14"/>
                  </a:cubicBezTo>
                  <a:cubicBezTo>
                    <a:pt x="415" y="5"/>
                    <a:pt x="395" y="1"/>
                    <a:pt x="37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5010576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1"/>
                  </a:moveTo>
                  <a:cubicBezTo>
                    <a:pt x="318" y="1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6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46" y="752"/>
                    <a:pt x="293" y="717"/>
                    <a:pt x="328" y="659"/>
                  </a:cubicBezTo>
                  <a:lnTo>
                    <a:pt x="527" y="225"/>
                  </a:lnTo>
                  <a:cubicBezTo>
                    <a:pt x="562" y="143"/>
                    <a:pt x="527" y="50"/>
                    <a:pt x="445" y="14"/>
                  </a:cubicBezTo>
                  <a:cubicBezTo>
                    <a:pt x="424" y="5"/>
                    <a:pt x="402" y="1"/>
                    <a:pt x="3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5035188" y="4337941"/>
              <a:ext cx="20118" cy="26860"/>
            </a:xfrm>
            <a:custGeom>
              <a:avLst/>
              <a:gdLst/>
              <a:ahLst/>
              <a:cxnLst/>
              <a:rect l="l" t="t" r="r" b="b"/>
              <a:pathLst>
                <a:path w="564" h="753" extrusionOk="0">
                  <a:moveTo>
                    <a:pt x="383" y="1"/>
                  </a:moveTo>
                  <a:cubicBezTo>
                    <a:pt x="325" y="1"/>
                    <a:pt x="273" y="35"/>
                    <a:pt x="247" y="96"/>
                  </a:cubicBezTo>
                  <a:lnTo>
                    <a:pt x="36" y="529"/>
                  </a:lnTo>
                  <a:cubicBezTo>
                    <a:pt x="1" y="612"/>
                    <a:pt x="36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7" y="752"/>
                    <a:pt x="294" y="717"/>
                    <a:pt x="329" y="659"/>
                  </a:cubicBezTo>
                  <a:lnTo>
                    <a:pt x="528" y="225"/>
                  </a:lnTo>
                  <a:cubicBezTo>
                    <a:pt x="563" y="143"/>
                    <a:pt x="528" y="50"/>
                    <a:pt x="446" y="14"/>
                  </a:cubicBezTo>
                  <a:cubicBezTo>
                    <a:pt x="425" y="5"/>
                    <a:pt x="403" y="1"/>
                    <a:pt x="38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0"/>
          <p:cNvGrpSpPr/>
          <p:nvPr/>
        </p:nvGrpSpPr>
        <p:grpSpPr>
          <a:xfrm>
            <a:off x="3828871" y="3766477"/>
            <a:ext cx="564062" cy="537396"/>
            <a:chOff x="4786607" y="3351888"/>
            <a:chExt cx="380275" cy="362297"/>
          </a:xfrm>
        </p:grpSpPr>
        <p:sp>
          <p:nvSpPr>
            <p:cNvPr id="1755" name="Google Shape;1755;p20"/>
            <p:cNvSpPr/>
            <p:nvPr/>
          </p:nvSpPr>
          <p:spPr>
            <a:xfrm>
              <a:off x="4786607" y="3683224"/>
              <a:ext cx="379422" cy="30962"/>
            </a:xfrm>
            <a:custGeom>
              <a:avLst/>
              <a:gdLst/>
              <a:ahLst/>
              <a:cxnLst/>
              <a:rect l="l" t="t" r="r" b="b"/>
              <a:pathLst>
                <a:path w="10637" h="868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74"/>
                    <a:pt x="94" y="868"/>
                    <a:pt x="211" y="868"/>
                  </a:cubicBezTo>
                  <a:lnTo>
                    <a:pt x="10414" y="868"/>
                  </a:lnTo>
                  <a:cubicBezTo>
                    <a:pt x="10543" y="868"/>
                    <a:pt x="10637" y="774"/>
                    <a:pt x="10637" y="657"/>
                  </a:cubicBezTo>
                  <a:lnTo>
                    <a:pt x="10637" y="224"/>
                  </a:lnTo>
                  <a:cubicBezTo>
                    <a:pt x="10637" y="107"/>
                    <a:pt x="10543" y="1"/>
                    <a:pt x="1041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5145942" y="3683224"/>
              <a:ext cx="20082" cy="30962"/>
            </a:xfrm>
            <a:custGeom>
              <a:avLst/>
              <a:gdLst/>
              <a:ahLst/>
              <a:cxnLst/>
              <a:rect l="l" t="t" r="r" b="b"/>
              <a:pathLst>
                <a:path w="563" h="868" extrusionOk="0">
                  <a:moveTo>
                    <a:pt x="1" y="1"/>
                  </a:moveTo>
                  <a:lnTo>
                    <a:pt x="1" y="868"/>
                  </a:lnTo>
                  <a:lnTo>
                    <a:pt x="340" y="868"/>
                  </a:lnTo>
                  <a:cubicBezTo>
                    <a:pt x="469" y="868"/>
                    <a:pt x="563" y="774"/>
                    <a:pt x="563" y="657"/>
                  </a:cubicBezTo>
                  <a:lnTo>
                    <a:pt x="563" y="224"/>
                  </a:lnTo>
                  <a:cubicBezTo>
                    <a:pt x="563" y="107"/>
                    <a:pt x="469" y="1"/>
                    <a:pt x="34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4786607" y="3351888"/>
              <a:ext cx="231070" cy="331374"/>
            </a:xfrm>
            <a:custGeom>
              <a:avLst/>
              <a:gdLst/>
              <a:ahLst/>
              <a:cxnLst/>
              <a:rect l="l" t="t" r="r" b="b"/>
              <a:pathLst>
                <a:path w="6478" h="929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9290"/>
                  </a:lnTo>
                  <a:lnTo>
                    <a:pt x="6478" y="9290"/>
                  </a:lnTo>
                  <a:lnTo>
                    <a:pt x="4908" y="6701"/>
                  </a:lnTo>
                  <a:cubicBezTo>
                    <a:pt x="4861" y="6631"/>
                    <a:pt x="4803" y="6572"/>
                    <a:pt x="4721" y="6537"/>
                  </a:cubicBezTo>
                  <a:lnTo>
                    <a:pt x="3666" y="6033"/>
                  </a:lnTo>
                  <a:cubicBezTo>
                    <a:pt x="3620" y="6010"/>
                    <a:pt x="3573" y="5963"/>
                    <a:pt x="3561" y="5905"/>
                  </a:cubicBezTo>
                  <a:lnTo>
                    <a:pt x="3081" y="4323"/>
                  </a:lnTo>
                  <a:cubicBezTo>
                    <a:pt x="3057" y="4241"/>
                    <a:pt x="2999" y="4159"/>
                    <a:pt x="2929" y="4101"/>
                  </a:cubicBezTo>
                  <a:lnTo>
                    <a:pt x="1956" y="3362"/>
                  </a:lnTo>
                  <a:cubicBezTo>
                    <a:pt x="1909" y="3328"/>
                    <a:pt x="1875" y="3269"/>
                    <a:pt x="1862" y="3211"/>
                  </a:cubicBezTo>
                  <a:lnTo>
                    <a:pt x="1534" y="188"/>
                  </a:lnTo>
                  <a:cubicBezTo>
                    <a:pt x="1523" y="82"/>
                    <a:pt x="1429" y="1"/>
                    <a:pt x="131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4812895" y="3351888"/>
              <a:ext cx="204781" cy="331374"/>
            </a:xfrm>
            <a:custGeom>
              <a:avLst/>
              <a:gdLst/>
              <a:ahLst/>
              <a:cxnLst/>
              <a:rect l="l" t="t" r="r" b="b"/>
              <a:pathLst>
                <a:path w="5741" h="9290" extrusionOk="0">
                  <a:moveTo>
                    <a:pt x="1" y="1"/>
                  </a:moveTo>
                  <a:lnTo>
                    <a:pt x="364" y="3211"/>
                  </a:lnTo>
                  <a:cubicBezTo>
                    <a:pt x="364" y="3269"/>
                    <a:pt x="399" y="3328"/>
                    <a:pt x="446" y="3362"/>
                  </a:cubicBezTo>
                  <a:lnTo>
                    <a:pt x="1477" y="4148"/>
                  </a:lnTo>
                  <a:cubicBezTo>
                    <a:pt x="1512" y="4171"/>
                    <a:pt x="1547" y="4206"/>
                    <a:pt x="1559" y="4253"/>
                  </a:cubicBezTo>
                  <a:lnTo>
                    <a:pt x="2192" y="6314"/>
                  </a:lnTo>
                  <a:cubicBezTo>
                    <a:pt x="2215" y="6373"/>
                    <a:pt x="2262" y="6420"/>
                    <a:pt x="2320" y="6444"/>
                  </a:cubicBezTo>
                  <a:lnTo>
                    <a:pt x="3351" y="6889"/>
                  </a:lnTo>
                  <a:cubicBezTo>
                    <a:pt x="3387" y="6912"/>
                    <a:pt x="3421" y="6936"/>
                    <a:pt x="3445" y="6983"/>
                  </a:cubicBezTo>
                  <a:lnTo>
                    <a:pt x="4769" y="9290"/>
                  </a:lnTo>
                  <a:lnTo>
                    <a:pt x="5741" y="9290"/>
                  </a:lnTo>
                  <a:lnTo>
                    <a:pt x="4171" y="6701"/>
                  </a:lnTo>
                  <a:cubicBezTo>
                    <a:pt x="4124" y="6631"/>
                    <a:pt x="4066" y="6572"/>
                    <a:pt x="3984" y="6537"/>
                  </a:cubicBezTo>
                  <a:lnTo>
                    <a:pt x="2929" y="6033"/>
                  </a:lnTo>
                  <a:cubicBezTo>
                    <a:pt x="2883" y="6010"/>
                    <a:pt x="2836" y="5963"/>
                    <a:pt x="2824" y="5905"/>
                  </a:cubicBezTo>
                  <a:lnTo>
                    <a:pt x="2344" y="4323"/>
                  </a:lnTo>
                  <a:cubicBezTo>
                    <a:pt x="2320" y="4241"/>
                    <a:pt x="2262" y="4159"/>
                    <a:pt x="2192" y="4101"/>
                  </a:cubicBezTo>
                  <a:lnTo>
                    <a:pt x="1219" y="3362"/>
                  </a:lnTo>
                  <a:cubicBezTo>
                    <a:pt x="1172" y="3328"/>
                    <a:pt x="1138" y="3269"/>
                    <a:pt x="1125" y="3211"/>
                  </a:cubicBezTo>
                  <a:lnTo>
                    <a:pt x="797" y="188"/>
                  </a:lnTo>
                  <a:cubicBezTo>
                    <a:pt x="786" y="82"/>
                    <a:pt x="692" y="1"/>
                    <a:pt x="5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881880" y="3368439"/>
              <a:ext cx="66453" cy="68308"/>
            </a:xfrm>
            <a:custGeom>
              <a:avLst/>
              <a:gdLst/>
              <a:ahLst/>
              <a:cxnLst/>
              <a:rect l="l" t="t" r="r" b="b"/>
              <a:pathLst>
                <a:path w="1863" h="1915" extrusionOk="0">
                  <a:moveTo>
                    <a:pt x="1029" y="0"/>
                  </a:moveTo>
                  <a:cubicBezTo>
                    <a:pt x="998" y="0"/>
                    <a:pt x="967" y="6"/>
                    <a:pt x="937" y="17"/>
                  </a:cubicBezTo>
                  <a:lnTo>
                    <a:pt x="269" y="216"/>
                  </a:lnTo>
                  <a:cubicBezTo>
                    <a:pt x="152" y="251"/>
                    <a:pt x="58" y="368"/>
                    <a:pt x="47" y="497"/>
                  </a:cubicBezTo>
                  <a:lnTo>
                    <a:pt x="11" y="1036"/>
                  </a:lnTo>
                  <a:cubicBezTo>
                    <a:pt x="0" y="1130"/>
                    <a:pt x="35" y="1224"/>
                    <a:pt x="105" y="1294"/>
                  </a:cubicBezTo>
                  <a:lnTo>
                    <a:pt x="703" y="1833"/>
                  </a:lnTo>
                  <a:cubicBezTo>
                    <a:pt x="757" y="1886"/>
                    <a:pt x="831" y="1915"/>
                    <a:pt x="908" y="1915"/>
                  </a:cubicBezTo>
                  <a:cubicBezTo>
                    <a:pt x="949" y="1915"/>
                    <a:pt x="991" y="1907"/>
                    <a:pt x="1031" y="1891"/>
                  </a:cubicBezTo>
                  <a:lnTo>
                    <a:pt x="1640" y="1633"/>
                  </a:lnTo>
                  <a:cubicBezTo>
                    <a:pt x="1757" y="1586"/>
                    <a:pt x="1839" y="1469"/>
                    <a:pt x="1839" y="1352"/>
                  </a:cubicBezTo>
                  <a:lnTo>
                    <a:pt x="1862" y="743"/>
                  </a:lnTo>
                  <a:cubicBezTo>
                    <a:pt x="1862" y="638"/>
                    <a:pt x="1828" y="544"/>
                    <a:pt x="1745" y="474"/>
                  </a:cubicBezTo>
                  <a:lnTo>
                    <a:pt x="1218" y="63"/>
                  </a:lnTo>
                  <a:cubicBezTo>
                    <a:pt x="1162" y="24"/>
                    <a:pt x="1096" y="0"/>
                    <a:pt x="10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901926" y="3379889"/>
              <a:ext cx="46407" cy="56858"/>
            </a:xfrm>
            <a:custGeom>
              <a:avLst/>
              <a:gdLst/>
              <a:ahLst/>
              <a:cxnLst/>
              <a:rect l="l" t="t" r="r" b="b"/>
              <a:pathLst>
                <a:path w="1301" h="1594" extrusionOk="0">
                  <a:moveTo>
                    <a:pt x="984" y="0"/>
                  </a:moveTo>
                  <a:cubicBezTo>
                    <a:pt x="949" y="270"/>
                    <a:pt x="832" y="551"/>
                    <a:pt x="656" y="809"/>
                  </a:cubicBezTo>
                  <a:cubicBezTo>
                    <a:pt x="469" y="1067"/>
                    <a:pt x="235" y="1254"/>
                    <a:pt x="0" y="1382"/>
                  </a:cubicBezTo>
                  <a:lnTo>
                    <a:pt x="141" y="1512"/>
                  </a:lnTo>
                  <a:cubicBezTo>
                    <a:pt x="195" y="1565"/>
                    <a:pt x="269" y="1594"/>
                    <a:pt x="346" y="1594"/>
                  </a:cubicBezTo>
                  <a:cubicBezTo>
                    <a:pt x="387" y="1594"/>
                    <a:pt x="429" y="1586"/>
                    <a:pt x="469" y="1570"/>
                  </a:cubicBezTo>
                  <a:lnTo>
                    <a:pt x="1078" y="1312"/>
                  </a:lnTo>
                  <a:cubicBezTo>
                    <a:pt x="1195" y="1265"/>
                    <a:pt x="1277" y="1148"/>
                    <a:pt x="1277" y="1031"/>
                  </a:cubicBezTo>
                  <a:lnTo>
                    <a:pt x="1300" y="422"/>
                  </a:lnTo>
                  <a:cubicBezTo>
                    <a:pt x="1300" y="317"/>
                    <a:pt x="1266" y="223"/>
                    <a:pt x="1183" y="153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954147" y="3458005"/>
              <a:ext cx="54789" cy="51044"/>
            </a:xfrm>
            <a:custGeom>
              <a:avLst/>
              <a:gdLst/>
              <a:ahLst/>
              <a:cxnLst/>
              <a:rect l="l" t="t" r="r" b="b"/>
              <a:pathLst>
                <a:path w="1536" h="1431" extrusionOk="0">
                  <a:moveTo>
                    <a:pt x="831" y="0"/>
                  </a:moveTo>
                  <a:cubicBezTo>
                    <a:pt x="788" y="0"/>
                    <a:pt x="745" y="8"/>
                    <a:pt x="703" y="25"/>
                  </a:cubicBezTo>
                  <a:lnTo>
                    <a:pt x="281" y="200"/>
                  </a:lnTo>
                  <a:cubicBezTo>
                    <a:pt x="164" y="259"/>
                    <a:pt x="71" y="364"/>
                    <a:pt x="59" y="504"/>
                  </a:cubicBezTo>
                  <a:lnTo>
                    <a:pt x="12" y="868"/>
                  </a:lnTo>
                  <a:cubicBezTo>
                    <a:pt x="0" y="1020"/>
                    <a:pt x="71" y="1160"/>
                    <a:pt x="200" y="1231"/>
                  </a:cubicBezTo>
                  <a:lnTo>
                    <a:pt x="458" y="1384"/>
                  </a:lnTo>
                  <a:cubicBezTo>
                    <a:pt x="512" y="1415"/>
                    <a:pt x="571" y="1430"/>
                    <a:pt x="632" y="1430"/>
                  </a:cubicBezTo>
                  <a:cubicBezTo>
                    <a:pt x="663" y="1430"/>
                    <a:pt x="695" y="1426"/>
                    <a:pt x="727" y="1418"/>
                  </a:cubicBezTo>
                  <a:lnTo>
                    <a:pt x="1114" y="1324"/>
                  </a:lnTo>
                  <a:cubicBezTo>
                    <a:pt x="1242" y="1301"/>
                    <a:pt x="1348" y="1196"/>
                    <a:pt x="1383" y="1067"/>
                  </a:cubicBezTo>
                  <a:lnTo>
                    <a:pt x="1488" y="681"/>
                  </a:lnTo>
                  <a:cubicBezTo>
                    <a:pt x="1535" y="528"/>
                    <a:pt x="1476" y="376"/>
                    <a:pt x="1359" y="282"/>
                  </a:cubicBezTo>
                  <a:lnTo>
                    <a:pt x="1055" y="72"/>
                  </a:lnTo>
                  <a:cubicBezTo>
                    <a:pt x="987" y="26"/>
                    <a:pt x="909" y="0"/>
                    <a:pt x="83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960425" y="3464283"/>
              <a:ext cx="48511" cy="44766"/>
            </a:xfrm>
            <a:custGeom>
              <a:avLst/>
              <a:gdLst/>
              <a:ahLst/>
              <a:cxnLst/>
              <a:rect l="l" t="t" r="r" b="b"/>
              <a:pathLst>
                <a:path w="1360" h="1255" extrusionOk="0">
                  <a:moveTo>
                    <a:pt x="1031" y="0"/>
                  </a:moveTo>
                  <a:cubicBezTo>
                    <a:pt x="949" y="258"/>
                    <a:pt x="750" y="528"/>
                    <a:pt x="480" y="750"/>
                  </a:cubicBezTo>
                  <a:cubicBezTo>
                    <a:pt x="328" y="880"/>
                    <a:pt x="164" y="973"/>
                    <a:pt x="0" y="1044"/>
                  </a:cubicBezTo>
                  <a:cubicBezTo>
                    <a:pt x="12" y="1044"/>
                    <a:pt x="12" y="1055"/>
                    <a:pt x="24" y="1055"/>
                  </a:cubicBezTo>
                  <a:lnTo>
                    <a:pt x="282" y="1208"/>
                  </a:lnTo>
                  <a:cubicBezTo>
                    <a:pt x="336" y="1239"/>
                    <a:pt x="395" y="1254"/>
                    <a:pt x="456" y="1254"/>
                  </a:cubicBezTo>
                  <a:cubicBezTo>
                    <a:pt x="487" y="1254"/>
                    <a:pt x="519" y="1250"/>
                    <a:pt x="551" y="1242"/>
                  </a:cubicBezTo>
                  <a:lnTo>
                    <a:pt x="938" y="1148"/>
                  </a:lnTo>
                  <a:cubicBezTo>
                    <a:pt x="1066" y="1125"/>
                    <a:pt x="1172" y="1020"/>
                    <a:pt x="1207" y="891"/>
                  </a:cubicBezTo>
                  <a:lnTo>
                    <a:pt x="1312" y="505"/>
                  </a:lnTo>
                  <a:cubicBezTo>
                    <a:pt x="1359" y="352"/>
                    <a:pt x="1300" y="200"/>
                    <a:pt x="1183" y="106"/>
                  </a:cubicBezTo>
                  <a:lnTo>
                    <a:pt x="103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985893" y="3509191"/>
              <a:ext cx="180990" cy="69235"/>
            </a:xfrm>
            <a:custGeom>
              <a:avLst/>
              <a:gdLst/>
              <a:ahLst/>
              <a:cxnLst/>
              <a:rect l="l" t="t" r="r" b="b"/>
              <a:pathLst>
                <a:path w="5074" h="1941" extrusionOk="0">
                  <a:moveTo>
                    <a:pt x="2531" y="1"/>
                  </a:moveTo>
                  <a:cubicBezTo>
                    <a:pt x="2458" y="1"/>
                    <a:pt x="2385" y="18"/>
                    <a:pt x="2320" y="53"/>
                  </a:cubicBezTo>
                  <a:lnTo>
                    <a:pt x="106" y="1272"/>
                  </a:lnTo>
                  <a:cubicBezTo>
                    <a:pt x="24" y="1319"/>
                    <a:pt x="1" y="1436"/>
                    <a:pt x="47" y="1518"/>
                  </a:cubicBezTo>
                  <a:lnTo>
                    <a:pt x="247" y="1857"/>
                  </a:lnTo>
                  <a:cubicBezTo>
                    <a:pt x="278" y="1912"/>
                    <a:pt x="334" y="1940"/>
                    <a:pt x="392" y="1940"/>
                  </a:cubicBezTo>
                  <a:cubicBezTo>
                    <a:pt x="422" y="1940"/>
                    <a:pt x="453" y="1933"/>
                    <a:pt x="481" y="1917"/>
                  </a:cubicBezTo>
                  <a:lnTo>
                    <a:pt x="2426" y="839"/>
                  </a:lnTo>
                  <a:cubicBezTo>
                    <a:pt x="2461" y="821"/>
                    <a:pt x="2499" y="812"/>
                    <a:pt x="2536" y="812"/>
                  </a:cubicBezTo>
                  <a:cubicBezTo>
                    <a:pt x="2572" y="812"/>
                    <a:pt x="2607" y="821"/>
                    <a:pt x="2637" y="839"/>
                  </a:cubicBezTo>
                  <a:lnTo>
                    <a:pt x="4593" y="1917"/>
                  </a:lnTo>
                  <a:cubicBezTo>
                    <a:pt x="4621" y="1933"/>
                    <a:pt x="4652" y="1940"/>
                    <a:pt x="4682" y="1940"/>
                  </a:cubicBezTo>
                  <a:cubicBezTo>
                    <a:pt x="4740" y="1940"/>
                    <a:pt x="4796" y="1912"/>
                    <a:pt x="4827" y="1857"/>
                  </a:cubicBezTo>
                  <a:lnTo>
                    <a:pt x="5026" y="1518"/>
                  </a:lnTo>
                  <a:cubicBezTo>
                    <a:pt x="5073" y="1436"/>
                    <a:pt x="5038" y="1319"/>
                    <a:pt x="4956" y="1272"/>
                  </a:cubicBezTo>
                  <a:lnTo>
                    <a:pt x="2742" y="53"/>
                  </a:lnTo>
                  <a:cubicBezTo>
                    <a:pt x="2677" y="18"/>
                    <a:pt x="2604" y="1"/>
                    <a:pt x="25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5007223" y="3538155"/>
              <a:ext cx="137936" cy="145106"/>
            </a:xfrm>
            <a:custGeom>
              <a:avLst/>
              <a:gdLst/>
              <a:ahLst/>
              <a:cxnLst/>
              <a:rect l="l" t="t" r="r" b="b"/>
              <a:pathLst>
                <a:path w="3867" h="4068" extrusionOk="0">
                  <a:moveTo>
                    <a:pt x="1938" y="0"/>
                  </a:moveTo>
                  <a:cubicBezTo>
                    <a:pt x="1901" y="0"/>
                    <a:pt x="1863" y="9"/>
                    <a:pt x="1828" y="27"/>
                  </a:cubicBezTo>
                  <a:lnTo>
                    <a:pt x="0" y="1045"/>
                  </a:lnTo>
                  <a:lnTo>
                    <a:pt x="0" y="4068"/>
                  </a:lnTo>
                  <a:lnTo>
                    <a:pt x="3866" y="4068"/>
                  </a:lnTo>
                  <a:lnTo>
                    <a:pt x="3866" y="1045"/>
                  </a:lnTo>
                  <a:lnTo>
                    <a:pt x="2039" y="27"/>
                  </a:lnTo>
                  <a:cubicBezTo>
                    <a:pt x="2009" y="9"/>
                    <a:pt x="1974" y="0"/>
                    <a:pt x="1938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5122115" y="3562482"/>
              <a:ext cx="23043" cy="120779"/>
            </a:xfrm>
            <a:custGeom>
              <a:avLst/>
              <a:gdLst/>
              <a:ahLst/>
              <a:cxnLst/>
              <a:rect l="l" t="t" r="r" b="b"/>
              <a:pathLst>
                <a:path w="646" h="3386" extrusionOk="0">
                  <a:moveTo>
                    <a:pt x="0" y="1"/>
                  </a:moveTo>
                  <a:lnTo>
                    <a:pt x="0" y="3386"/>
                  </a:lnTo>
                  <a:lnTo>
                    <a:pt x="645" y="3386"/>
                  </a:lnTo>
                  <a:lnTo>
                    <a:pt x="645" y="363"/>
                  </a:lnTo>
                  <a:cubicBezTo>
                    <a:pt x="645" y="363"/>
                    <a:pt x="294" y="165"/>
                    <a:pt x="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5051525" y="3615130"/>
              <a:ext cx="49332" cy="68130"/>
            </a:xfrm>
            <a:custGeom>
              <a:avLst/>
              <a:gdLst/>
              <a:ahLst/>
              <a:cxnLst/>
              <a:rect l="l" t="t" r="r" b="b"/>
              <a:pathLst>
                <a:path w="1383" h="191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1910"/>
                  </a:lnTo>
                  <a:lnTo>
                    <a:pt x="1382" y="1910"/>
                  </a:lnTo>
                  <a:lnTo>
                    <a:pt x="1382" y="212"/>
                  </a:lnTo>
                  <a:cubicBezTo>
                    <a:pt x="1382" y="95"/>
                    <a:pt x="1289" y="1"/>
                    <a:pt x="117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5096647" y="3528631"/>
              <a:ext cx="70234" cy="49795"/>
            </a:xfrm>
            <a:custGeom>
              <a:avLst/>
              <a:gdLst/>
              <a:ahLst/>
              <a:cxnLst/>
              <a:rect l="l" t="t" r="r" b="b"/>
              <a:pathLst>
                <a:path w="1969" h="1396" extrusionOk="0">
                  <a:moveTo>
                    <a:pt x="527" y="0"/>
                  </a:moveTo>
                  <a:cubicBezTo>
                    <a:pt x="410" y="188"/>
                    <a:pt x="222" y="375"/>
                    <a:pt x="0" y="552"/>
                  </a:cubicBezTo>
                  <a:lnTo>
                    <a:pt x="1488" y="1372"/>
                  </a:lnTo>
                  <a:cubicBezTo>
                    <a:pt x="1516" y="1388"/>
                    <a:pt x="1547" y="1395"/>
                    <a:pt x="1577" y="1395"/>
                  </a:cubicBezTo>
                  <a:cubicBezTo>
                    <a:pt x="1635" y="1395"/>
                    <a:pt x="1691" y="1367"/>
                    <a:pt x="1722" y="1312"/>
                  </a:cubicBezTo>
                  <a:lnTo>
                    <a:pt x="1921" y="973"/>
                  </a:lnTo>
                  <a:cubicBezTo>
                    <a:pt x="1968" y="891"/>
                    <a:pt x="1933" y="774"/>
                    <a:pt x="1851" y="727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976297" y="3399543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2" y="0"/>
                    <a:pt x="1" y="152"/>
                    <a:pt x="1" y="339"/>
                  </a:cubicBezTo>
                  <a:cubicBezTo>
                    <a:pt x="1" y="539"/>
                    <a:pt x="152" y="691"/>
                    <a:pt x="340" y="691"/>
                  </a:cubicBezTo>
                  <a:cubicBezTo>
                    <a:pt x="539" y="691"/>
                    <a:pt x="691" y="539"/>
                    <a:pt x="691" y="339"/>
                  </a:cubicBezTo>
                  <a:cubicBezTo>
                    <a:pt x="691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806653" y="3463891"/>
              <a:ext cx="54361" cy="24577"/>
            </a:xfrm>
            <a:custGeom>
              <a:avLst/>
              <a:gdLst/>
              <a:ahLst/>
              <a:cxnLst/>
              <a:rect l="l" t="t" r="r" b="b"/>
              <a:pathLst>
                <a:path w="1524" h="689" extrusionOk="0">
                  <a:moveTo>
                    <a:pt x="551" y="0"/>
                  </a:moveTo>
                  <a:cubicBezTo>
                    <a:pt x="504" y="0"/>
                    <a:pt x="469" y="24"/>
                    <a:pt x="434" y="47"/>
                  </a:cubicBezTo>
                  <a:lnTo>
                    <a:pt x="71" y="410"/>
                  </a:lnTo>
                  <a:cubicBezTo>
                    <a:pt x="1" y="480"/>
                    <a:pt x="1" y="574"/>
                    <a:pt x="59" y="644"/>
                  </a:cubicBezTo>
                  <a:cubicBezTo>
                    <a:pt x="94" y="674"/>
                    <a:pt x="135" y="688"/>
                    <a:pt x="176" y="688"/>
                  </a:cubicBezTo>
                  <a:cubicBezTo>
                    <a:pt x="217" y="688"/>
                    <a:pt x="258" y="674"/>
                    <a:pt x="293" y="644"/>
                  </a:cubicBezTo>
                  <a:lnTo>
                    <a:pt x="621" y="328"/>
                  </a:lnTo>
                  <a:lnTo>
                    <a:pt x="1523" y="328"/>
                  </a:lnTo>
                  <a:lnTo>
                    <a:pt x="1394" y="222"/>
                  </a:lnTo>
                  <a:cubicBezTo>
                    <a:pt x="1347" y="188"/>
                    <a:pt x="1313" y="129"/>
                    <a:pt x="1300" y="71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052345" y="3585061"/>
              <a:ext cx="48083" cy="10879"/>
            </a:xfrm>
            <a:custGeom>
              <a:avLst/>
              <a:gdLst/>
              <a:ahLst/>
              <a:cxnLst/>
              <a:rect l="l" t="t" r="r" b="b"/>
              <a:pathLst>
                <a:path w="1348" h="305" extrusionOk="0">
                  <a:moveTo>
                    <a:pt x="152" y="0"/>
                  </a:moveTo>
                  <a:cubicBezTo>
                    <a:pt x="71" y="0"/>
                    <a:pt x="1" y="71"/>
                    <a:pt x="1" y="152"/>
                  </a:cubicBezTo>
                  <a:cubicBezTo>
                    <a:pt x="1" y="235"/>
                    <a:pt x="71" y="305"/>
                    <a:pt x="152" y="305"/>
                  </a:cubicBezTo>
                  <a:lnTo>
                    <a:pt x="1183" y="305"/>
                  </a:lnTo>
                  <a:cubicBezTo>
                    <a:pt x="1277" y="305"/>
                    <a:pt x="1347" y="235"/>
                    <a:pt x="1347" y="152"/>
                  </a:cubicBezTo>
                  <a:cubicBezTo>
                    <a:pt x="1347" y="71"/>
                    <a:pt x="1277" y="0"/>
                    <a:pt x="11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882273" y="3451763"/>
              <a:ext cx="12163" cy="12556"/>
            </a:xfrm>
            <a:custGeom>
              <a:avLst/>
              <a:gdLst/>
              <a:ahLst/>
              <a:cxnLst/>
              <a:rect l="l" t="t" r="r" b="b"/>
              <a:pathLst>
                <a:path w="341" h="352" extrusionOk="0">
                  <a:moveTo>
                    <a:pt x="164" y="0"/>
                  </a:moveTo>
                  <a:cubicBezTo>
                    <a:pt x="71" y="0"/>
                    <a:pt x="0" y="83"/>
                    <a:pt x="0" y="176"/>
                  </a:cubicBezTo>
                  <a:cubicBezTo>
                    <a:pt x="0" y="270"/>
                    <a:pt x="71" y="351"/>
                    <a:pt x="164" y="351"/>
                  </a:cubicBezTo>
                  <a:cubicBezTo>
                    <a:pt x="258" y="351"/>
                    <a:pt x="341" y="270"/>
                    <a:pt x="341" y="176"/>
                  </a:cubicBezTo>
                  <a:cubicBezTo>
                    <a:pt x="341" y="83"/>
                    <a:pt x="258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924898" y="346135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70"/>
                    <a:pt x="83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2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5027269" y="3454010"/>
              <a:ext cx="16765" cy="19083"/>
            </a:xfrm>
            <a:custGeom>
              <a:avLst/>
              <a:gdLst/>
              <a:ahLst/>
              <a:cxnLst/>
              <a:rect l="l" t="t" r="r" b="b"/>
              <a:pathLst>
                <a:path w="470" h="535" extrusionOk="0">
                  <a:moveTo>
                    <a:pt x="184" y="0"/>
                  </a:moveTo>
                  <a:cubicBezTo>
                    <a:pt x="117" y="0"/>
                    <a:pt x="52" y="36"/>
                    <a:pt x="24" y="101"/>
                  </a:cubicBezTo>
                  <a:cubicBezTo>
                    <a:pt x="1" y="171"/>
                    <a:pt x="35" y="265"/>
                    <a:pt x="118" y="301"/>
                  </a:cubicBezTo>
                  <a:lnTo>
                    <a:pt x="153" y="312"/>
                  </a:lnTo>
                  <a:lnTo>
                    <a:pt x="153" y="382"/>
                  </a:lnTo>
                  <a:cubicBezTo>
                    <a:pt x="153" y="465"/>
                    <a:pt x="223" y="535"/>
                    <a:pt x="317" y="535"/>
                  </a:cubicBezTo>
                  <a:cubicBezTo>
                    <a:pt x="399" y="535"/>
                    <a:pt x="469" y="465"/>
                    <a:pt x="469" y="382"/>
                  </a:cubicBezTo>
                  <a:lnTo>
                    <a:pt x="469" y="301"/>
                  </a:lnTo>
                  <a:cubicBezTo>
                    <a:pt x="469" y="184"/>
                    <a:pt x="399" y="78"/>
                    <a:pt x="282" y="31"/>
                  </a:cubicBezTo>
                  <a:lnTo>
                    <a:pt x="235" y="7"/>
                  </a:lnTo>
                  <a:cubicBezTo>
                    <a:pt x="218" y="3"/>
                    <a:pt x="201" y="0"/>
                    <a:pt x="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931996" y="3522782"/>
              <a:ext cx="16765" cy="19262"/>
            </a:xfrm>
            <a:custGeom>
              <a:avLst/>
              <a:gdLst/>
              <a:ahLst/>
              <a:cxnLst/>
              <a:rect l="l" t="t" r="r" b="b"/>
              <a:pathLst>
                <a:path w="470" h="540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lnTo>
                    <a:pt x="1" y="235"/>
                  </a:lnTo>
                  <a:cubicBezTo>
                    <a:pt x="1" y="352"/>
                    <a:pt x="71" y="458"/>
                    <a:pt x="176" y="505"/>
                  </a:cubicBezTo>
                  <a:cubicBezTo>
                    <a:pt x="212" y="516"/>
                    <a:pt x="259" y="539"/>
                    <a:pt x="293" y="539"/>
                  </a:cubicBezTo>
                  <a:cubicBezTo>
                    <a:pt x="352" y="539"/>
                    <a:pt x="410" y="505"/>
                    <a:pt x="434" y="446"/>
                  </a:cubicBezTo>
                  <a:cubicBezTo>
                    <a:pt x="469" y="364"/>
                    <a:pt x="423" y="270"/>
                    <a:pt x="352" y="235"/>
                  </a:cubicBezTo>
                  <a:lnTo>
                    <a:pt x="305" y="224"/>
                  </a:lnTo>
                  <a:lnTo>
                    <a:pt x="305" y="164"/>
                  </a:lnTo>
                  <a:cubicBezTo>
                    <a:pt x="305" y="71"/>
                    <a:pt x="235" y="0"/>
                    <a:pt x="1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4827948" y="3559985"/>
              <a:ext cx="92813" cy="82326"/>
            </a:xfrm>
            <a:custGeom>
              <a:avLst/>
              <a:gdLst/>
              <a:ahLst/>
              <a:cxnLst/>
              <a:rect l="l" t="t" r="r" b="b"/>
              <a:pathLst>
                <a:path w="2602" h="2308" extrusionOk="0">
                  <a:moveTo>
                    <a:pt x="2379" y="1"/>
                  </a:moveTo>
                  <a:lnTo>
                    <a:pt x="1582" y="527"/>
                  </a:lnTo>
                  <a:lnTo>
                    <a:pt x="1208" y="246"/>
                  </a:lnTo>
                  <a:cubicBezTo>
                    <a:pt x="1184" y="223"/>
                    <a:pt x="1149" y="211"/>
                    <a:pt x="1114" y="211"/>
                  </a:cubicBezTo>
                  <a:lnTo>
                    <a:pt x="552" y="211"/>
                  </a:lnTo>
                  <a:cubicBezTo>
                    <a:pt x="469" y="211"/>
                    <a:pt x="399" y="282"/>
                    <a:pt x="399" y="363"/>
                  </a:cubicBezTo>
                  <a:cubicBezTo>
                    <a:pt x="399" y="457"/>
                    <a:pt x="469" y="527"/>
                    <a:pt x="552" y="527"/>
                  </a:cubicBezTo>
                  <a:lnTo>
                    <a:pt x="1055" y="527"/>
                  </a:lnTo>
                  <a:lnTo>
                    <a:pt x="1383" y="774"/>
                  </a:lnTo>
                  <a:lnTo>
                    <a:pt x="1114" y="1558"/>
                  </a:lnTo>
                  <a:lnTo>
                    <a:pt x="118" y="2003"/>
                  </a:lnTo>
                  <a:cubicBezTo>
                    <a:pt x="36" y="2039"/>
                    <a:pt x="1" y="2133"/>
                    <a:pt x="36" y="2214"/>
                  </a:cubicBezTo>
                  <a:cubicBezTo>
                    <a:pt x="71" y="2273"/>
                    <a:pt x="130" y="2308"/>
                    <a:pt x="188" y="2308"/>
                  </a:cubicBezTo>
                  <a:cubicBezTo>
                    <a:pt x="211" y="2308"/>
                    <a:pt x="235" y="2297"/>
                    <a:pt x="247" y="2297"/>
                  </a:cubicBezTo>
                  <a:lnTo>
                    <a:pt x="1313" y="1816"/>
                  </a:lnTo>
                  <a:cubicBezTo>
                    <a:pt x="1348" y="1805"/>
                    <a:pt x="1383" y="1769"/>
                    <a:pt x="1395" y="1722"/>
                  </a:cubicBezTo>
                  <a:lnTo>
                    <a:pt x="1711" y="821"/>
                  </a:lnTo>
                  <a:lnTo>
                    <a:pt x="2601" y="246"/>
                  </a:lnTo>
                  <a:lnTo>
                    <a:pt x="2507" y="199"/>
                  </a:lnTo>
                  <a:cubicBezTo>
                    <a:pt x="2461" y="176"/>
                    <a:pt x="2414" y="129"/>
                    <a:pt x="2402" y="71"/>
                  </a:cubicBezTo>
                  <a:lnTo>
                    <a:pt x="2379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4901926" y="3630575"/>
              <a:ext cx="18834" cy="11735"/>
            </a:xfrm>
            <a:custGeom>
              <a:avLst/>
              <a:gdLst/>
              <a:ahLst/>
              <a:cxnLst/>
              <a:rect l="l" t="t" r="r" b="b"/>
              <a:pathLst>
                <a:path w="528" h="329" extrusionOk="0">
                  <a:moveTo>
                    <a:pt x="152" y="1"/>
                  </a:moveTo>
                  <a:cubicBezTo>
                    <a:pt x="71" y="1"/>
                    <a:pt x="0" y="83"/>
                    <a:pt x="0" y="165"/>
                  </a:cubicBezTo>
                  <a:cubicBezTo>
                    <a:pt x="0" y="259"/>
                    <a:pt x="71" y="329"/>
                    <a:pt x="152" y="329"/>
                  </a:cubicBezTo>
                  <a:lnTo>
                    <a:pt x="375" y="329"/>
                  </a:lnTo>
                  <a:cubicBezTo>
                    <a:pt x="457" y="329"/>
                    <a:pt x="527" y="259"/>
                    <a:pt x="527" y="165"/>
                  </a:cubicBezTo>
                  <a:cubicBezTo>
                    <a:pt x="527" y="83"/>
                    <a:pt x="457" y="1"/>
                    <a:pt x="3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4832549" y="3514863"/>
              <a:ext cx="19262" cy="11307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165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65" y="316"/>
                  </a:cubicBezTo>
                  <a:lnTo>
                    <a:pt x="376" y="316"/>
                  </a:lnTo>
                  <a:cubicBezTo>
                    <a:pt x="469" y="316"/>
                    <a:pt x="540" y="246"/>
                    <a:pt x="540" y="164"/>
                  </a:cubicBezTo>
                  <a:cubicBezTo>
                    <a:pt x="540" y="71"/>
                    <a:pt x="469" y="0"/>
                    <a:pt x="3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4811219" y="3541151"/>
              <a:ext cx="18869" cy="11735"/>
            </a:xfrm>
            <a:custGeom>
              <a:avLst/>
              <a:gdLst/>
              <a:ahLst/>
              <a:cxnLst/>
              <a:rect l="l" t="t" r="r" b="b"/>
              <a:pathLst>
                <a:path w="529" h="329" extrusionOk="0">
                  <a:moveTo>
                    <a:pt x="154" y="1"/>
                  </a:moveTo>
                  <a:cubicBezTo>
                    <a:pt x="71" y="1"/>
                    <a:pt x="1" y="83"/>
                    <a:pt x="1" y="165"/>
                  </a:cubicBezTo>
                  <a:cubicBezTo>
                    <a:pt x="1" y="259"/>
                    <a:pt x="71" y="329"/>
                    <a:pt x="154" y="329"/>
                  </a:cubicBezTo>
                  <a:lnTo>
                    <a:pt x="376" y="329"/>
                  </a:lnTo>
                  <a:cubicBezTo>
                    <a:pt x="458" y="329"/>
                    <a:pt x="529" y="259"/>
                    <a:pt x="529" y="165"/>
                  </a:cubicBezTo>
                  <a:cubicBezTo>
                    <a:pt x="529" y="83"/>
                    <a:pt x="458" y="1"/>
                    <a:pt x="3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9" name="Google Shape;1779;p20"/>
          <p:cNvSpPr txBox="1"/>
          <p:nvPr/>
        </p:nvSpPr>
        <p:spPr>
          <a:xfrm>
            <a:off x="5032450" y="13546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3,543</a:t>
            </a:r>
            <a:endParaRPr sz="30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0" name="Google Shape;1780;p20"/>
          <p:cNvSpPr txBox="1"/>
          <p:nvPr/>
        </p:nvSpPr>
        <p:spPr>
          <a:xfrm>
            <a:off x="5032450" y="253447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1,764</a:t>
            </a:r>
            <a:endParaRPr sz="30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1" name="Google Shape;1781;p20"/>
          <p:cNvSpPr txBox="1"/>
          <p:nvPr/>
        </p:nvSpPr>
        <p:spPr>
          <a:xfrm>
            <a:off x="5032450" y="37143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2,564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782" name="Google Shape;1782;p20"/>
          <p:cNvCxnSpPr>
            <a:stCxn id="1726" idx="6"/>
            <a:endCxn id="1781" idx="1"/>
          </p:cNvCxnSpPr>
          <p:nvPr/>
        </p:nvCxnSpPr>
        <p:spPr>
          <a:xfrm>
            <a:off x="4629752" y="40351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3" name="Google Shape;1783;p20"/>
          <p:cNvCxnSpPr>
            <a:stCxn id="1728" idx="6"/>
            <a:endCxn id="1780" idx="1"/>
          </p:cNvCxnSpPr>
          <p:nvPr/>
        </p:nvCxnSpPr>
        <p:spPr>
          <a:xfrm>
            <a:off x="4629752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4" name="Google Shape;1784;p20"/>
          <p:cNvCxnSpPr>
            <a:stCxn id="1724" idx="6"/>
            <a:endCxn id="1779" idx="1"/>
          </p:cNvCxnSpPr>
          <p:nvPr/>
        </p:nvCxnSpPr>
        <p:spPr>
          <a:xfrm>
            <a:off x="4629752" y="16754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5" name="Google Shape;1785;p20"/>
          <p:cNvCxnSpPr>
            <a:stCxn id="1786" idx="1"/>
          </p:cNvCxnSpPr>
          <p:nvPr/>
        </p:nvCxnSpPr>
        <p:spPr>
          <a:xfrm rot="10800000">
            <a:off x="6207950" y="40351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7" name="Google Shape;1787;p20"/>
          <p:cNvCxnSpPr>
            <a:stCxn id="1788" idx="1"/>
          </p:cNvCxnSpPr>
          <p:nvPr/>
        </p:nvCxnSpPr>
        <p:spPr>
          <a:xfrm rot="10800000">
            <a:off x="6207950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9" name="Google Shape;1789;p20"/>
          <p:cNvCxnSpPr>
            <a:stCxn id="1790" idx="1"/>
          </p:cNvCxnSpPr>
          <p:nvPr/>
        </p:nvCxnSpPr>
        <p:spPr>
          <a:xfrm rot="10800000">
            <a:off x="6207950" y="16755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13" name="Google Shape;1813;p20"/>
          <p:cNvCxnSpPr>
            <a:stCxn id="1721" idx="4"/>
            <a:endCxn id="1723" idx="0"/>
          </p:cNvCxnSpPr>
          <p:nvPr/>
        </p:nvCxnSpPr>
        <p:spPr>
          <a:xfrm>
            <a:off x="1546202" y="2392325"/>
            <a:ext cx="0" cy="176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4" name="Google Shape;1814;p20"/>
          <p:cNvGrpSpPr/>
          <p:nvPr/>
        </p:nvGrpSpPr>
        <p:grpSpPr>
          <a:xfrm>
            <a:off x="3829573" y="1380049"/>
            <a:ext cx="562806" cy="564125"/>
            <a:chOff x="2294590" y="3343113"/>
            <a:chExt cx="378994" cy="379882"/>
          </a:xfrm>
        </p:grpSpPr>
        <p:sp>
          <p:nvSpPr>
            <p:cNvPr id="1815" name="Google Shape;1815;p20"/>
            <p:cNvSpPr/>
            <p:nvPr/>
          </p:nvSpPr>
          <p:spPr>
            <a:xfrm>
              <a:off x="2422001" y="3494817"/>
              <a:ext cx="124560" cy="177173"/>
            </a:xfrm>
            <a:custGeom>
              <a:avLst/>
              <a:gdLst/>
              <a:ahLst/>
              <a:cxnLst/>
              <a:rect l="l" t="t" r="r" b="b"/>
              <a:pathLst>
                <a:path w="3492" h="4967" extrusionOk="0">
                  <a:moveTo>
                    <a:pt x="1746" y="0"/>
                  </a:moveTo>
                  <a:cubicBezTo>
                    <a:pt x="774" y="0"/>
                    <a:pt x="1" y="2249"/>
                    <a:pt x="1" y="3221"/>
                  </a:cubicBezTo>
                  <a:cubicBezTo>
                    <a:pt x="1" y="4182"/>
                    <a:pt x="774" y="4967"/>
                    <a:pt x="1746" y="4967"/>
                  </a:cubicBezTo>
                  <a:cubicBezTo>
                    <a:pt x="2707" y="4967"/>
                    <a:pt x="3491" y="4182"/>
                    <a:pt x="3491" y="3221"/>
                  </a:cubicBezTo>
                  <a:cubicBezTo>
                    <a:pt x="3491" y="2249"/>
                    <a:pt x="2707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43077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75" y="4288"/>
                    <a:pt x="903" y="4288"/>
                  </a:cubicBezTo>
                  <a:cubicBezTo>
                    <a:pt x="575" y="4288"/>
                    <a:pt x="270" y="4194"/>
                    <a:pt x="1" y="4043"/>
                  </a:cubicBezTo>
                  <a:lnTo>
                    <a:pt x="1" y="4043"/>
                  </a:lnTo>
                  <a:cubicBezTo>
                    <a:pt x="306" y="4546"/>
                    <a:pt x="868" y="4886"/>
                    <a:pt x="1500" y="4886"/>
                  </a:cubicBezTo>
                  <a:cubicBezTo>
                    <a:pt x="2461" y="4886"/>
                    <a:pt x="3245" y="4101"/>
                    <a:pt x="3245" y="3140"/>
                  </a:cubicBezTo>
                  <a:cubicBezTo>
                    <a:pt x="3245" y="2285"/>
                    <a:pt x="2636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546524" y="3494817"/>
              <a:ext cx="124988" cy="177173"/>
            </a:xfrm>
            <a:custGeom>
              <a:avLst/>
              <a:gdLst/>
              <a:ahLst/>
              <a:cxnLst/>
              <a:rect l="l" t="t" r="r" b="b"/>
              <a:pathLst>
                <a:path w="3504" h="4967" extrusionOk="0">
                  <a:moveTo>
                    <a:pt x="1746" y="0"/>
                  </a:moveTo>
                  <a:cubicBezTo>
                    <a:pt x="786" y="0"/>
                    <a:pt x="0" y="2249"/>
                    <a:pt x="0" y="3221"/>
                  </a:cubicBezTo>
                  <a:cubicBezTo>
                    <a:pt x="0" y="4182"/>
                    <a:pt x="786" y="4967"/>
                    <a:pt x="1746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55572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lnTo>
                    <a:pt x="1828" y="1"/>
                  </a:ln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3" y="4288"/>
                    <a:pt x="903" y="4288"/>
                  </a:cubicBezTo>
                  <a:cubicBezTo>
                    <a:pt x="562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6" y="4886"/>
                    <a:pt x="1488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24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297086" y="3494817"/>
              <a:ext cx="124952" cy="177173"/>
            </a:xfrm>
            <a:custGeom>
              <a:avLst/>
              <a:gdLst/>
              <a:ahLst/>
              <a:cxnLst/>
              <a:rect l="l" t="t" r="r" b="b"/>
              <a:pathLst>
                <a:path w="3503" h="4967" extrusionOk="0">
                  <a:moveTo>
                    <a:pt x="1745" y="0"/>
                  </a:moveTo>
                  <a:cubicBezTo>
                    <a:pt x="785" y="0"/>
                    <a:pt x="0" y="2249"/>
                    <a:pt x="0" y="3221"/>
                  </a:cubicBezTo>
                  <a:cubicBezTo>
                    <a:pt x="0" y="4182"/>
                    <a:pt x="785" y="4967"/>
                    <a:pt x="1745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306289" y="3497706"/>
              <a:ext cx="115749" cy="174284"/>
            </a:xfrm>
            <a:custGeom>
              <a:avLst/>
              <a:gdLst/>
              <a:ahLst/>
              <a:cxnLst/>
              <a:rect l="l" t="t" r="r" b="b"/>
              <a:pathLst>
                <a:path w="3245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2" y="4288"/>
                    <a:pt x="902" y="4288"/>
                  </a:cubicBezTo>
                  <a:cubicBezTo>
                    <a:pt x="574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5" y="4886"/>
                    <a:pt x="1487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35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369353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3" y="0"/>
                  </a:moveTo>
                  <a:lnTo>
                    <a:pt x="24" y="961"/>
                  </a:lnTo>
                  <a:cubicBezTo>
                    <a:pt x="1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52" y="1089"/>
                    <a:pt x="575" y="1113"/>
                    <a:pt x="563" y="1148"/>
                  </a:cubicBezTo>
                  <a:lnTo>
                    <a:pt x="469" y="1394"/>
                  </a:lnTo>
                  <a:cubicBezTo>
                    <a:pt x="443" y="1455"/>
                    <a:pt x="494" y="1510"/>
                    <a:pt x="551" y="1510"/>
                  </a:cubicBezTo>
                  <a:cubicBezTo>
                    <a:pt x="571" y="1510"/>
                    <a:pt x="591" y="1503"/>
                    <a:pt x="610" y="1488"/>
                  </a:cubicBezTo>
                  <a:lnTo>
                    <a:pt x="1489" y="714"/>
                  </a:lnTo>
                  <a:cubicBezTo>
                    <a:pt x="1547" y="668"/>
                    <a:pt x="1500" y="574"/>
                    <a:pt x="1430" y="574"/>
                  </a:cubicBezTo>
                  <a:lnTo>
                    <a:pt x="1231" y="574"/>
                  </a:lnTo>
                  <a:cubicBezTo>
                    <a:pt x="1208" y="574"/>
                    <a:pt x="1184" y="539"/>
                    <a:pt x="1195" y="504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340924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47" y="0"/>
                    <a:pt x="1172" y="317"/>
                    <a:pt x="1044" y="727"/>
                  </a:cubicBezTo>
                  <a:cubicBezTo>
                    <a:pt x="821" y="750"/>
                    <a:pt x="634" y="879"/>
                    <a:pt x="529" y="1067"/>
                  </a:cubicBezTo>
                  <a:lnTo>
                    <a:pt x="482" y="1067"/>
                  </a:lnTo>
                  <a:cubicBezTo>
                    <a:pt x="212" y="1067"/>
                    <a:pt x="1" y="1278"/>
                    <a:pt x="1" y="1547"/>
                  </a:cubicBezTo>
                  <a:cubicBezTo>
                    <a:pt x="1" y="1804"/>
                    <a:pt x="212" y="2027"/>
                    <a:pt x="482" y="2027"/>
                  </a:cubicBezTo>
                  <a:lnTo>
                    <a:pt x="3023" y="2027"/>
                  </a:lnTo>
                  <a:cubicBezTo>
                    <a:pt x="3375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17" y="797"/>
                  </a:cubicBezTo>
                  <a:cubicBezTo>
                    <a:pt x="3328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42" y="270"/>
                  </a:cubicBezTo>
                  <a:cubicBezTo>
                    <a:pt x="2871" y="270"/>
                    <a:pt x="2801" y="294"/>
                    <a:pt x="2742" y="328"/>
                  </a:cubicBezTo>
                  <a:cubicBezTo>
                    <a:pt x="2567" y="130"/>
                    <a:pt x="2297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410730" y="3352744"/>
              <a:ext cx="61031" cy="62708"/>
            </a:xfrm>
            <a:custGeom>
              <a:avLst/>
              <a:gdLst/>
              <a:ahLst/>
              <a:cxnLst/>
              <a:rect l="l" t="t" r="r" b="b"/>
              <a:pathLst>
                <a:path w="1711" h="1758" extrusionOk="0">
                  <a:moveTo>
                    <a:pt x="961" y="0"/>
                  </a:moveTo>
                  <a:cubicBezTo>
                    <a:pt x="996" y="129"/>
                    <a:pt x="1008" y="258"/>
                    <a:pt x="1008" y="386"/>
                  </a:cubicBezTo>
                  <a:cubicBezTo>
                    <a:pt x="1008" y="1031"/>
                    <a:pt x="586" y="1570"/>
                    <a:pt x="1" y="1757"/>
                  </a:cubicBezTo>
                  <a:lnTo>
                    <a:pt x="1066" y="1757"/>
                  </a:lnTo>
                  <a:cubicBezTo>
                    <a:pt x="1418" y="1757"/>
                    <a:pt x="1711" y="1464"/>
                    <a:pt x="1711" y="1101"/>
                  </a:cubicBezTo>
                  <a:cubicBezTo>
                    <a:pt x="1711" y="855"/>
                    <a:pt x="1570" y="633"/>
                    <a:pt x="1360" y="527"/>
                  </a:cubicBezTo>
                  <a:cubicBezTo>
                    <a:pt x="1371" y="492"/>
                    <a:pt x="1383" y="445"/>
                    <a:pt x="1383" y="399"/>
                  </a:cubicBezTo>
                  <a:cubicBezTo>
                    <a:pt x="1383" y="175"/>
                    <a:pt x="1207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24801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2" y="0"/>
                  </a:moveTo>
                  <a:lnTo>
                    <a:pt x="36" y="961"/>
                  </a:lnTo>
                  <a:cubicBezTo>
                    <a:pt x="0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63" y="1089"/>
                    <a:pt x="586" y="1113"/>
                    <a:pt x="575" y="1148"/>
                  </a:cubicBezTo>
                  <a:lnTo>
                    <a:pt x="469" y="1394"/>
                  </a:lnTo>
                  <a:cubicBezTo>
                    <a:pt x="451" y="1455"/>
                    <a:pt x="498" y="1510"/>
                    <a:pt x="553" y="1510"/>
                  </a:cubicBezTo>
                  <a:cubicBezTo>
                    <a:pt x="571" y="1510"/>
                    <a:pt x="591" y="1503"/>
                    <a:pt x="609" y="1488"/>
                  </a:cubicBezTo>
                  <a:lnTo>
                    <a:pt x="1488" y="714"/>
                  </a:lnTo>
                  <a:cubicBezTo>
                    <a:pt x="1547" y="668"/>
                    <a:pt x="1512" y="574"/>
                    <a:pt x="1429" y="574"/>
                  </a:cubicBezTo>
                  <a:lnTo>
                    <a:pt x="1242" y="574"/>
                  </a:lnTo>
                  <a:cubicBezTo>
                    <a:pt x="1207" y="574"/>
                    <a:pt x="1184" y="539"/>
                    <a:pt x="1195" y="504"/>
                  </a:cubicBezTo>
                  <a:lnTo>
                    <a:pt x="1476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496372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59" y="0"/>
                    <a:pt x="1172" y="317"/>
                    <a:pt x="1044" y="727"/>
                  </a:cubicBezTo>
                  <a:cubicBezTo>
                    <a:pt x="821" y="750"/>
                    <a:pt x="633" y="879"/>
                    <a:pt x="528" y="1067"/>
                  </a:cubicBezTo>
                  <a:lnTo>
                    <a:pt x="481" y="1067"/>
                  </a:lnTo>
                  <a:cubicBezTo>
                    <a:pt x="224" y="1067"/>
                    <a:pt x="1" y="1278"/>
                    <a:pt x="1" y="1547"/>
                  </a:cubicBezTo>
                  <a:cubicBezTo>
                    <a:pt x="1" y="1804"/>
                    <a:pt x="224" y="2027"/>
                    <a:pt x="481" y="2027"/>
                  </a:cubicBezTo>
                  <a:lnTo>
                    <a:pt x="3023" y="2027"/>
                  </a:lnTo>
                  <a:cubicBezTo>
                    <a:pt x="3387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28" y="797"/>
                  </a:cubicBezTo>
                  <a:cubicBezTo>
                    <a:pt x="3340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53" y="270"/>
                  </a:cubicBezTo>
                  <a:cubicBezTo>
                    <a:pt x="2871" y="270"/>
                    <a:pt x="2812" y="294"/>
                    <a:pt x="2754" y="328"/>
                  </a:cubicBezTo>
                  <a:cubicBezTo>
                    <a:pt x="2567" y="130"/>
                    <a:pt x="2309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566570" y="3352744"/>
              <a:ext cx="60639" cy="62708"/>
            </a:xfrm>
            <a:custGeom>
              <a:avLst/>
              <a:gdLst/>
              <a:ahLst/>
              <a:cxnLst/>
              <a:rect l="l" t="t" r="r" b="b"/>
              <a:pathLst>
                <a:path w="1700" h="1758" extrusionOk="0">
                  <a:moveTo>
                    <a:pt x="950" y="0"/>
                  </a:moveTo>
                  <a:cubicBezTo>
                    <a:pt x="985" y="129"/>
                    <a:pt x="997" y="258"/>
                    <a:pt x="997" y="386"/>
                  </a:cubicBezTo>
                  <a:cubicBezTo>
                    <a:pt x="997" y="1031"/>
                    <a:pt x="575" y="1570"/>
                    <a:pt x="1" y="1757"/>
                  </a:cubicBezTo>
                  <a:lnTo>
                    <a:pt x="1055" y="1757"/>
                  </a:lnTo>
                  <a:cubicBezTo>
                    <a:pt x="1419" y="1757"/>
                    <a:pt x="1700" y="1464"/>
                    <a:pt x="1700" y="1101"/>
                  </a:cubicBezTo>
                  <a:cubicBezTo>
                    <a:pt x="1700" y="855"/>
                    <a:pt x="1559" y="633"/>
                    <a:pt x="1360" y="527"/>
                  </a:cubicBezTo>
                  <a:cubicBezTo>
                    <a:pt x="1372" y="492"/>
                    <a:pt x="1372" y="445"/>
                    <a:pt x="1372" y="399"/>
                  </a:cubicBezTo>
                  <a:cubicBezTo>
                    <a:pt x="1372" y="175"/>
                    <a:pt x="1196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2439551" y="3439529"/>
              <a:ext cx="54361" cy="70627"/>
            </a:xfrm>
            <a:custGeom>
              <a:avLst/>
              <a:gdLst/>
              <a:ahLst/>
              <a:cxnLst/>
              <a:rect l="l" t="t" r="r" b="b"/>
              <a:pathLst>
                <a:path w="1524" h="1980" extrusionOk="0">
                  <a:moveTo>
                    <a:pt x="1127" y="1"/>
                  </a:moveTo>
                  <a:cubicBezTo>
                    <a:pt x="1107" y="1"/>
                    <a:pt x="1085" y="9"/>
                    <a:pt x="1067" y="27"/>
                  </a:cubicBezTo>
                  <a:lnTo>
                    <a:pt x="47" y="1128"/>
                  </a:lnTo>
                  <a:cubicBezTo>
                    <a:pt x="1" y="1175"/>
                    <a:pt x="36" y="1269"/>
                    <a:pt x="106" y="1269"/>
                  </a:cubicBezTo>
                  <a:lnTo>
                    <a:pt x="481" y="1269"/>
                  </a:lnTo>
                  <a:cubicBezTo>
                    <a:pt x="505" y="1269"/>
                    <a:pt x="528" y="1292"/>
                    <a:pt x="516" y="1316"/>
                  </a:cubicBezTo>
                  <a:lnTo>
                    <a:pt x="388" y="1878"/>
                  </a:lnTo>
                  <a:cubicBezTo>
                    <a:pt x="379" y="1934"/>
                    <a:pt x="427" y="1980"/>
                    <a:pt x="476" y="1980"/>
                  </a:cubicBezTo>
                  <a:cubicBezTo>
                    <a:pt x="498" y="1980"/>
                    <a:pt x="521" y="1970"/>
                    <a:pt x="539" y="1948"/>
                  </a:cubicBezTo>
                  <a:lnTo>
                    <a:pt x="1477" y="894"/>
                  </a:lnTo>
                  <a:cubicBezTo>
                    <a:pt x="1523" y="835"/>
                    <a:pt x="1477" y="754"/>
                    <a:pt x="1406" y="754"/>
                  </a:cubicBezTo>
                  <a:lnTo>
                    <a:pt x="1161" y="754"/>
                  </a:lnTo>
                  <a:cubicBezTo>
                    <a:pt x="1125" y="754"/>
                    <a:pt x="1114" y="730"/>
                    <a:pt x="1114" y="694"/>
                  </a:cubicBezTo>
                  <a:lnTo>
                    <a:pt x="1208" y="98"/>
                  </a:lnTo>
                  <a:cubicBezTo>
                    <a:pt x="1215" y="41"/>
                    <a:pt x="1173" y="1"/>
                    <a:pt x="11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2457920" y="3556632"/>
              <a:ext cx="55645" cy="147139"/>
            </a:xfrm>
            <a:custGeom>
              <a:avLst/>
              <a:gdLst/>
              <a:ahLst/>
              <a:cxnLst/>
              <a:rect l="l" t="t" r="r" b="b"/>
              <a:pathLst>
                <a:path w="1560" h="4125" extrusionOk="0">
                  <a:moveTo>
                    <a:pt x="739" y="1"/>
                  </a:moveTo>
                  <a:cubicBezTo>
                    <a:pt x="646" y="1"/>
                    <a:pt x="575" y="71"/>
                    <a:pt x="575" y="165"/>
                  </a:cubicBezTo>
                  <a:lnTo>
                    <a:pt x="575" y="891"/>
                  </a:lnTo>
                  <a:lnTo>
                    <a:pt x="282" y="657"/>
                  </a:lnTo>
                  <a:cubicBezTo>
                    <a:pt x="254" y="638"/>
                    <a:pt x="220" y="629"/>
                    <a:pt x="186" y="629"/>
                  </a:cubicBezTo>
                  <a:cubicBezTo>
                    <a:pt x="135" y="629"/>
                    <a:pt x="83" y="649"/>
                    <a:pt x="48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75" y="1301"/>
                  </a:lnTo>
                  <a:lnTo>
                    <a:pt x="575" y="3972"/>
                  </a:lnTo>
                  <a:cubicBezTo>
                    <a:pt x="575" y="4054"/>
                    <a:pt x="646" y="4124"/>
                    <a:pt x="739" y="4124"/>
                  </a:cubicBezTo>
                  <a:cubicBezTo>
                    <a:pt x="821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77" y="1758"/>
                  </a:lnTo>
                  <a:cubicBezTo>
                    <a:pt x="1547" y="1699"/>
                    <a:pt x="1559" y="1594"/>
                    <a:pt x="1513" y="1524"/>
                  </a:cubicBezTo>
                  <a:cubicBezTo>
                    <a:pt x="1479" y="1484"/>
                    <a:pt x="1431" y="1463"/>
                    <a:pt x="1382" y="1463"/>
                  </a:cubicBezTo>
                  <a:cubicBezTo>
                    <a:pt x="1345" y="1463"/>
                    <a:pt x="1309" y="1475"/>
                    <a:pt x="1278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21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2582443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9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5" y="649"/>
                    <a:pt x="60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9" y="4124"/>
                  </a:cubicBezTo>
                  <a:cubicBezTo>
                    <a:pt x="833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89" y="1758"/>
                  </a:lnTo>
                  <a:cubicBezTo>
                    <a:pt x="1559" y="1699"/>
                    <a:pt x="1571" y="1594"/>
                    <a:pt x="1512" y="1524"/>
                  </a:cubicBezTo>
                  <a:cubicBezTo>
                    <a:pt x="1486" y="1484"/>
                    <a:pt x="1440" y="1463"/>
                    <a:pt x="1393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33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2333006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8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4" y="649"/>
                    <a:pt x="59" y="691"/>
                  </a:cubicBezTo>
                  <a:cubicBezTo>
                    <a:pt x="1" y="762"/>
                    <a:pt x="12" y="855"/>
                    <a:pt x="82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8" y="4124"/>
                  </a:cubicBezTo>
                  <a:cubicBezTo>
                    <a:pt x="832" y="4124"/>
                    <a:pt x="902" y="4054"/>
                    <a:pt x="902" y="3972"/>
                  </a:cubicBezTo>
                  <a:lnTo>
                    <a:pt x="902" y="2214"/>
                  </a:lnTo>
                  <a:lnTo>
                    <a:pt x="1488" y="1758"/>
                  </a:lnTo>
                  <a:cubicBezTo>
                    <a:pt x="1558" y="1699"/>
                    <a:pt x="1571" y="1594"/>
                    <a:pt x="1512" y="1524"/>
                  </a:cubicBezTo>
                  <a:cubicBezTo>
                    <a:pt x="1485" y="1484"/>
                    <a:pt x="1439" y="1463"/>
                    <a:pt x="1392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2" y="1805"/>
                  </a:lnTo>
                  <a:lnTo>
                    <a:pt x="902" y="165"/>
                  </a:lnTo>
                  <a:cubicBezTo>
                    <a:pt x="902" y="71"/>
                    <a:pt x="832" y="1"/>
                    <a:pt x="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2294590" y="3698276"/>
              <a:ext cx="378994" cy="24719"/>
            </a:xfrm>
            <a:custGeom>
              <a:avLst/>
              <a:gdLst/>
              <a:ahLst/>
              <a:cxnLst/>
              <a:rect l="l" t="t" r="r" b="b"/>
              <a:pathLst>
                <a:path w="10625" h="693" extrusionOk="0">
                  <a:moveTo>
                    <a:pt x="211" y="1"/>
                  </a:moveTo>
                  <a:cubicBezTo>
                    <a:pt x="94" y="1"/>
                    <a:pt x="0" y="94"/>
                    <a:pt x="0" y="211"/>
                  </a:cubicBezTo>
                  <a:lnTo>
                    <a:pt x="0" y="469"/>
                  </a:lnTo>
                  <a:cubicBezTo>
                    <a:pt x="0" y="586"/>
                    <a:pt x="94" y="692"/>
                    <a:pt x="211" y="692"/>
                  </a:cubicBezTo>
                  <a:lnTo>
                    <a:pt x="10414" y="692"/>
                  </a:lnTo>
                  <a:cubicBezTo>
                    <a:pt x="10531" y="692"/>
                    <a:pt x="10625" y="586"/>
                    <a:pt x="10625" y="469"/>
                  </a:cubicBezTo>
                  <a:lnTo>
                    <a:pt x="10625" y="211"/>
                  </a:lnTo>
                  <a:cubicBezTo>
                    <a:pt x="10625" y="94"/>
                    <a:pt x="10531" y="1"/>
                    <a:pt x="1041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2653925" y="3698276"/>
              <a:ext cx="19654" cy="24719"/>
            </a:xfrm>
            <a:custGeom>
              <a:avLst/>
              <a:gdLst/>
              <a:ahLst/>
              <a:cxnLst/>
              <a:rect l="l" t="t" r="r" b="b"/>
              <a:pathLst>
                <a:path w="551" h="693" extrusionOk="0">
                  <a:moveTo>
                    <a:pt x="0" y="1"/>
                  </a:moveTo>
                  <a:lnTo>
                    <a:pt x="0" y="692"/>
                  </a:lnTo>
                  <a:lnTo>
                    <a:pt x="340" y="692"/>
                  </a:lnTo>
                  <a:cubicBezTo>
                    <a:pt x="457" y="692"/>
                    <a:pt x="551" y="586"/>
                    <a:pt x="551" y="469"/>
                  </a:cubicBezTo>
                  <a:lnTo>
                    <a:pt x="551" y="211"/>
                  </a:lnTo>
                  <a:cubicBezTo>
                    <a:pt x="551" y="94"/>
                    <a:pt x="457" y="1"/>
                    <a:pt x="34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20"/>
          <p:cNvGrpSpPr/>
          <p:nvPr/>
        </p:nvGrpSpPr>
        <p:grpSpPr>
          <a:xfrm>
            <a:off x="6610550" y="2628675"/>
            <a:ext cx="2076300" cy="916750"/>
            <a:chOff x="6610550" y="2628675"/>
            <a:chExt cx="2076300" cy="916750"/>
          </a:xfrm>
        </p:grpSpPr>
        <p:sp>
          <p:nvSpPr>
            <p:cNvPr id="1788" name="Google Shape;1788;p20"/>
            <p:cNvSpPr/>
            <p:nvPr/>
          </p:nvSpPr>
          <p:spPr>
            <a:xfrm>
              <a:off x="6610550" y="26286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4" name="Google Shape;1834;p20"/>
            <p:cNvSpPr txBox="1"/>
            <p:nvPr/>
          </p:nvSpPr>
          <p:spPr>
            <a:xfrm>
              <a:off x="6645950" y="30201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5" name="Google Shape;1835;p20"/>
          <p:cNvGrpSpPr/>
          <p:nvPr/>
        </p:nvGrpSpPr>
        <p:grpSpPr>
          <a:xfrm>
            <a:off x="6610550" y="3808475"/>
            <a:ext cx="2076300" cy="925620"/>
            <a:chOff x="6610550" y="3808475"/>
            <a:chExt cx="2076300" cy="925620"/>
          </a:xfrm>
        </p:grpSpPr>
        <p:sp>
          <p:nvSpPr>
            <p:cNvPr id="1786" name="Google Shape;1786;p20"/>
            <p:cNvSpPr/>
            <p:nvPr/>
          </p:nvSpPr>
          <p:spPr>
            <a:xfrm>
              <a:off x="6610550" y="38084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6" name="Google Shape;1836;p20"/>
            <p:cNvSpPr txBox="1"/>
            <p:nvPr/>
          </p:nvSpPr>
          <p:spPr>
            <a:xfrm>
              <a:off x="6645950" y="420879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7" name="Google Shape;1837;p20"/>
          <p:cNvGrpSpPr/>
          <p:nvPr/>
        </p:nvGrpSpPr>
        <p:grpSpPr>
          <a:xfrm>
            <a:off x="6583850" y="1448875"/>
            <a:ext cx="2129700" cy="907871"/>
            <a:chOff x="6583850" y="1448875"/>
            <a:chExt cx="2129700" cy="907871"/>
          </a:xfrm>
        </p:grpSpPr>
        <p:sp>
          <p:nvSpPr>
            <p:cNvPr id="1790" name="Google Shape;1790;p20"/>
            <p:cNvSpPr/>
            <p:nvPr/>
          </p:nvSpPr>
          <p:spPr>
            <a:xfrm>
              <a:off x="6610550" y="14488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8" name="Google Shape;1838;p20"/>
            <p:cNvSpPr txBox="1"/>
            <p:nvPr/>
          </p:nvSpPr>
          <p:spPr>
            <a:xfrm>
              <a:off x="6583850" y="1831446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89" y="1511778"/>
            <a:ext cx="552575" cy="685193"/>
          </a:xfrm>
          <a:prstGeom prst="rect">
            <a:avLst/>
          </a:prstGeom>
        </p:spPr>
      </p:pic>
      <p:sp>
        <p:nvSpPr>
          <p:cNvPr id="102" name="Trapecio 101">
            <a:extLst>
              <a:ext uri="{FF2B5EF4-FFF2-40B4-BE49-F238E27FC236}">
                <a16:creationId xmlns:a16="http://schemas.microsoft.com/office/drawing/2014/main" id="{2A38A669-2924-4405-A487-27C2F81E0442}"/>
              </a:ext>
            </a:extLst>
          </p:cNvPr>
          <p:cNvSpPr/>
          <p:nvPr/>
        </p:nvSpPr>
        <p:spPr>
          <a:xfrm>
            <a:off x="188259" y="5087927"/>
            <a:ext cx="8767482" cy="5557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04C39E09-470C-46B8-8F80-930A81B098BC}"/>
              </a:ext>
            </a:extLst>
          </p:cNvPr>
          <p:cNvGrpSpPr/>
          <p:nvPr/>
        </p:nvGrpSpPr>
        <p:grpSpPr>
          <a:xfrm>
            <a:off x="0" y="4472485"/>
            <a:ext cx="2302945" cy="686383"/>
            <a:chOff x="3835492" y="4365891"/>
            <a:chExt cx="2641661" cy="787337"/>
          </a:xfrm>
        </p:grpSpPr>
        <p:pic>
          <p:nvPicPr>
            <p:cNvPr id="104" name="Gráfico 103">
              <a:extLst>
                <a:ext uri="{FF2B5EF4-FFF2-40B4-BE49-F238E27FC236}">
                  <a16:creationId xmlns:a16="http://schemas.microsoft.com/office/drawing/2014/main" id="{57C0344E-45DA-467C-8AB0-C3A11E813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383826" y="4365891"/>
              <a:ext cx="1093327" cy="777607"/>
            </a:xfrm>
            <a:prstGeom prst="rect">
              <a:avLst/>
            </a:prstGeom>
          </p:spPr>
        </p:pic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65D19B6A-AA13-4B2E-9A5C-88AFC201AE87}"/>
                </a:ext>
              </a:extLst>
            </p:cNvPr>
            <p:cNvGrpSpPr/>
            <p:nvPr/>
          </p:nvGrpSpPr>
          <p:grpSpPr>
            <a:xfrm>
              <a:off x="3835492" y="4550606"/>
              <a:ext cx="1747258" cy="602622"/>
              <a:chOff x="-2175031" y="5207163"/>
              <a:chExt cx="4067461" cy="1402850"/>
            </a:xfrm>
          </p:grpSpPr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D924E104-B345-468F-8E29-D2EA14514A9F}"/>
                  </a:ext>
                </a:extLst>
              </p:cNvPr>
              <p:cNvSpPr/>
              <p:nvPr/>
            </p:nvSpPr>
            <p:spPr>
              <a:xfrm>
                <a:off x="-2175031" y="5242600"/>
                <a:ext cx="4067461" cy="1367413"/>
              </a:xfrm>
              <a:custGeom>
                <a:avLst/>
                <a:gdLst>
                  <a:gd name="connsiteX0" fmla="*/ 2448748 w 4067461"/>
                  <a:gd name="connsiteY0" fmla="*/ 397548 h 1367413"/>
                  <a:gd name="connsiteX1" fmla="*/ 2480435 w 4067461"/>
                  <a:gd name="connsiteY1" fmla="*/ 572136 h 1367413"/>
                  <a:gd name="connsiteX2" fmla="*/ 2414638 w 4067461"/>
                  <a:gd name="connsiteY2" fmla="*/ 695156 h 1367413"/>
                  <a:gd name="connsiteX3" fmla="*/ 2367667 w 4067461"/>
                  <a:gd name="connsiteY3" fmla="*/ 856385 h 1367413"/>
                  <a:gd name="connsiteX4" fmla="*/ 2449183 w 4067461"/>
                  <a:gd name="connsiteY4" fmla="*/ 906339 h 1367413"/>
                  <a:gd name="connsiteX5" fmla="*/ 2587673 w 4067461"/>
                  <a:gd name="connsiteY5" fmla="*/ 728768 h 1367413"/>
                  <a:gd name="connsiteX6" fmla="*/ 2559900 w 4067461"/>
                  <a:gd name="connsiteY6" fmla="*/ 620163 h 1367413"/>
                  <a:gd name="connsiteX7" fmla="*/ 2651419 w 4067461"/>
                  <a:gd name="connsiteY7" fmla="*/ 672788 h 1367413"/>
                  <a:gd name="connsiteX8" fmla="*/ 2688449 w 4067461"/>
                  <a:gd name="connsiteY8" fmla="*/ 809166 h 1367413"/>
                  <a:gd name="connsiteX9" fmla="*/ 2668319 w 4067461"/>
                  <a:gd name="connsiteY9" fmla="*/ 928519 h 1367413"/>
                  <a:gd name="connsiteX10" fmla="*/ 2727095 w 4067461"/>
                  <a:gd name="connsiteY10" fmla="*/ 1037870 h 1367413"/>
                  <a:gd name="connsiteX11" fmla="*/ 2808051 w 4067461"/>
                  <a:gd name="connsiteY11" fmla="*/ 1015813 h 1367413"/>
                  <a:gd name="connsiteX12" fmla="*/ 2868380 w 4067461"/>
                  <a:gd name="connsiteY12" fmla="*/ 791583 h 1367413"/>
                  <a:gd name="connsiteX13" fmla="*/ 2941508 w 4067461"/>
                  <a:gd name="connsiteY13" fmla="*/ 573565 h 1367413"/>
                  <a:gd name="connsiteX14" fmla="*/ 2963813 w 4067461"/>
                  <a:gd name="connsiteY14" fmla="*/ 569527 h 1367413"/>
                  <a:gd name="connsiteX15" fmla="*/ 2960086 w 4067461"/>
                  <a:gd name="connsiteY15" fmla="*/ 589160 h 1367413"/>
                  <a:gd name="connsiteX16" fmla="*/ 2985062 w 4067461"/>
                  <a:gd name="connsiteY16" fmla="*/ 740325 h 1367413"/>
                  <a:gd name="connsiteX17" fmla="*/ 3028865 w 4067461"/>
                  <a:gd name="connsiteY17" fmla="*/ 808110 h 1367413"/>
                  <a:gd name="connsiteX18" fmla="*/ 3036196 w 4067461"/>
                  <a:gd name="connsiteY18" fmla="*/ 943741 h 1367413"/>
                  <a:gd name="connsiteX19" fmla="*/ 3017246 w 4067461"/>
                  <a:gd name="connsiteY19" fmla="*/ 982822 h 1367413"/>
                  <a:gd name="connsiteX20" fmla="*/ 3016376 w 4067461"/>
                  <a:gd name="connsiteY20" fmla="*/ 1046009 h 1367413"/>
                  <a:gd name="connsiteX21" fmla="*/ 3094102 w 4067461"/>
                  <a:gd name="connsiteY21" fmla="*/ 1074030 h 1367413"/>
                  <a:gd name="connsiteX22" fmla="*/ 3169343 w 4067461"/>
                  <a:gd name="connsiteY22" fmla="*/ 1022337 h 1367413"/>
                  <a:gd name="connsiteX23" fmla="*/ 3236071 w 4067461"/>
                  <a:gd name="connsiteY23" fmla="*/ 829731 h 1367413"/>
                  <a:gd name="connsiteX24" fmla="*/ 3182079 w 4067461"/>
                  <a:gd name="connsiteY24" fmla="*/ 709694 h 1367413"/>
                  <a:gd name="connsiteX25" fmla="*/ 3175866 w 4067461"/>
                  <a:gd name="connsiteY25" fmla="*/ 702984 h 1367413"/>
                  <a:gd name="connsiteX26" fmla="*/ 3175183 w 4067461"/>
                  <a:gd name="connsiteY26" fmla="*/ 697082 h 1367413"/>
                  <a:gd name="connsiteX27" fmla="*/ 3368037 w 4067461"/>
                  <a:gd name="connsiteY27" fmla="*/ 869992 h 1367413"/>
                  <a:gd name="connsiteX28" fmla="*/ 3376052 w 4067461"/>
                  <a:gd name="connsiteY28" fmla="*/ 959647 h 1367413"/>
                  <a:gd name="connsiteX29" fmla="*/ 3439053 w 4067461"/>
                  <a:gd name="connsiteY29" fmla="*/ 1048743 h 1367413"/>
                  <a:gd name="connsiteX30" fmla="*/ 3530261 w 4067461"/>
                  <a:gd name="connsiteY30" fmla="*/ 1025257 h 1367413"/>
                  <a:gd name="connsiteX31" fmla="*/ 3554430 w 4067461"/>
                  <a:gd name="connsiteY31" fmla="*/ 931253 h 1367413"/>
                  <a:gd name="connsiteX32" fmla="*/ 3541382 w 4067461"/>
                  <a:gd name="connsiteY32" fmla="*/ 894782 h 1367413"/>
                  <a:gd name="connsiteX33" fmla="*/ 3571206 w 4067461"/>
                  <a:gd name="connsiteY33" fmla="*/ 907457 h 1367413"/>
                  <a:gd name="connsiteX34" fmla="*/ 3627434 w 4067461"/>
                  <a:gd name="connsiteY34" fmla="*/ 1083660 h 1367413"/>
                  <a:gd name="connsiteX35" fmla="*/ 3615505 w 4067461"/>
                  <a:gd name="connsiteY35" fmla="*/ 1122182 h 1367413"/>
                  <a:gd name="connsiteX36" fmla="*/ 3605874 w 4067461"/>
                  <a:gd name="connsiteY36" fmla="*/ 1160578 h 1367413"/>
                  <a:gd name="connsiteX37" fmla="*/ 3646819 w 4067461"/>
                  <a:gd name="connsiteY37" fmla="*/ 1145667 h 1367413"/>
                  <a:gd name="connsiteX38" fmla="*/ 3732249 w 4067461"/>
                  <a:gd name="connsiteY38" fmla="*/ 841474 h 1367413"/>
                  <a:gd name="connsiteX39" fmla="*/ 3691988 w 4067461"/>
                  <a:gd name="connsiteY39" fmla="*/ 791086 h 1367413"/>
                  <a:gd name="connsiteX40" fmla="*/ 3722556 w 4067461"/>
                  <a:gd name="connsiteY40" fmla="*/ 786488 h 1367413"/>
                  <a:gd name="connsiteX41" fmla="*/ 3880493 w 4067461"/>
                  <a:gd name="connsiteY41" fmla="*/ 1091551 h 1367413"/>
                  <a:gd name="connsiteX42" fmla="*/ 3855579 w 4067461"/>
                  <a:gd name="connsiteY42" fmla="*/ 1141566 h 1367413"/>
                  <a:gd name="connsiteX43" fmla="*/ 3852224 w 4067461"/>
                  <a:gd name="connsiteY43" fmla="*/ 1211153 h 1367413"/>
                  <a:gd name="connsiteX44" fmla="*/ 3915224 w 4067461"/>
                  <a:gd name="connsiteY44" fmla="*/ 1257316 h 1367413"/>
                  <a:gd name="connsiteX45" fmla="*/ 3965985 w 4067461"/>
                  <a:gd name="connsiteY45" fmla="*/ 1203014 h 1367413"/>
                  <a:gd name="connsiteX46" fmla="*/ 3968967 w 4067461"/>
                  <a:gd name="connsiteY46" fmla="*/ 1165922 h 1367413"/>
                  <a:gd name="connsiteX47" fmla="*/ 3987980 w 4067461"/>
                  <a:gd name="connsiteY47" fmla="*/ 1104412 h 1367413"/>
                  <a:gd name="connsiteX48" fmla="*/ 4015317 w 4067461"/>
                  <a:gd name="connsiteY48" fmla="*/ 1087388 h 1367413"/>
                  <a:gd name="connsiteX49" fmla="*/ 4020225 w 4067461"/>
                  <a:gd name="connsiteY49" fmla="*/ 1114477 h 1367413"/>
                  <a:gd name="connsiteX50" fmla="*/ 4044829 w 4067461"/>
                  <a:gd name="connsiteY50" fmla="*/ 1182697 h 1367413"/>
                  <a:gd name="connsiteX51" fmla="*/ 4031596 w 4067461"/>
                  <a:gd name="connsiteY51" fmla="*/ 1338397 h 1367413"/>
                  <a:gd name="connsiteX52" fmla="*/ 3965302 w 4067461"/>
                  <a:gd name="connsiteY52" fmla="*/ 1367412 h 1367413"/>
                  <a:gd name="connsiteX53" fmla="*/ 3030356 w 4067461"/>
                  <a:gd name="connsiteY53" fmla="*/ 1363746 h 1367413"/>
                  <a:gd name="connsiteX54" fmla="*/ 2331631 w 4067461"/>
                  <a:gd name="connsiteY54" fmla="*/ 1359584 h 1367413"/>
                  <a:gd name="connsiteX55" fmla="*/ 1126664 w 4067461"/>
                  <a:gd name="connsiteY55" fmla="*/ 1351507 h 1367413"/>
                  <a:gd name="connsiteX56" fmla="*/ 167052 w 4067461"/>
                  <a:gd name="connsiteY56" fmla="*/ 1346288 h 1367413"/>
                  <a:gd name="connsiteX57" fmla="*/ 27443 w 4067461"/>
                  <a:gd name="connsiteY57" fmla="*/ 1343181 h 1367413"/>
                  <a:gd name="connsiteX58" fmla="*/ 4082 w 4067461"/>
                  <a:gd name="connsiteY58" fmla="*/ 1324604 h 1367413"/>
                  <a:gd name="connsiteX59" fmla="*/ 227443 w 4067461"/>
                  <a:gd name="connsiteY59" fmla="*/ 999100 h 1367413"/>
                  <a:gd name="connsiteX60" fmla="*/ 235706 w 4067461"/>
                  <a:gd name="connsiteY60" fmla="*/ 1002952 h 1367413"/>
                  <a:gd name="connsiteX61" fmla="*/ 168605 w 4067461"/>
                  <a:gd name="connsiteY61" fmla="*/ 1126220 h 1367413"/>
                  <a:gd name="connsiteX62" fmla="*/ 199049 w 4067461"/>
                  <a:gd name="connsiteY62" fmla="*/ 1208108 h 1367413"/>
                  <a:gd name="connsiteX63" fmla="*/ 301503 w 4067461"/>
                  <a:gd name="connsiteY63" fmla="*/ 1199721 h 1367413"/>
                  <a:gd name="connsiteX64" fmla="*/ 376681 w 4067461"/>
                  <a:gd name="connsiteY64" fmla="*/ 1055701 h 1367413"/>
                  <a:gd name="connsiteX65" fmla="*/ 345740 w 4067461"/>
                  <a:gd name="connsiteY65" fmla="*/ 948836 h 1367413"/>
                  <a:gd name="connsiteX66" fmla="*/ 446889 w 4067461"/>
                  <a:gd name="connsiteY66" fmla="*/ 994937 h 1367413"/>
                  <a:gd name="connsiteX67" fmla="*/ 469381 w 4067461"/>
                  <a:gd name="connsiteY67" fmla="*/ 1115036 h 1367413"/>
                  <a:gd name="connsiteX68" fmla="*/ 486342 w 4067461"/>
                  <a:gd name="connsiteY68" fmla="*/ 1172818 h 1367413"/>
                  <a:gd name="connsiteX69" fmla="*/ 553195 w 4067461"/>
                  <a:gd name="connsiteY69" fmla="*/ 1153433 h 1367413"/>
                  <a:gd name="connsiteX70" fmla="*/ 579663 w 4067461"/>
                  <a:gd name="connsiteY70" fmla="*/ 1048805 h 1367413"/>
                  <a:gd name="connsiteX71" fmla="*/ 558228 w 4067461"/>
                  <a:gd name="connsiteY71" fmla="*/ 967972 h 1367413"/>
                  <a:gd name="connsiteX72" fmla="*/ 606504 w 4067461"/>
                  <a:gd name="connsiteY72" fmla="*/ 754056 h 1367413"/>
                  <a:gd name="connsiteX73" fmla="*/ 774506 w 4067461"/>
                  <a:gd name="connsiteY73" fmla="*/ 741257 h 1367413"/>
                  <a:gd name="connsiteX74" fmla="*/ 750958 w 4067461"/>
                  <a:gd name="connsiteY74" fmla="*/ 752565 h 1367413"/>
                  <a:gd name="connsiteX75" fmla="*/ 673667 w 4067461"/>
                  <a:gd name="connsiteY75" fmla="*/ 843214 h 1367413"/>
                  <a:gd name="connsiteX76" fmla="*/ 721881 w 4067461"/>
                  <a:gd name="connsiteY76" fmla="*/ 975925 h 1367413"/>
                  <a:gd name="connsiteX77" fmla="*/ 821787 w 4067461"/>
                  <a:gd name="connsiteY77" fmla="*/ 962319 h 1367413"/>
                  <a:gd name="connsiteX78" fmla="*/ 868820 w 4067461"/>
                  <a:gd name="connsiteY78" fmla="*/ 855764 h 1367413"/>
                  <a:gd name="connsiteX79" fmla="*/ 882117 w 4067461"/>
                  <a:gd name="connsiteY79" fmla="*/ 828116 h 1367413"/>
                  <a:gd name="connsiteX80" fmla="*/ 907839 w 4067461"/>
                  <a:gd name="connsiteY80" fmla="*/ 848122 h 1367413"/>
                  <a:gd name="connsiteX81" fmla="*/ 916040 w 4067461"/>
                  <a:gd name="connsiteY81" fmla="*/ 953931 h 1367413"/>
                  <a:gd name="connsiteX82" fmla="*/ 893549 w 4067461"/>
                  <a:gd name="connsiteY82" fmla="*/ 1028115 h 1367413"/>
                  <a:gd name="connsiteX83" fmla="*/ 921259 w 4067461"/>
                  <a:gd name="connsiteY83" fmla="*/ 1112738 h 1367413"/>
                  <a:gd name="connsiteX84" fmla="*/ 1002153 w 4067461"/>
                  <a:gd name="connsiteY84" fmla="*/ 1091862 h 1367413"/>
                  <a:gd name="connsiteX85" fmla="*/ 1074412 w 4067461"/>
                  <a:gd name="connsiteY85" fmla="*/ 957348 h 1367413"/>
                  <a:gd name="connsiteX86" fmla="*/ 1297275 w 4067461"/>
                  <a:gd name="connsiteY86" fmla="*/ 791956 h 1367413"/>
                  <a:gd name="connsiteX87" fmla="*/ 1354498 w 4067461"/>
                  <a:gd name="connsiteY87" fmla="*/ 809849 h 1367413"/>
                  <a:gd name="connsiteX88" fmla="*/ 1304669 w 4067461"/>
                  <a:gd name="connsiteY88" fmla="*/ 834577 h 1367413"/>
                  <a:gd name="connsiteX89" fmla="*/ 1241295 w 4067461"/>
                  <a:gd name="connsiteY89" fmla="*/ 1040355 h 1367413"/>
                  <a:gd name="connsiteX90" fmla="*/ 1378853 w 4067461"/>
                  <a:gd name="connsiteY90" fmla="*/ 1080057 h 1367413"/>
                  <a:gd name="connsiteX91" fmla="*/ 1448129 w 4067461"/>
                  <a:gd name="connsiteY91" fmla="*/ 998665 h 1367413"/>
                  <a:gd name="connsiteX92" fmla="*/ 1506657 w 4067461"/>
                  <a:gd name="connsiteY92" fmla="*/ 844953 h 1367413"/>
                  <a:gd name="connsiteX93" fmla="*/ 1607557 w 4067461"/>
                  <a:gd name="connsiteY93" fmla="*/ 650421 h 1367413"/>
                  <a:gd name="connsiteX94" fmla="*/ 1706470 w 4067461"/>
                  <a:gd name="connsiteY94" fmla="*/ 583133 h 1367413"/>
                  <a:gd name="connsiteX95" fmla="*/ 1726911 w 4067461"/>
                  <a:gd name="connsiteY95" fmla="*/ 581642 h 1367413"/>
                  <a:gd name="connsiteX96" fmla="*/ 1721319 w 4067461"/>
                  <a:gd name="connsiteY96" fmla="*/ 600033 h 1367413"/>
                  <a:gd name="connsiteX97" fmla="*/ 1747725 w 4067461"/>
                  <a:gd name="connsiteY97" fmla="*/ 835385 h 1367413"/>
                  <a:gd name="connsiteX98" fmla="*/ 1881244 w 4067461"/>
                  <a:gd name="connsiteY98" fmla="*/ 861977 h 1367413"/>
                  <a:gd name="connsiteX99" fmla="*/ 2005879 w 4067461"/>
                  <a:gd name="connsiteY99" fmla="*/ 546663 h 1367413"/>
                  <a:gd name="connsiteX100" fmla="*/ 1927221 w 4067461"/>
                  <a:gd name="connsiteY100" fmla="*/ 350515 h 1367413"/>
                  <a:gd name="connsiteX101" fmla="*/ 2141386 w 4067461"/>
                  <a:gd name="connsiteY101" fmla="*/ 1836 h 1367413"/>
                  <a:gd name="connsiteX102" fmla="*/ 2153191 w 4067461"/>
                  <a:gd name="connsiteY102" fmla="*/ 2520 h 1367413"/>
                  <a:gd name="connsiteX103" fmla="*/ 2132377 w 4067461"/>
                  <a:gd name="connsiteY103" fmla="*/ 23147 h 1367413"/>
                  <a:gd name="connsiteX104" fmla="*/ 2045394 w 4067461"/>
                  <a:gd name="connsiteY104" fmla="*/ 209167 h 1367413"/>
                  <a:gd name="connsiteX105" fmla="*/ 2114670 w 4067461"/>
                  <a:gd name="connsiteY105" fmla="*/ 307521 h 1367413"/>
                  <a:gd name="connsiteX106" fmla="*/ 2239491 w 4067461"/>
                  <a:gd name="connsiteY106" fmla="*/ 266452 h 1367413"/>
                  <a:gd name="connsiteX107" fmla="*/ 2273601 w 4067461"/>
                  <a:gd name="connsiteY107" fmla="*/ 180277 h 1367413"/>
                  <a:gd name="connsiteX108" fmla="*/ 2285344 w 4067461"/>
                  <a:gd name="connsiteY108" fmla="*/ 157661 h 1367413"/>
                  <a:gd name="connsiteX109" fmla="*/ 2305536 w 4067461"/>
                  <a:gd name="connsiteY109" fmla="*/ 174809 h 1367413"/>
                  <a:gd name="connsiteX110" fmla="*/ 2305598 w 4067461"/>
                  <a:gd name="connsiteY110" fmla="*/ 328769 h 1367413"/>
                  <a:gd name="connsiteX111" fmla="*/ 2241231 w 4067461"/>
                  <a:gd name="connsiteY111" fmla="*/ 455889 h 1367413"/>
                  <a:gd name="connsiteX112" fmla="*/ 2241603 w 4067461"/>
                  <a:gd name="connsiteY112" fmla="*/ 558281 h 1367413"/>
                  <a:gd name="connsiteX113" fmla="*/ 2319205 w 4067461"/>
                  <a:gd name="connsiteY113" fmla="*/ 586426 h 1367413"/>
                  <a:gd name="connsiteX114" fmla="*/ 2439925 w 4067461"/>
                  <a:gd name="connsiteY114" fmla="*/ 437436 h 1367413"/>
                  <a:gd name="connsiteX115" fmla="*/ 2448500 w 4067461"/>
                  <a:gd name="connsiteY115" fmla="*/ 397362 h 136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4067461" h="1367413">
                    <a:moveTo>
                      <a:pt x="2448748" y="397548"/>
                    </a:moveTo>
                    <a:cubicBezTo>
                      <a:pt x="2493669" y="453342"/>
                      <a:pt x="2503175" y="510005"/>
                      <a:pt x="2480435" y="572136"/>
                    </a:cubicBezTo>
                    <a:cubicBezTo>
                      <a:pt x="2464343" y="616187"/>
                      <a:pt x="2437689" y="654770"/>
                      <a:pt x="2414638" y="695156"/>
                    </a:cubicBezTo>
                    <a:cubicBezTo>
                      <a:pt x="2386058" y="745233"/>
                      <a:pt x="2362759" y="796367"/>
                      <a:pt x="2367667" y="856385"/>
                    </a:cubicBezTo>
                    <a:cubicBezTo>
                      <a:pt x="2372078" y="910129"/>
                      <a:pt x="2401466" y="930445"/>
                      <a:pt x="2449183" y="906339"/>
                    </a:cubicBezTo>
                    <a:cubicBezTo>
                      <a:pt x="2522559" y="869371"/>
                      <a:pt x="2568661" y="808234"/>
                      <a:pt x="2587673" y="728768"/>
                    </a:cubicBezTo>
                    <a:cubicBezTo>
                      <a:pt x="2596868" y="690185"/>
                      <a:pt x="2590593" y="652347"/>
                      <a:pt x="2559900" y="620163"/>
                    </a:cubicBezTo>
                    <a:cubicBezTo>
                      <a:pt x="2596495" y="627557"/>
                      <a:pt x="2627002" y="645761"/>
                      <a:pt x="2651419" y="672788"/>
                    </a:cubicBezTo>
                    <a:cubicBezTo>
                      <a:pt x="2686337" y="711558"/>
                      <a:pt x="2695097" y="759026"/>
                      <a:pt x="2688449" y="809166"/>
                    </a:cubicBezTo>
                    <a:cubicBezTo>
                      <a:pt x="2683168" y="849116"/>
                      <a:pt x="2674470" y="888631"/>
                      <a:pt x="2668319" y="928519"/>
                    </a:cubicBezTo>
                    <a:cubicBezTo>
                      <a:pt x="2658813" y="990526"/>
                      <a:pt x="2678446" y="1026500"/>
                      <a:pt x="2727095" y="1037870"/>
                    </a:cubicBezTo>
                    <a:cubicBezTo>
                      <a:pt x="2757974" y="1045077"/>
                      <a:pt x="2784255" y="1034204"/>
                      <a:pt x="2808051" y="1015813"/>
                    </a:cubicBezTo>
                    <a:cubicBezTo>
                      <a:pt x="2872543" y="966046"/>
                      <a:pt x="2898949" y="867258"/>
                      <a:pt x="2868380" y="791583"/>
                    </a:cubicBezTo>
                    <a:cubicBezTo>
                      <a:pt x="2835265" y="709632"/>
                      <a:pt x="2867945" y="611838"/>
                      <a:pt x="2941508" y="573565"/>
                    </a:cubicBezTo>
                    <a:cubicBezTo>
                      <a:pt x="2948405" y="569962"/>
                      <a:pt x="2956233" y="562071"/>
                      <a:pt x="2963813" y="569527"/>
                    </a:cubicBezTo>
                    <a:cubicBezTo>
                      <a:pt x="2970275" y="575864"/>
                      <a:pt x="2962260" y="582699"/>
                      <a:pt x="2960086" y="589160"/>
                    </a:cubicBezTo>
                    <a:cubicBezTo>
                      <a:pt x="2941570" y="643960"/>
                      <a:pt x="2960086" y="693105"/>
                      <a:pt x="2985062" y="740325"/>
                    </a:cubicBezTo>
                    <a:cubicBezTo>
                      <a:pt x="2997613" y="763997"/>
                      <a:pt x="3014699" y="785245"/>
                      <a:pt x="3028865" y="808110"/>
                    </a:cubicBezTo>
                    <a:cubicBezTo>
                      <a:pt x="3055954" y="851850"/>
                      <a:pt x="3060613" y="897019"/>
                      <a:pt x="3036196" y="943741"/>
                    </a:cubicBezTo>
                    <a:cubicBezTo>
                      <a:pt x="3029486" y="956602"/>
                      <a:pt x="3023397" y="969712"/>
                      <a:pt x="3017246" y="982822"/>
                    </a:cubicBezTo>
                    <a:cubicBezTo>
                      <a:pt x="3007429" y="1003760"/>
                      <a:pt x="2996494" y="1025257"/>
                      <a:pt x="3016376" y="1046009"/>
                    </a:cubicBezTo>
                    <a:cubicBezTo>
                      <a:pt x="3037376" y="1067941"/>
                      <a:pt x="3062042" y="1080926"/>
                      <a:pt x="3094102" y="1074030"/>
                    </a:cubicBezTo>
                    <a:cubicBezTo>
                      <a:pt x="3126472" y="1067071"/>
                      <a:pt x="3149833" y="1047127"/>
                      <a:pt x="3169343" y="1022337"/>
                    </a:cubicBezTo>
                    <a:cubicBezTo>
                      <a:pt x="3213704" y="965984"/>
                      <a:pt x="3237252" y="902176"/>
                      <a:pt x="3236071" y="829731"/>
                    </a:cubicBezTo>
                    <a:cubicBezTo>
                      <a:pt x="3235326" y="781766"/>
                      <a:pt x="3220973" y="740325"/>
                      <a:pt x="3182079" y="709694"/>
                    </a:cubicBezTo>
                    <a:cubicBezTo>
                      <a:pt x="3179718" y="707830"/>
                      <a:pt x="3177482" y="705531"/>
                      <a:pt x="3175866" y="702984"/>
                    </a:cubicBezTo>
                    <a:cubicBezTo>
                      <a:pt x="3174934" y="701493"/>
                      <a:pt x="3175369" y="699070"/>
                      <a:pt x="3175183" y="697082"/>
                    </a:cubicBezTo>
                    <a:cubicBezTo>
                      <a:pt x="3276270" y="691987"/>
                      <a:pt x="3357537" y="764680"/>
                      <a:pt x="3368037" y="869992"/>
                    </a:cubicBezTo>
                    <a:cubicBezTo>
                      <a:pt x="3371019" y="899877"/>
                      <a:pt x="3371641" y="930010"/>
                      <a:pt x="3376052" y="959647"/>
                    </a:cubicBezTo>
                    <a:cubicBezTo>
                      <a:pt x="3382017" y="999349"/>
                      <a:pt x="3398357" y="1034142"/>
                      <a:pt x="3439053" y="1048743"/>
                    </a:cubicBezTo>
                    <a:cubicBezTo>
                      <a:pt x="3473473" y="1061045"/>
                      <a:pt x="3504415" y="1049799"/>
                      <a:pt x="3530261" y="1025257"/>
                    </a:cubicBezTo>
                    <a:cubicBezTo>
                      <a:pt x="3557785" y="999224"/>
                      <a:pt x="3564060" y="966978"/>
                      <a:pt x="3554430" y="931253"/>
                    </a:cubicBezTo>
                    <a:cubicBezTo>
                      <a:pt x="3551261" y="919386"/>
                      <a:pt x="3546229" y="908078"/>
                      <a:pt x="3541382" y="894782"/>
                    </a:cubicBezTo>
                    <a:cubicBezTo>
                      <a:pt x="3555797" y="891179"/>
                      <a:pt x="3563563" y="900747"/>
                      <a:pt x="3571206" y="907457"/>
                    </a:cubicBezTo>
                    <a:cubicBezTo>
                      <a:pt x="3625197" y="954801"/>
                      <a:pt x="3643774" y="1013825"/>
                      <a:pt x="3627434" y="1083660"/>
                    </a:cubicBezTo>
                    <a:cubicBezTo>
                      <a:pt x="3624390" y="1096708"/>
                      <a:pt x="3618425" y="1109072"/>
                      <a:pt x="3615505" y="1122182"/>
                    </a:cubicBezTo>
                    <a:cubicBezTo>
                      <a:pt x="3612460" y="1135664"/>
                      <a:pt x="3594070" y="1151259"/>
                      <a:pt x="3605874" y="1160578"/>
                    </a:cubicBezTo>
                    <a:cubicBezTo>
                      <a:pt x="3617928" y="1170022"/>
                      <a:pt x="3634330" y="1153744"/>
                      <a:pt x="3646819" y="1145667"/>
                    </a:cubicBezTo>
                    <a:cubicBezTo>
                      <a:pt x="3738835" y="1085773"/>
                      <a:pt x="3780960" y="933552"/>
                      <a:pt x="3732249" y="841474"/>
                    </a:cubicBezTo>
                    <a:cubicBezTo>
                      <a:pt x="3721997" y="822151"/>
                      <a:pt x="3706029" y="807550"/>
                      <a:pt x="3691988" y="791086"/>
                    </a:cubicBezTo>
                    <a:cubicBezTo>
                      <a:pt x="3702488" y="779964"/>
                      <a:pt x="3713299" y="785183"/>
                      <a:pt x="3722556" y="786488"/>
                    </a:cubicBezTo>
                    <a:cubicBezTo>
                      <a:pt x="3867819" y="806556"/>
                      <a:pt x="3947967" y="961759"/>
                      <a:pt x="3880493" y="1091551"/>
                    </a:cubicBezTo>
                    <a:cubicBezTo>
                      <a:pt x="3871919" y="1108078"/>
                      <a:pt x="3862848" y="1124480"/>
                      <a:pt x="3855579" y="1141566"/>
                    </a:cubicBezTo>
                    <a:cubicBezTo>
                      <a:pt x="3845948" y="1164058"/>
                      <a:pt x="3843401" y="1187419"/>
                      <a:pt x="3852224" y="1211153"/>
                    </a:cubicBezTo>
                    <a:cubicBezTo>
                      <a:pt x="3863097" y="1240354"/>
                      <a:pt x="3888943" y="1260112"/>
                      <a:pt x="3915224" y="1257316"/>
                    </a:cubicBezTo>
                    <a:cubicBezTo>
                      <a:pt x="3947346" y="1253961"/>
                      <a:pt x="3960828" y="1231718"/>
                      <a:pt x="3965985" y="1203014"/>
                    </a:cubicBezTo>
                    <a:cubicBezTo>
                      <a:pt x="3968160" y="1190898"/>
                      <a:pt x="3968036" y="1178286"/>
                      <a:pt x="3968967" y="1165922"/>
                    </a:cubicBezTo>
                    <a:cubicBezTo>
                      <a:pt x="3970645" y="1143989"/>
                      <a:pt x="3974932" y="1122803"/>
                      <a:pt x="3987980" y="1104412"/>
                    </a:cubicBezTo>
                    <a:cubicBezTo>
                      <a:pt x="3994752" y="1094906"/>
                      <a:pt x="4003885" y="1084157"/>
                      <a:pt x="4015317" y="1087388"/>
                    </a:cubicBezTo>
                    <a:cubicBezTo>
                      <a:pt x="4028862" y="1091240"/>
                      <a:pt x="4021033" y="1105282"/>
                      <a:pt x="4020225" y="1114477"/>
                    </a:cubicBezTo>
                    <a:cubicBezTo>
                      <a:pt x="4017927" y="1141380"/>
                      <a:pt x="4030104" y="1161945"/>
                      <a:pt x="4044829" y="1182697"/>
                    </a:cubicBezTo>
                    <a:cubicBezTo>
                      <a:pt x="4079623" y="1231718"/>
                      <a:pt x="4073596" y="1296024"/>
                      <a:pt x="4031596" y="1338397"/>
                    </a:cubicBezTo>
                    <a:cubicBezTo>
                      <a:pt x="4013329" y="1356788"/>
                      <a:pt x="3991894" y="1367536"/>
                      <a:pt x="3965302" y="1367412"/>
                    </a:cubicBezTo>
                    <a:cubicBezTo>
                      <a:pt x="3653653" y="1366418"/>
                      <a:pt x="3342004" y="1368282"/>
                      <a:pt x="3030356" y="1363746"/>
                    </a:cubicBezTo>
                    <a:cubicBezTo>
                      <a:pt x="2797427" y="1360391"/>
                      <a:pt x="2564560" y="1361510"/>
                      <a:pt x="2331631" y="1359584"/>
                    </a:cubicBezTo>
                    <a:cubicBezTo>
                      <a:pt x="1929955" y="1356291"/>
                      <a:pt x="1528278" y="1357099"/>
                      <a:pt x="1126664" y="1351507"/>
                    </a:cubicBezTo>
                    <a:cubicBezTo>
                      <a:pt x="806752" y="1347095"/>
                      <a:pt x="486902" y="1349705"/>
                      <a:pt x="167052" y="1346288"/>
                    </a:cubicBezTo>
                    <a:cubicBezTo>
                      <a:pt x="120515" y="1345791"/>
                      <a:pt x="73979" y="1343865"/>
                      <a:pt x="27443" y="1343181"/>
                    </a:cubicBezTo>
                    <a:cubicBezTo>
                      <a:pt x="14023" y="1342995"/>
                      <a:pt x="6257" y="1338956"/>
                      <a:pt x="4082" y="1324604"/>
                    </a:cubicBezTo>
                    <a:cubicBezTo>
                      <a:pt x="-18596" y="1178348"/>
                      <a:pt x="52855" y="1032651"/>
                      <a:pt x="227443" y="999100"/>
                    </a:cubicBezTo>
                    <a:cubicBezTo>
                      <a:pt x="228996" y="998789"/>
                      <a:pt x="231046" y="1000715"/>
                      <a:pt x="235706" y="1002952"/>
                    </a:cubicBezTo>
                    <a:cubicBezTo>
                      <a:pt x="192090" y="1033210"/>
                      <a:pt x="173762" y="1076702"/>
                      <a:pt x="168605" y="1126220"/>
                    </a:cubicBezTo>
                    <a:cubicBezTo>
                      <a:pt x="165312" y="1157907"/>
                      <a:pt x="166492" y="1190215"/>
                      <a:pt x="199049" y="1208108"/>
                    </a:cubicBezTo>
                    <a:cubicBezTo>
                      <a:pt x="234277" y="1227431"/>
                      <a:pt x="269754" y="1222461"/>
                      <a:pt x="301503" y="1199721"/>
                    </a:cubicBezTo>
                    <a:cubicBezTo>
                      <a:pt x="350400" y="1164679"/>
                      <a:pt x="370592" y="1113421"/>
                      <a:pt x="376681" y="1055701"/>
                    </a:cubicBezTo>
                    <a:cubicBezTo>
                      <a:pt x="380844" y="1016372"/>
                      <a:pt x="374942" y="979280"/>
                      <a:pt x="345740" y="948836"/>
                    </a:cubicBezTo>
                    <a:cubicBezTo>
                      <a:pt x="379539" y="936907"/>
                      <a:pt x="429182" y="959336"/>
                      <a:pt x="446889" y="994937"/>
                    </a:cubicBezTo>
                    <a:cubicBezTo>
                      <a:pt x="465591" y="1032589"/>
                      <a:pt x="475904" y="1072290"/>
                      <a:pt x="469381" y="1115036"/>
                    </a:cubicBezTo>
                    <a:cubicBezTo>
                      <a:pt x="466088" y="1136720"/>
                      <a:pt x="461863" y="1161138"/>
                      <a:pt x="486342" y="1172818"/>
                    </a:cubicBezTo>
                    <a:cubicBezTo>
                      <a:pt x="512313" y="1185182"/>
                      <a:pt x="535426" y="1172383"/>
                      <a:pt x="553195" y="1153433"/>
                    </a:cubicBezTo>
                    <a:cubicBezTo>
                      <a:pt x="580844" y="1123921"/>
                      <a:pt x="585131" y="1086953"/>
                      <a:pt x="579663" y="1048805"/>
                    </a:cubicBezTo>
                    <a:cubicBezTo>
                      <a:pt x="575687" y="1021157"/>
                      <a:pt x="567175" y="994564"/>
                      <a:pt x="558228" y="967972"/>
                    </a:cubicBezTo>
                    <a:cubicBezTo>
                      <a:pt x="531015" y="887264"/>
                      <a:pt x="544186" y="814385"/>
                      <a:pt x="606504" y="754056"/>
                    </a:cubicBezTo>
                    <a:cubicBezTo>
                      <a:pt x="652046" y="709943"/>
                      <a:pt x="724801" y="705283"/>
                      <a:pt x="774506" y="741257"/>
                    </a:cubicBezTo>
                    <a:cubicBezTo>
                      <a:pt x="770219" y="752316"/>
                      <a:pt x="759408" y="750576"/>
                      <a:pt x="750958" y="752565"/>
                    </a:cubicBezTo>
                    <a:cubicBezTo>
                      <a:pt x="702682" y="763748"/>
                      <a:pt x="678886" y="799101"/>
                      <a:pt x="673667" y="843214"/>
                    </a:cubicBezTo>
                    <a:cubicBezTo>
                      <a:pt x="667765" y="893353"/>
                      <a:pt x="674475" y="943741"/>
                      <a:pt x="721881" y="975925"/>
                    </a:cubicBezTo>
                    <a:cubicBezTo>
                      <a:pt x="757855" y="1000343"/>
                      <a:pt x="792959" y="995186"/>
                      <a:pt x="821787" y="962319"/>
                    </a:cubicBezTo>
                    <a:cubicBezTo>
                      <a:pt x="848441" y="931874"/>
                      <a:pt x="861800" y="895279"/>
                      <a:pt x="868820" y="855764"/>
                    </a:cubicBezTo>
                    <a:cubicBezTo>
                      <a:pt x="870622" y="845637"/>
                      <a:pt x="867578" y="829731"/>
                      <a:pt x="882117" y="828116"/>
                    </a:cubicBezTo>
                    <a:cubicBezTo>
                      <a:pt x="893859" y="826811"/>
                      <a:pt x="902371" y="838305"/>
                      <a:pt x="907839" y="848122"/>
                    </a:cubicBezTo>
                    <a:cubicBezTo>
                      <a:pt x="926602" y="881921"/>
                      <a:pt x="923868" y="918206"/>
                      <a:pt x="916040" y="953931"/>
                    </a:cubicBezTo>
                    <a:cubicBezTo>
                      <a:pt x="910510" y="979094"/>
                      <a:pt x="899886" y="1003076"/>
                      <a:pt x="893549" y="1028115"/>
                    </a:cubicBezTo>
                    <a:cubicBezTo>
                      <a:pt x="883608" y="1067258"/>
                      <a:pt x="894294" y="1097516"/>
                      <a:pt x="921259" y="1112738"/>
                    </a:cubicBezTo>
                    <a:cubicBezTo>
                      <a:pt x="945428" y="1126344"/>
                      <a:pt x="971896" y="1118578"/>
                      <a:pt x="1002153" y="1091862"/>
                    </a:cubicBezTo>
                    <a:cubicBezTo>
                      <a:pt x="1043098" y="1055764"/>
                      <a:pt x="1060619" y="1007798"/>
                      <a:pt x="1074412" y="957348"/>
                    </a:cubicBezTo>
                    <a:cubicBezTo>
                      <a:pt x="1102992" y="852720"/>
                      <a:pt x="1192895" y="786239"/>
                      <a:pt x="1297275" y="791956"/>
                    </a:cubicBezTo>
                    <a:cubicBezTo>
                      <a:pt x="1319705" y="793198"/>
                      <a:pt x="1332876" y="797174"/>
                      <a:pt x="1354498" y="809849"/>
                    </a:cubicBezTo>
                    <a:cubicBezTo>
                      <a:pt x="1336977" y="818361"/>
                      <a:pt x="1319021" y="824077"/>
                      <a:pt x="1304669" y="834577"/>
                    </a:cubicBezTo>
                    <a:cubicBezTo>
                      <a:pt x="1250801" y="873968"/>
                      <a:pt x="1220233" y="975925"/>
                      <a:pt x="1241295" y="1040355"/>
                    </a:cubicBezTo>
                    <a:cubicBezTo>
                      <a:pt x="1256828" y="1087885"/>
                      <a:pt x="1327782" y="1108513"/>
                      <a:pt x="1378853" y="1080057"/>
                    </a:cubicBezTo>
                    <a:cubicBezTo>
                      <a:pt x="1411969" y="1061604"/>
                      <a:pt x="1432162" y="1031905"/>
                      <a:pt x="1448129" y="998665"/>
                    </a:cubicBezTo>
                    <a:cubicBezTo>
                      <a:pt x="1471988" y="949085"/>
                      <a:pt x="1488390" y="896708"/>
                      <a:pt x="1506657" y="844953"/>
                    </a:cubicBezTo>
                    <a:cubicBezTo>
                      <a:pt x="1531198" y="775367"/>
                      <a:pt x="1558847" y="707457"/>
                      <a:pt x="1607557" y="650421"/>
                    </a:cubicBezTo>
                    <a:cubicBezTo>
                      <a:pt x="1634398" y="618983"/>
                      <a:pt x="1667514" y="596740"/>
                      <a:pt x="1706470" y="583133"/>
                    </a:cubicBezTo>
                    <a:cubicBezTo>
                      <a:pt x="1713118" y="580835"/>
                      <a:pt x="1721257" y="575926"/>
                      <a:pt x="1726911" y="581642"/>
                    </a:cubicBezTo>
                    <a:cubicBezTo>
                      <a:pt x="1733994" y="588850"/>
                      <a:pt x="1724922" y="594503"/>
                      <a:pt x="1721319" y="600033"/>
                    </a:cubicBezTo>
                    <a:cubicBezTo>
                      <a:pt x="1677765" y="667632"/>
                      <a:pt x="1689881" y="779157"/>
                      <a:pt x="1747725" y="835385"/>
                    </a:cubicBezTo>
                    <a:cubicBezTo>
                      <a:pt x="1786184" y="872726"/>
                      <a:pt x="1833403" y="875149"/>
                      <a:pt x="1881244" y="861977"/>
                    </a:cubicBezTo>
                    <a:cubicBezTo>
                      <a:pt x="2018491" y="824139"/>
                      <a:pt x="2081368" y="667507"/>
                      <a:pt x="2005879" y="546663"/>
                    </a:cubicBezTo>
                    <a:cubicBezTo>
                      <a:pt x="1967544" y="485339"/>
                      <a:pt x="1933993" y="424700"/>
                      <a:pt x="1927221" y="350515"/>
                    </a:cubicBezTo>
                    <a:cubicBezTo>
                      <a:pt x="1914795" y="213951"/>
                      <a:pt x="2013272" y="50671"/>
                      <a:pt x="2141386" y="1836"/>
                    </a:cubicBezTo>
                    <a:cubicBezTo>
                      <a:pt x="2145114" y="407"/>
                      <a:pt x="2149028" y="-1767"/>
                      <a:pt x="2153191" y="2520"/>
                    </a:cubicBezTo>
                    <a:cubicBezTo>
                      <a:pt x="2151079" y="13952"/>
                      <a:pt x="2139460" y="16499"/>
                      <a:pt x="2132377" y="23147"/>
                    </a:cubicBezTo>
                    <a:cubicBezTo>
                      <a:pt x="2078696" y="73722"/>
                      <a:pt x="2047693" y="135294"/>
                      <a:pt x="2045394" y="209167"/>
                    </a:cubicBezTo>
                    <a:cubicBezTo>
                      <a:pt x="2043841" y="259866"/>
                      <a:pt x="2069687" y="294100"/>
                      <a:pt x="2114670" y="307521"/>
                    </a:cubicBezTo>
                    <a:cubicBezTo>
                      <a:pt x="2169469" y="323923"/>
                      <a:pt x="2210103" y="310751"/>
                      <a:pt x="2239491" y="266452"/>
                    </a:cubicBezTo>
                    <a:cubicBezTo>
                      <a:pt x="2256888" y="240171"/>
                      <a:pt x="2265897" y="210534"/>
                      <a:pt x="2273601" y="180277"/>
                    </a:cubicBezTo>
                    <a:cubicBezTo>
                      <a:pt x="2275713" y="172075"/>
                      <a:pt x="2274036" y="159214"/>
                      <a:pt x="2285344" y="157661"/>
                    </a:cubicBezTo>
                    <a:cubicBezTo>
                      <a:pt x="2295782" y="156232"/>
                      <a:pt x="2300131" y="167664"/>
                      <a:pt x="2305536" y="174809"/>
                    </a:cubicBezTo>
                    <a:cubicBezTo>
                      <a:pt x="2344182" y="226005"/>
                      <a:pt x="2335359" y="278443"/>
                      <a:pt x="2305598" y="328769"/>
                    </a:cubicBezTo>
                    <a:cubicBezTo>
                      <a:pt x="2281305" y="369838"/>
                      <a:pt x="2258192" y="411279"/>
                      <a:pt x="2241231" y="455889"/>
                    </a:cubicBezTo>
                    <a:cubicBezTo>
                      <a:pt x="2228307" y="489813"/>
                      <a:pt x="2224517" y="524544"/>
                      <a:pt x="2241603" y="558281"/>
                    </a:cubicBezTo>
                    <a:cubicBezTo>
                      <a:pt x="2258627" y="591832"/>
                      <a:pt x="2284660" y="601462"/>
                      <a:pt x="2319205" y="586426"/>
                    </a:cubicBezTo>
                    <a:cubicBezTo>
                      <a:pt x="2385064" y="557846"/>
                      <a:pt x="2420416" y="503854"/>
                      <a:pt x="2439925" y="437436"/>
                    </a:cubicBezTo>
                    <a:cubicBezTo>
                      <a:pt x="2443281" y="426004"/>
                      <a:pt x="2444958" y="414075"/>
                      <a:pt x="2448500" y="3973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26B87448-BEAB-49FB-BE89-63D6881D5127}"/>
                  </a:ext>
                </a:extLst>
              </p:cNvPr>
              <p:cNvSpPr/>
              <p:nvPr/>
            </p:nvSpPr>
            <p:spPr>
              <a:xfrm>
                <a:off x="-815004" y="5642136"/>
                <a:ext cx="287706" cy="537432"/>
              </a:xfrm>
              <a:custGeom>
                <a:avLst/>
                <a:gdLst>
                  <a:gd name="connsiteX0" fmla="*/ 124 w 287706"/>
                  <a:gd name="connsiteY0" fmla="*/ 537370 h 537432"/>
                  <a:gd name="connsiteX1" fmla="*/ 48649 w 287706"/>
                  <a:gd name="connsiteY1" fmla="*/ 312208 h 537432"/>
                  <a:gd name="connsiteX2" fmla="*/ 236905 w 287706"/>
                  <a:gd name="connsiteY2" fmla="*/ 18453 h 537432"/>
                  <a:gd name="connsiteX3" fmla="*/ 285243 w 287706"/>
                  <a:gd name="connsiteY3" fmla="*/ 0 h 537432"/>
                  <a:gd name="connsiteX4" fmla="*/ 287604 w 287706"/>
                  <a:gd name="connsiteY4" fmla="*/ 5965 h 537432"/>
                  <a:gd name="connsiteX5" fmla="*/ 168313 w 287706"/>
                  <a:gd name="connsiteY5" fmla="*/ 263000 h 537432"/>
                  <a:gd name="connsiteX6" fmla="*/ 45107 w 287706"/>
                  <a:gd name="connsiteY6" fmla="*/ 501521 h 537432"/>
                  <a:gd name="connsiteX7" fmla="*/ 0 w 287706"/>
                  <a:gd name="connsiteY7" fmla="*/ 537433 h 5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06" h="537432">
                    <a:moveTo>
                      <a:pt x="124" y="537370"/>
                    </a:moveTo>
                    <a:cubicBezTo>
                      <a:pt x="35228" y="460204"/>
                      <a:pt x="36409" y="385150"/>
                      <a:pt x="48649" y="312208"/>
                    </a:cubicBezTo>
                    <a:cubicBezTo>
                      <a:pt x="69587" y="187573"/>
                      <a:pt x="118919" y="80894"/>
                      <a:pt x="236905" y="18453"/>
                    </a:cubicBezTo>
                    <a:cubicBezTo>
                      <a:pt x="252189" y="10376"/>
                      <a:pt x="267287" y="1243"/>
                      <a:pt x="285243" y="0"/>
                    </a:cubicBezTo>
                    <a:cubicBezTo>
                      <a:pt x="286299" y="2547"/>
                      <a:pt x="288163" y="5281"/>
                      <a:pt x="287604" y="5965"/>
                    </a:cubicBezTo>
                    <a:cubicBezTo>
                      <a:pt x="223796" y="80522"/>
                      <a:pt x="200683" y="173904"/>
                      <a:pt x="168313" y="263000"/>
                    </a:cubicBezTo>
                    <a:cubicBezTo>
                      <a:pt x="137496" y="347809"/>
                      <a:pt x="103510" y="430878"/>
                      <a:pt x="45107" y="501521"/>
                    </a:cubicBezTo>
                    <a:cubicBezTo>
                      <a:pt x="34545" y="514258"/>
                      <a:pt x="23734" y="526063"/>
                      <a:pt x="0" y="537433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5DFA2506-B062-4C52-82BB-C1ABA8D9C0C2}"/>
                  </a:ext>
                </a:extLst>
              </p:cNvPr>
              <p:cNvSpPr/>
              <p:nvPr/>
            </p:nvSpPr>
            <p:spPr>
              <a:xfrm>
                <a:off x="-394661" y="5392121"/>
                <a:ext cx="176525" cy="629262"/>
              </a:xfrm>
              <a:custGeom>
                <a:avLst/>
                <a:gdLst>
                  <a:gd name="connsiteX0" fmla="*/ 124794 w 176525"/>
                  <a:gd name="connsiteY0" fmla="*/ 0 h 629262"/>
                  <a:gd name="connsiteX1" fmla="*/ 94722 w 176525"/>
                  <a:gd name="connsiteY1" fmla="*/ 67226 h 629262"/>
                  <a:gd name="connsiteX2" fmla="*/ 101308 w 176525"/>
                  <a:gd name="connsiteY2" fmla="*/ 298415 h 629262"/>
                  <a:gd name="connsiteX3" fmla="*/ 157723 w 176525"/>
                  <a:gd name="connsiteY3" fmla="*/ 412425 h 629262"/>
                  <a:gd name="connsiteX4" fmla="*/ 124359 w 176525"/>
                  <a:gd name="connsiteY4" fmla="*/ 629262 h 629262"/>
                  <a:gd name="connsiteX5" fmla="*/ 131752 w 176525"/>
                  <a:gd name="connsiteY5" fmla="*/ 589250 h 629262"/>
                  <a:gd name="connsiteX6" fmla="*/ 96276 w 176525"/>
                  <a:gd name="connsiteY6" fmla="*/ 456973 h 629262"/>
                  <a:gd name="connsiteX7" fmla="*/ 31597 w 176525"/>
                  <a:gd name="connsiteY7" fmla="*/ 343895 h 629262"/>
                  <a:gd name="connsiteX8" fmla="*/ 40420 w 176525"/>
                  <a:gd name="connsiteY8" fmla="*/ 93383 h 629262"/>
                  <a:gd name="connsiteX9" fmla="*/ 124856 w 176525"/>
                  <a:gd name="connsiteY9" fmla="*/ 0 h 62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25" h="629262">
                    <a:moveTo>
                      <a:pt x="124794" y="0"/>
                    </a:moveTo>
                    <a:cubicBezTo>
                      <a:pt x="114729" y="22429"/>
                      <a:pt x="104353" y="44672"/>
                      <a:pt x="94722" y="67226"/>
                    </a:cubicBezTo>
                    <a:cubicBezTo>
                      <a:pt x="61358" y="145262"/>
                      <a:pt x="64900" y="222429"/>
                      <a:pt x="101308" y="298415"/>
                    </a:cubicBezTo>
                    <a:cubicBezTo>
                      <a:pt x="119637" y="336625"/>
                      <a:pt x="140202" y="373842"/>
                      <a:pt x="157723" y="412425"/>
                    </a:cubicBezTo>
                    <a:cubicBezTo>
                      <a:pt x="193262" y="490834"/>
                      <a:pt x="176363" y="562658"/>
                      <a:pt x="124359" y="629262"/>
                    </a:cubicBezTo>
                    <a:cubicBezTo>
                      <a:pt x="126844" y="615904"/>
                      <a:pt x="129889" y="602670"/>
                      <a:pt x="131752" y="589250"/>
                    </a:cubicBezTo>
                    <a:cubicBezTo>
                      <a:pt x="138649" y="540228"/>
                      <a:pt x="119451" y="497979"/>
                      <a:pt x="96276" y="456973"/>
                    </a:cubicBezTo>
                    <a:cubicBezTo>
                      <a:pt x="74903" y="419197"/>
                      <a:pt x="51852" y="382292"/>
                      <a:pt x="31597" y="343895"/>
                    </a:cubicBezTo>
                    <a:cubicBezTo>
                      <a:pt x="-13137" y="259086"/>
                      <a:pt x="-10527" y="175271"/>
                      <a:pt x="40420" y="93383"/>
                    </a:cubicBezTo>
                    <a:cubicBezTo>
                      <a:pt x="62725" y="57471"/>
                      <a:pt x="86707" y="23051"/>
                      <a:pt x="12485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E66CFE9B-C775-40E1-8298-D016D381ADBE}"/>
                  </a:ext>
                </a:extLst>
              </p:cNvPr>
              <p:cNvSpPr/>
              <p:nvPr/>
            </p:nvSpPr>
            <p:spPr>
              <a:xfrm>
                <a:off x="457414" y="5575594"/>
                <a:ext cx="183162" cy="501023"/>
              </a:xfrm>
              <a:custGeom>
                <a:avLst/>
                <a:gdLst>
                  <a:gd name="connsiteX0" fmla="*/ 38979 w 183162"/>
                  <a:gd name="connsiteY0" fmla="*/ 0 h 501023"/>
                  <a:gd name="connsiteX1" fmla="*/ 135406 w 183162"/>
                  <a:gd name="connsiteY1" fmla="*/ 208449 h 501023"/>
                  <a:gd name="connsiteX2" fmla="*/ 150317 w 183162"/>
                  <a:gd name="connsiteY2" fmla="*/ 487914 h 501023"/>
                  <a:gd name="connsiteX3" fmla="*/ 145347 w 183162"/>
                  <a:gd name="connsiteY3" fmla="*/ 495743 h 501023"/>
                  <a:gd name="connsiteX4" fmla="*/ 135841 w 183162"/>
                  <a:gd name="connsiteY4" fmla="*/ 501024 h 501023"/>
                  <a:gd name="connsiteX5" fmla="*/ 35997 w 183162"/>
                  <a:gd name="connsiteY5" fmla="*/ 225225 h 501023"/>
                  <a:gd name="connsiteX6" fmla="*/ 6547 w 183162"/>
                  <a:gd name="connsiteY6" fmla="*/ 58465 h 501023"/>
                  <a:gd name="connsiteX7" fmla="*/ 38979 w 183162"/>
                  <a:gd name="connsiteY7" fmla="*/ 62 h 50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62" h="501023">
                    <a:moveTo>
                      <a:pt x="38979" y="0"/>
                    </a:moveTo>
                    <a:cubicBezTo>
                      <a:pt x="44819" y="86859"/>
                      <a:pt x="93343" y="146256"/>
                      <a:pt x="135406" y="208449"/>
                    </a:cubicBezTo>
                    <a:cubicBezTo>
                      <a:pt x="196667" y="299036"/>
                      <a:pt x="196046" y="392046"/>
                      <a:pt x="150317" y="487914"/>
                    </a:cubicBezTo>
                    <a:cubicBezTo>
                      <a:pt x="149013" y="490710"/>
                      <a:pt x="147335" y="493382"/>
                      <a:pt x="145347" y="495743"/>
                    </a:cubicBezTo>
                    <a:cubicBezTo>
                      <a:pt x="144229" y="497110"/>
                      <a:pt x="142116" y="497669"/>
                      <a:pt x="135841" y="501024"/>
                    </a:cubicBezTo>
                    <a:cubicBezTo>
                      <a:pt x="141557" y="393599"/>
                      <a:pt x="80606" y="312643"/>
                      <a:pt x="35997" y="225225"/>
                    </a:cubicBezTo>
                    <a:cubicBezTo>
                      <a:pt x="9342" y="173035"/>
                      <a:pt x="-10974" y="118794"/>
                      <a:pt x="6547" y="58465"/>
                    </a:cubicBezTo>
                    <a:cubicBezTo>
                      <a:pt x="11952" y="39764"/>
                      <a:pt x="18103" y="21311"/>
                      <a:pt x="38979" y="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32D71957-F5F6-4983-B990-B471FA2F2D55}"/>
                  </a:ext>
                </a:extLst>
              </p:cNvPr>
              <p:cNvSpPr/>
              <p:nvPr/>
            </p:nvSpPr>
            <p:spPr>
              <a:xfrm>
                <a:off x="-1208211" y="5780999"/>
                <a:ext cx="310448" cy="334314"/>
              </a:xfrm>
              <a:custGeom>
                <a:avLst/>
                <a:gdLst>
                  <a:gd name="connsiteX0" fmla="*/ 310448 w 310448"/>
                  <a:gd name="connsiteY0" fmla="*/ 0 h 334314"/>
                  <a:gd name="connsiteX1" fmla="*/ 223341 w 310448"/>
                  <a:gd name="connsiteY1" fmla="*/ 87915 h 334314"/>
                  <a:gd name="connsiteX2" fmla="*/ 146547 w 310448"/>
                  <a:gd name="connsiteY2" fmla="*/ 222056 h 334314"/>
                  <a:gd name="connsiteX3" fmla="*/ 51425 w 310448"/>
                  <a:gd name="connsiteY3" fmla="*/ 328735 h 334314"/>
                  <a:gd name="connsiteX4" fmla="*/ 10791 w 310448"/>
                  <a:gd name="connsiteY4" fmla="*/ 314134 h 334314"/>
                  <a:gd name="connsiteX5" fmla="*/ 19365 w 310448"/>
                  <a:gd name="connsiteY5" fmla="*/ 192171 h 334314"/>
                  <a:gd name="connsiteX6" fmla="*/ 72860 w 310448"/>
                  <a:gd name="connsiteY6" fmla="*/ 128362 h 334314"/>
                  <a:gd name="connsiteX7" fmla="*/ 310448 w 310448"/>
                  <a:gd name="connsiteY7" fmla="*/ 0 h 3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448" h="334314">
                    <a:moveTo>
                      <a:pt x="310448" y="0"/>
                    </a:moveTo>
                    <a:cubicBezTo>
                      <a:pt x="281993" y="30631"/>
                      <a:pt x="248877" y="55048"/>
                      <a:pt x="223341" y="87915"/>
                    </a:cubicBezTo>
                    <a:cubicBezTo>
                      <a:pt x="191281" y="129170"/>
                      <a:pt x="169225" y="175644"/>
                      <a:pt x="146547" y="222056"/>
                    </a:cubicBezTo>
                    <a:cubicBezTo>
                      <a:pt x="124863" y="266417"/>
                      <a:pt x="97402" y="305560"/>
                      <a:pt x="51425" y="328735"/>
                    </a:cubicBezTo>
                    <a:cubicBezTo>
                      <a:pt x="31418" y="338800"/>
                      <a:pt x="19614" y="336004"/>
                      <a:pt x="10791" y="314134"/>
                    </a:cubicBezTo>
                    <a:cubicBezTo>
                      <a:pt x="-6357" y="271636"/>
                      <a:pt x="-2754" y="231562"/>
                      <a:pt x="19365" y="192171"/>
                    </a:cubicBezTo>
                    <a:cubicBezTo>
                      <a:pt x="33220" y="167505"/>
                      <a:pt x="51984" y="146940"/>
                      <a:pt x="72860" y="128362"/>
                    </a:cubicBezTo>
                    <a:cubicBezTo>
                      <a:pt x="141825" y="67039"/>
                      <a:pt x="225267" y="31997"/>
                      <a:pt x="310448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669AE2E5-595F-46C3-898F-21F00351A0EE}"/>
                  </a:ext>
                </a:extLst>
              </p:cNvPr>
              <p:cNvSpPr/>
              <p:nvPr/>
            </p:nvSpPr>
            <p:spPr>
              <a:xfrm>
                <a:off x="-32535" y="5207163"/>
                <a:ext cx="224797" cy="268772"/>
              </a:xfrm>
              <a:custGeom>
                <a:avLst/>
                <a:gdLst>
                  <a:gd name="connsiteX0" fmla="*/ 224798 w 224797"/>
                  <a:gd name="connsiteY0" fmla="*/ 181 h 268772"/>
                  <a:gd name="connsiteX1" fmla="*/ 103208 w 224797"/>
                  <a:gd name="connsiteY1" fmla="*/ 118727 h 268772"/>
                  <a:gd name="connsiteX2" fmla="*/ 23618 w 224797"/>
                  <a:gd name="connsiteY2" fmla="*/ 268773 h 268772"/>
                  <a:gd name="connsiteX3" fmla="*/ 16597 w 224797"/>
                  <a:gd name="connsiteY3" fmla="*/ 123138 h 268772"/>
                  <a:gd name="connsiteX4" fmla="*/ 224798 w 224797"/>
                  <a:gd name="connsiteY4" fmla="*/ 181 h 2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7" h="268772">
                    <a:moveTo>
                      <a:pt x="224798" y="181"/>
                    </a:moveTo>
                    <a:cubicBezTo>
                      <a:pt x="176957" y="38702"/>
                      <a:pt x="138125" y="76788"/>
                      <a:pt x="103208" y="118727"/>
                    </a:cubicBezTo>
                    <a:cubicBezTo>
                      <a:pt x="68041" y="160976"/>
                      <a:pt x="37908" y="206207"/>
                      <a:pt x="23618" y="268773"/>
                    </a:cubicBezTo>
                    <a:cubicBezTo>
                      <a:pt x="-10430" y="215402"/>
                      <a:pt x="-2974" y="168369"/>
                      <a:pt x="16597" y="123138"/>
                    </a:cubicBezTo>
                    <a:cubicBezTo>
                      <a:pt x="51639" y="41933"/>
                      <a:pt x="127501" y="-3236"/>
                      <a:pt x="224798" y="181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5B1DBD9D-B1DE-4332-97FD-1B2D3583ECEC}"/>
                  </a:ext>
                </a:extLst>
              </p:cNvPr>
              <p:cNvSpPr/>
              <p:nvPr/>
            </p:nvSpPr>
            <p:spPr>
              <a:xfrm>
                <a:off x="1255768" y="5816538"/>
                <a:ext cx="104307" cy="279961"/>
              </a:xfrm>
              <a:custGeom>
                <a:avLst/>
                <a:gdLst>
                  <a:gd name="connsiteX0" fmla="*/ 55783 w 104307"/>
                  <a:gd name="connsiteY0" fmla="*/ 279962 h 279961"/>
                  <a:gd name="connsiteX1" fmla="*/ 3220 w 104307"/>
                  <a:gd name="connsiteY1" fmla="*/ 116868 h 279961"/>
                  <a:gd name="connsiteX2" fmla="*/ 104307 w 104307"/>
                  <a:gd name="connsiteY2" fmla="*/ 0 h 279961"/>
                  <a:gd name="connsiteX3" fmla="*/ 55783 w 104307"/>
                  <a:gd name="connsiteY3" fmla="*/ 279962 h 2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07" h="279961">
                    <a:moveTo>
                      <a:pt x="55783" y="279962"/>
                    </a:moveTo>
                    <a:cubicBezTo>
                      <a:pt x="15025" y="232991"/>
                      <a:pt x="-9082" y="180118"/>
                      <a:pt x="3220" y="116868"/>
                    </a:cubicBezTo>
                    <a:cubicBezTo>
                      <a:pt x="14217" y="60205"/>
                      <a:pt x="50315" y="23051"/>
                      <a:pt x="104307" y="0"/>
                    </a:cubicBezTo>
                    <a:cubicBezTo>
                      <a:pt x="53297" y="87667"/>
                      <a:pt x="46774" y="181609"/>
                      <a:pt x="55783" y="2799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8AA4D06C-0928-48C6-9D80-C407961EFA71}"/>
                  </a:ext>
                </a:extLst>
              </p:cNvPr>
              <p:cNvSpPr/>
              <p:nvPr/>
            </p:nvSpPr>
            <p:spPr>
              <a:xfrm>
                <a:off x="1730335" y="5974288"/>
                <a:ext cx="109506" cy="275612"/>
              </a:xfrm>
              <a:custGeom>
                <a:avLst/>
                <a:gdLst>
                  <a:gd name="connsiteX0" fmla="*/ 18804 w 109506"/>
                  <a:gd name="connsiteY0" fmla="*/ 0 h 275612"/>
                  <a:gd name="connsiteX1" fmla="*/ 96591 w 109506"/>
                  <a:gd name="connsiteY1" fmla="*/ 143398 h 275612"/>
                  <a:gd name="connsiteX2" fmla="*/ 72174 w 109506"/>
                  <a:gd name="connsiteY2" fmla="*/ 275613 h 275612"/>
                  <a:gd name="connsiteX3" fmla="*/ 34026 w 109506"/>
                  <a:gd name="connsiteY3" fmla="*/ 138863 h 275612"/>
                  <a:gd name="connsiteX4" fmla="*/ 2463 w 109506"/>
                  <a:gd name="connsiteY4" fmla="*/ 29699 h 275612"/>
                  <a:gd name="connsiteX5" fmla="*/ 18866 w 109506"/>
                  <a:gd name="connsiteY5" fmla="*/ 0 h 27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06" h="275612">
                    <a:moveTo>
                      <a:pt x="18804" y="0"/>
                    </a:moveTo>
                    <a:cubicBezTo>
                      <a:pt x="37753" y="51879"/>
                      <a:pt x="75529" y="92948"/>
                      <a:pt x="96591" y="143398"/>
                    </a:cubicBezTo>
                    <a:cubicBezTo>
                      <a:pt x="118648" y="196209"/>
                      <a:pt x="113677" y="234296"/>
                      <a:pt x="72174" y="275613"/>
                    </a:cubicBezTo>
                    <a:cubicBezTo>
                      <a:pt x="97710" y="212985"/>
                      <a:pt x="62419" y="177073"/>
                      <a:pt x="34026" y="138863"/>
                    </a:cubicBezTo>
                    <a:cubicBezTo>
                      <a:pt x="9794" y="106306"/>
                      <a:pt x="-6422" y="71451"/>
                      <a:pt x="2463" y="29699"/>
                    </a:cubicBezTo>
                    <a:cubicBezTo>
                      <a:pt x="4638" y="19323"/>
                      <a:pt x="4514" y="6648"/>
                      <a:pt x="1886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483BD31F-66FC-426A-852C-E02861BEA07D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117" name="Google Shape;765;p17">
            <a:extLst>
              <a:ext uri="{FF2B5EF4-FFF2-40B4-BE49-F238E27FC236}">
                <a16:creationId xmlns:a16="http://schemas.microsoft.com/office/drawing/2014/main" id="{58601B20-BEF3-4B23-9100-D6AF8A4DAD07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AAD1D8D8-DD75-48D5-8EB4-83744633B19C}"/>
              </a:ext>
            </a:extLst>
          </p:cNvPr>
          <p:cNvSpPr/>
          <p:nvPr/>
        </p:nvSpPr>
        <p:spPr>
          <a:xfrm>
            <a:off x="7012882" y="1531378"/>
            <a:ext cx="2127241" cy="3616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1" name="Google Shape;191;p27"/>
          <p:cNvSpPr txBox="1">
            <a:spLocks noGrp="1"/>
          </p:cNvSpPr>
          <p:nvPr>
            <p:ph type="ctrTitle" idx="4294967295"/>
          </p:nvPr>
        </p:nvSpPr>
        <p:spPr>
          <a:xfrm>
            <a:off x="902496" y="569936"/>
            <a:ext cx="7213600" cy="969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B050"/>
                </a:solidFill>
              </a:rPr>
              <a:t>89,526,124</a:t>
            </a:r>
            <a:endParaRPr sz="8000" b="1" dirty="0">
              <a:solidFill>
                <a:srgbClr val="00B050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4294967295"/>
          </p:nvPr>
        </p:nvSpPr>
        <p:spPr>
          <a:xfrm>
            <a:off x="990600" y="1791431"/>
            <a:ext cx="3076575" cy="338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080808"/>
                </a:solidFill>
              </a:rPr>
              <a:t>Whoa! That’s a big number, aren’t you proud?</a:t>
            </a:r>
            <a:endParaRPr dirty="0">
              <a:solidFill>
                <a:srgbClr val="080808"/>
              </a:solidFill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7" y="247150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80808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rgbClr val="080808"/>
                </a:solidFill>
              </a:rPr>
              <a:t> </a:t>
            </a:r>
            <a:r>
              <a:rPr lang="en-US" altLang="ko-KR" sz="900" dirty="0">
                <a:solidFill>
                  <a:srgbClr val="080808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rgbClr val="080808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6" y="342808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80808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rgbClr val="080808"/>
                </a:solidFill>
              </a:rPr>
              <a:t> </a:t>
            </a:r>
            <a:r>
              <a:rPr lang="en-US" altLang="ko-KR" sz="900" dirty="0">
                <a:solidFill>
                  <a:srgbClr val="080808"/>
                </a:solidFill>
              </a:rPr>
              <a:t>You can simply impress your audience.</a:t>
            </a:r>
            <a:r>
              <a:rPr lang="en-US" altLang="ko-KR" sz="900" dirty="0">
                <a:solidFill>
                  <a:srgbClr val="080808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rapecio 6">
            <a:extLst>
              <a:ext uri="{FF2B5EF4-FFF2-40B4-BE49-F238E27FC236}">
                <a16:creationId xmlns:a16="http://schemas.microsoft.com/office/drawing/2014/main" id="{EFD24DDE-2E61-4FB5-8403-E33334A119ED}"/>
              </a:ext>
            </a:extLst>
          </p:cNvPr>
          <p:cNvSpPr/>
          <p:nvPr/>
        </p:nvSpPr>
        <p:spPr>
          <a:xfrm>
            <a:off x="188259" y="5087927"/>
            <a:ext cx="8767482" cy="5557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DD27E58-81E0-4DFE-BBC5-48699D21FFCC}"/>
              </a:ext>
            </a:extLst>
          </p:cNvPr>
          <p:cNvGrpSpPr/>
          <p:nvPr/>
        </p:nvGrpSpPr>
        <p:grpSpPr>
          <a:xfrm>
            <a:off x="0" y="4472485"/>
            <a:ext cx="2302945" cy="686383"/>
            <a:chOff x="3835492" y="4365891"/>
            <a:chExt cx="2641661" cy="787337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0C36FF59-1243-4C9F-9624-BC932C28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383826" y="4365891"/>
              <a:ext cx="1093327" cy="777607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65F3D03-6E03-41BC-B399-9686987037A4}"/>
                </a:ext>
              </a:extLst>
            </p:cNvPr>
            <p:cNvGrpSpPr/>
            <p:nvPr/>
          </p:nvGrpSpPr>
          <p:grpSpPr>
            <a:xfrm>
              <a:off x="3835492" y="4550606"/>
              <a:ext cx="1747258" cy="602622"/>
              <a:chOff x="-2175031" y="5207163"/>
              <a:chExt cx="4067461" cy="1402850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0E93DBBF-D9E3-46EA-BC0D-715B865A0923}"/>
                  </a:ext>
                </a:extLst>
              </p:cNvPr>
              <p:cNvSpPr/>
              <p:nvPr/>
            </p:nvSpPr>
            <p:spPr>
              <a:xfrm>
                <a:off x="-2175031" y="5242600"/>
                <a:ext cx="4067461" cy="1367413"/>
              </a:xfrm>
              <a:custGeom>
                <a:avLst/>
                <a:gdLst>
                  <a:gd name="connsiteX0" fmla="*/ 2448748 w 4067461"/>
                  <a:gd name="connsiteY0" fmla="*/ 397548 h 1367413"/>
                  <a:gd name="connsiteX1" fmla="*/ 2480435 w 4067461"/>
                  <a:gd name="connsiteY1" fmla="*/ 572136 h 1367413"/>
                  <a:gd name="connsiteX2" fmla="*/ 2414638 w 4067461"/>
                  <a:gd name="connsiteY2" fmla="*/ 695156 h 1367413"/>
                  <a:gd name="connsiteX3" fmla="*/ 2367667 w 4067461"/>
                  <a:gd name="connsiteY3" fmla="*/ 856385 h 1367413"/>
                  <a:gd name="connsiteX4" fmla="*/ 2449183 w 4067461"/>
                  <a:gd name="connsiteY4" fmla="*/ 906339 h 1367413"/>
                  <a:gd name="connsiteX5" fmla="*/ 2587673 w 4067461"/>
                  <a:gd name="connsiteY5" fmla="*/ 728768 h 1367413"/>
                  <a:gd name="connsiteX6" fmla="*/ 2559900 w 4067461"/>
                  <a:gd name="connsiteY6" fmla="*/ 620163 h 1367413"/>
                  <a:gd name="connsiteX7" fmla="*/ 2651419 w 4067461"/>
                  <a:gd name="connsiteY7" fmla="*/ 672788 h 1367413"/>
                  <a:gd name="connsiteX8" fmla="*/ 2688449 w 4067461"/>
                  <a:gd name="connsiteY8" fmla="*/ 809166 h 1367413"/>
                  <a:gd name="connsiteX9" fmla="*/ 2668319 w 4067461"/>
                  <a:gd name="connsiteY9" fmla="*/ 928519 h 1367413"/>
                  <a:gd name="connsiteX10" fmla="*/ 2727095 w 4067461"/>
                  <a:gd name="connsiteY10" fmla="*/ 1037870 h 1367413"/>
                  <a:gd name="connsiteX11" fmla="*/ 2808051 w 4067461"/>
                  <a:gd name="connsiteY11" fmla="*/ 1015813 h 1367413"/>
                  <a:gd name="connsiteX12" fmla="*/ 2868380 w 4067461"/>
                  <a:gd name="connsiteY12" fmla="*/ 791583 h 1367413"/>
                  <a:gd name="connsiteX13" fmla="*/ 2941508 w 4067461"/>
                  <a:gd name="connsiteY13" fmla="*/ 573565 h 1367413"/>
                  <a:gd name="connsiteX14" fmla="*/ 2963813 w 4067461"/>
                  <a:gd name="connsiteY14" fmla="*/ 569527 h 1367413"/>
                  <a:gd name="connsiteX15" fmla="*/ 2960086 w 4067461"/>
                  <a:gd name="connsiteY15" fmla="*/ 589160 h 1367413"/>
                  <a:gd name="connsiteX16" fmla="*/ 2985062 w 4067461"/>
                  <a:gd name="connsiteY16" fmla="*/ 740325 h 1367413"/>
                  <a:gd name="connsiteX17" fmla="*/ 3028865 w 4067461"/>
                  <a:gd name="connsiteY17" fmla="*/ 808110 h 1367413"/>
                  <a:gd name="connsiteX18" fmla="*/ 3036196 w 4067461"/>
                  <a:gd name="connsiteY18" fmla="*/ 943741 h 1367413"/>
                  <a:gd name="connsiteX19" fmla="*/ 3017246 w 4067461"/>
                  <a:gd name="connsiteY19" fmla="*/ 982822 h 1367413"/>
                  <a:gd name="connsiteX20" fmla="*/ 3016376 w 4067461"/>
                  <a:gd name="connsiteY20" fmla="*/ 1046009 h 1367413"/>
                  <a:gd name="connsiteX21" fmla="*/ 3094102 w 4067461"/>
                  <a:gd name="connsiteY21" fmla="*/ 1074030 h 1367413"/>
                  <a:gd name="connsiteX22" fmla="*/ 3169343 w 4067461"/>
                  <a:gd name="connsiteY22" fmla="*/ 1022337 h 1367413"/>
                  <a:gd name="connsiteX23" fmla="*/ 3236071 w 4067461"/>
                  <a:gd name="connsiteY23" fmla="*/ 829731 h 1367413"/>
                  <a:gd name="connsiteX24" fmla="*/ 3182079 w 4067461"/>
                  <a:gd name="connsiteY24" fmla="*/ 709694 h 1367413"/>
                  <a:gd name="connsiteX25" fmla="*/ 3175866 w 4067461"/>
                  <a:gd name="connsiteY25" fmla="*/ 702984 h 1367413"/>
                  <a:gd name="connsiteX26" fmla="*/ 3175183 w 4067461"/>
                  <a:gd name="connsiteY26" fmla="*/ 697082 h 1367413"/>
                  <a:gd name="connsiteX27" fmla="*/ 3368037 w 4067461"/>
                  <a:gd name="connsiteY27" fmla="*/ 869992 h 1367413"/>
                  <a:gd name="connsiteX28" fmla="*/ 3376052 w 4067461"/>
                  <a:gd name="connsiteY28" fmla="*/ 959647 h 1367413"/>
                  <a:gd name="connsiteX29" fmla="*/ 3439053 w 4067461"/>
                  <a:gd name="connsiteY29" fmla="*/ 1048743 h 1367413"/>
                  <a:gd name="connsiteX30" fmla="*/ 3530261 w 4067461"/>
                  <a:gd name="connsiteY30" fmla="*/ 1025257 h 1367413"/>
                  <a:gd name="connsiteX31" fmla="*/ 3554430 w 4067461"/>
                  <a:gd name="connsiteY31" fmla="*/ 931253 h 1367413"/>
                  <a:gd name="connsiteX32" fmla="*/ 3541382 w 4067461"/>
                  <a:gd name="connsiteY32" fmla="*/ 894782 h 1367413"/>
                  <a:gd name="connsiteX33" fmla="*/ 3571206 w 4067461"/>
                  <a:gd name="connsiteY33" fmla="*/ 907457 h 1367413"/>
                  <a:gd name="connsiteX34" fmla="*/ 3627434 w 4067461"/>
                  <a:gd name="connsiteY34" fmla="*/ 1083660 h 1367413"/>
                  <a:gd name="connsiteX35" fmla="*/ 3615505 w 4067461"/>
                  <a:gd name="connsiteY35" fmla="*/ 1122182 h 1367413"/>
                  <a:gd name="connsiteX36" fmla="*/ 3605874 w 4067461"/>
                  <a:gd name="connsiteY36" fmla="*/ 1160578 h 1367413"/>
                  <a:gd name="connsiteX37" fmla="*/ 3646819 w 4067461"/>
                  <a:gd name="connsiteY37" fmla="*/ 1145667 h 1367413"/>
                  <a:gd name="connsiteX38" fmla="*/ 3732249 w 4067461"/>
                  <a:gd name="connsiteY38" fmla="*/ 841474 h 1367413"/>
                  <a:gd name="connsiteX39" fmla="*/ 3691988 w 4067461"/>
                  <a:gd name="connsiteY39" fmla="*/ 791086 h 1367413"/>
                  <a:gd name="connsiteX40" fmla="*/ 3722556 w 4067461"/>
                  <a:gd name="connsiteY40" fmla="*/ 786488 h 1367413"/>
                  <a:gd name="connsiteX41" fmla="*/ 3880493 w 4067461"/>
                  <a:gd name="connsiteY41" fmla="*/ 1091551 h 1367413"/>
                  <a:gd name="connsiteX42" fmla="*/ 3855579 w 4067461"/>
                  <a:gd name="connsiteY42" fmla="*/ 1141566 h 1367413"/>
                  <a:gd name="connsiteX43" fmla="*/ 3852224 w 4067461"/>
                  <a:gd name="connsiteY43" fmla="*/ 1211153 h 1367413"/>
                  <a:gd name="connsiteX44" fmla="*/ 3915224 w 4067461"/>
                  <a:gd name="connsiteY44" fmla="*/ 1257316 h 1367413"/>
                  <a:gd name="connsiteX45" fmla="*/ 3965985 w 4067461"/>
                  <a:gd name="connsiteY45" fmla="*/ 1203014 h 1367413"/>
                  <a:gd name="connsiteX46" fmla="*/ 3968967 w 4067461"/>
                  <a:gd name="connsiteY46" fmla="*/ 1165922 h 1367413"/>
                  <a:gd name="connsiteX47" fmla="*/ 3987980 w 4067461"/>
                  <a:gd name="connsiteY47" fmla="*/ 1104412 h 1367413"/>
                  <a:gd name="connsiteX48" fmla="*/ 4015317 w 4067461"/>
                  <a:gd name="connsiteY48" fmla="*/ 1087388 h 1367413"/>
                  <a:gd name="connsiteX49" fmla="*/ 4020225 w 4067461"/>
                  <a:gd name="connsiteY49" fmla="*/ 1114477 h 1367413"/>
                  <a:gd name="connsiteX50" fmla="*/ 4044829 w 4067461"/>
                  <a:gd name="connsiteY50" fmla="*/ 1182697 h 1367413"/>
                  <a:gd name="connsiteX51" fmla="*/ 4031596 w 4067461"/>
                  <a:gd name="connsiteY51" fmla="*/ 1338397 h 1367413"/>
                  <a:gd name="connsiteX52" fmla="*/ 3965302 w 4067461"/>
                  <a:gd name="connsiteY52" fmla="*/ 1367412 h 1367413"/>
                  <a:gd name="connsiteX53" fmla="*/ 3030356 w 4067461"/>
                  <a:gd name="connsiteY53" fmla="*/ 1363746 h 1367413"/>
                  <a:gd name="connsiteX54" fmla="*/ 2331631 w 4067461"/>
                  <a:gd name="connsiteY54" fmla="*/ 1359584 h 1367413"/>
                  <a:gd name="connsiteX55" fmla="*/ 1126664 w 4067461"/>
                  <a:gd name="connsiteY55" fmla="*/ 1351507 h 1367413"/>
                  <a:gd name="connsiteX56" fmla="*/ 167052 w 4067461"/>
                  <a:gd name="connsiteY56" fmla="*/ 1346288 h 1367413"/>
                  <a:gd name="connsiteX57" fmla="*/ 27443 w 4067461"/>
                  <a:gd name="connsiteY57" fmla="*/ 1343181 h 1367413"/>
                  <a:gd name="connsiteX58" fmla="*/ 4082 w 4067461"/>
                  <a:gd name="connsiteY58" fmla="*/ 1324604 h 1367413"/>
                  <a:gd name="connsiteX59" fmla="*/ 227443 w 4067461"/>
                  <a:gd name="connsiteY59" fmla="*/ 999100 h 1367413"/>
                  <a:gd name="connsiteX60" fmla="*/ 235706 w 4067461"/>
                  <a:gd name="connsiteY60" fmla="*/ 1002952 h 1367413"/>
                  <a:gd name="connsiteX61" fmla="*/ 168605 w 4067461"/>
                  <a:gd name="connsiteY61" fmla="*/ 1126220 h 1367413"/>
                  <a:gd name="connsiteX62" fmla="*/ 199049 w 4067461"/>
                  <a:gd name="connsiteY62" fmla="*/ 1208108 h 1367413"/>
                  <a:gd name="connsiteX63" fmla="*/ 301503 w 4067461"/>
                  <a:gd name="connsiteY63" fmla="*/ 1199721 h 1367413"/>
                  <a:gd name="connsiteX64" fmla="*/ 376681 w 4067461"/>
                  <a:gd name="connsiteY64" fmla="*/ 1055701 h 1367413"/>
                  <a:gd name="connsiteX65" fmla="*/ 345740 w 4067461"/>
                  <a:gd name="connsiteY65" fmla="*/ 948836 h 1367413"/>
                  <a:gd name="connsiteX66" fmla="*/ 446889 w 4067461"/>
                  <a:gd name="connsiteY66" fmla="*/ 994937 h 1367413"/>
                  <a:gd name="connsiteX67" fmla="*/ 469381 w 4067461"/>
                  <a:gd name="connsiteY67" fmla="*/ 1115036 h 1367413"/>
                  <a:gd name="connsiteX68" fmla="*/ 486342 w 4067461"/>
                  <a:gd name="connsiteY68" fmla="*/ 1172818 h 1367413"/>
                  <a:gd name="connsiteX69" fmla="*/ 553195 w 4067461"/>
                  <a:gd name="connsiteY69" fmla="*/ 1153433 h 1367413"/>
                  <a:gd name="connsiteX70" fmla="*/ 579663 w 4067461"/>
                  <a:gd name="connsiteY70" fmla="*/ 1048805 h 1367413"/>
                  <a:gd name="connsiteX71" fmla="*/ 558228 w 4067461"/>
                  <a:gd name="connsiteY71" fmla="*/ 967972 h 1367413"/>
                  <a:gd name="connsiteX72" fmla="*/ 606504 w 4067461"/>
                  <a:gd name="connsiteY72" fmla="*/ 754056 h 1367413"/>
                  <a:gd name="connsiteX73" fmla="*/ 774506 w 4067461"/>
                  <a:gd name="connsiteY73" fmla="*/ 741257 h 1367413"/>
                  <a:gd name="connsiteX74" fmla="*/ 750958 w 4067461"/>
                  <a:gd name="connsiteY74" fmla="*/ 752565 h 1367413"/>
                  <a:gd name="connsiteX75" fmla="*/ 673667 w 4067461"/>
                  <a:gd name="connsiteY75" fmla="*/ 843214 h 1367413"/>
                  <a:gd name="connsiteX76" fmla="*/ 721881 w 4067461"/>
                  <a:gd name="connsiteY76" fmla="*/ 975925 h 1367413"/>
                  <a:gd name="connsiteX77" fmla="*/ 821787 w 4067461"/>
                  <a:gd name="connsiteY77" fmla="*/ 962319 h 1367413"/>
                  <a:gd name="connsiteX78" fmla="*/ 868820 w 4067461"/>
                  <a:gd name="connsiteY78" fmla="*/ 855764 h 1367413"/>
                  <a:gd name="connsiteX79" fmla="*/ 882117 w 4067461"/>
                  <a:gd name="connsiteY79" fmla="*/ 828116 h 1367413"/>
                  <a:gd name="connsiteX80" fmla="*/ 907839 w 4067461"/>
                  <a:gd name="connsiteY80" fmla="*/ 848122 h 1367413"/>
                  <a:gd name="connsiteX81" fmla="*/ 916040 w 4067461"/>
                  <a:gd name="connsiteY81" fmla="*/ 953931 h 1367413"/>
                  <a:gd name="connsiteX82" fmla="*/ 893549 w 4067461"/>
                  <a:gd name="connsiteY82" fmla="*/ 1028115 h 1367413"/>
                  <a:gd name="connsiteX83" fmla="*/ 921259 w 4067461"/>
                  <a:gd name="connsiteY83" fmla="*/ 1112738 h 1367413"/>
                  <a:gd name="connsiteX84" fmla="*/ 1002153 w 4067461"/>
                  <a:gd name="connsiteY84" fmla="*/ 1091862 h 1367413"/>
                  <a:gd name="connsiteX85" fmla="*/ 1074412 w 4067461"/>
                  <a:gd name="connsiteY85" fmla="*/ 957348 h 1367413"/>
                  <a:gd name="connsiteX86" fmla="*/ 1297275 w 4067461"/>
                  <a:gd name="connsiteY86" fmla="*/ 791956 h 1367413"/>
                  <a:gd name="connsiteX87" fmla="*/ 1354498 w 4067461"/>
                  <a:gd name="connsiteY87" fmla="*/ 809849 h 1367413"/>
                  <a:gd name="connsiteX88" fmla="*/ 1304669 w 4067461"/>
                  <a:gd name="connsiteY88" fmla="*/ 834577 h 1367413"/>
                  <a:gd name="connsiteX89" fmla="*/ 1241295 w 4067461"/>
                  <a:gd name="connsiteY89" fmla="*/ 1040355 h 1367413"/>
                  <a:gd name="connsiteX90" fmla="*/ 1378853 w 4067461"/>
                  <a:gd name="connsiteY90" fmla="*/ 1080057 h 1367413"/>
                  <a:gd name="connsiteX91" fmla="*/ 1448129 w 4067461"/>
                  <a:gd name="connsiteY91" fmla="*/ 998665 h 1367413"/>
                  <a:gd name="connsiteX92" fmla="*/ 1506657 w 4067461"/>
                  <a:gd name="connsiteY92" fmla="*/ 844953 h 1367413"/>
                  <a:gd name="connsiteX93" fmla="*/ 1607557 w 4067461"/>
                  <a:gd name="connsiteY93" fmla="*/ 650421 h 1367413"/>
                  <a:gd name="connsiteX94" fmla="*/ 1706470 w 4067461"/>
                  <a:gd name="connsiteY94" fmla="*/ 583133 h 1367413"/>
                  <a:gd name="connsiteX95" fmla="*/ 1726911 w 4067461"/>
                  <a:gd name="connsiteY95" fmla="*/ 581642 h 1367413"/>
                  <a:gd name="connsiteX96" fmla="*/ 1721319 w 4067461"/>
                  <a:gd name="connsiteY96" fmla="*/ 600033 h 1367413"/>
                  <a:gd name="connsiteX97" fmla="*/ 1747725 w 4067461"/>
                  <a:gd name="connsiteY97" fmla="*/ 835385 h 1367413"/>
                  <a:gd name="connsiteX98" fmla="*/ 1881244 w 4067461"/>
                  <a:gd name="connsiteY98" fmla="*/ 861977 h 1367413"/>
                  <a:gd name="connsiteX99" fmla="*/ 2005879 w 4067461"/>
                  <a:gd name="connsiteY99" fmla="*/ 546663 h 1367413"/>
                  <a:gd name="connsiteX100" fmla="*/ 1927221 w 4067461"/>
                  <a:gd name="connsiteY100" fmla="*/ 350515 h 1367413"/>
                  <a:gd name="connsiteX101" fmla="*/ 2141386 w 4067461"/>
                  <a:gd name="connsiteY101" fmla="*/ 1836 h 1367413"/>
                  <a:gd name="connsiteX102" fmla="*/ 2153191 w 4067461"/>
                  <a:gd name="connsiteY102" fmla="*/ 2520 h 1367413"/>
                  <a:gd name="connsiteX103" fmla="*/ 2132377 w 4067461"/>
                  <a:gd name="connsiteY103" fmla="*/ 23147 h 1367413"/>
                  <a:gd name="connsiteX104" fmla="*/ 2045394 w 4067461"/>
                  <a:gd name="connsiteY104" fmla="*/ 209167 h 1367413"/>
                  <a:gd name="connsiteX105" fmla="*/ 2114670 w 4067461"/>
                  <a:gd name="connsiteY105" fmla="*/ 307521 h 1367413"/>
                  <a:gd name="connsiteX106" fmla="*/ 2239491 w 4067461"/>
                  <a:gd name="connsiteY106" fmla="*/ 266452 h 1367413"/>
                  <a:gd name="connsiteX107" fmla="*/ 2273601 w 4067461"/>
                  <a:gd name="connsiteY107" fmla="*/ 180277 h 1367413"/>
                  <a:gd name="connsiteX108" fmla="*/ 2285344 w 4067461"/>
                  <a:gd name="connsiteY108" fmla="*/ 157661 h 1367413"/>
                  <a:gd name="connsiteX109" fmla="*/ 2305536 w 4067461"/>
                  <a:gd name="connsiteY109" fmla="*/ 174809 h 1367413"/>
                  <a:gd name="connsiteX110" fmla="*/ 2305598 w 4067461"/>
                  <a:gd name="connsiteY110" fmla="*/ 328769 h 1367413"/>
                  <a:gd name="connsiteX111" fmla="*/ 2241231 w 4067461"/>
                  <a:gd name="connsiteY111" fmla="*/ 455889 h 1367413"/>
                  <a:gd name="connsiteX112" fmla="*/ 2241603 w 4067461"/>
                  <a:gd name="connsiteY112" fmla="*/ 558281 h 1367413"/>
                  <a:gd name="connsiteX113" fmla="*/ 2319205 w 4067461"/>
                  <a:gd name="connsiteY113" fmla="*/ 586426 h 1367413"/>
                  <a:gd name="connsiteX114" fmla="*/ 2439925 w 4067461"/>
                  <a:gd name="connsiteY114" fmla="*/ 437436 h 1367413"/>
                  <a:gd name="connsiteX115" fmla="*/ 2448500 w 4067461"/>
                  <a:gd name="connsiteY115" fmla="*/ 397362 h 136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4067461" h="1367413">
                    <a:moveTo>
                      <a:pt x="2448748" y="397548"/>
                    </a:moveTo>
                    <a:cubicBezTo>
                      <a:pt x="2493669" y="453342"/>
                      <a:pt x="2503175" y="510005"/>
                      <a:pt x="2480435" y="572136"/>
                    </a:cubicBezTo>
                    <a:cubicBezTo>
                      <a:pt x="2464343" y="616187"/>
                      <a:pt x="2437689" y="654770"/>
                      <a:pt x="2414638" y="695156"/>
                    </a:cubicBezTo>
                    <a:cubicBezTo>
                      <a:pt x="2386058" y="745233"/>
                      <a:pt x="2362759" y="796367"/>
                      <a:pt x="2367667" y="856385"/>
                    </a:cubicBezTo>
                    <a:cubicBezTo>
                      <a:pt x="2372078" y="910129"/>
                      <a:pt x="2401466" y="930445"/>
                      <a:pt x="2449183" y="906339"/>
                    </a:cubicBezTo>
                    <a:cubicBezTo>
                      <a:pt x="2522559" y="869371"/>
                      <a:pt x="2568661" y="808234"/>
                      <a:pt x="2587673" y="728768"/>
                    </a:cubicBezTo>
                    <a:cubicBezTo>
                      <a:pt x="2596868" y="690185"/>
                      <a:pt x="2590593" y="652347"/>
                      <a:pt x="2559900" y="620163"/>
                    </a:cubicBezTo>
                    <a:cubicBezTo>
                      <a:pt x="2596495" y="627557"/>
                      <a:pt x="2627002" y="645761"/>
                      <a:pt x="2651419" y="672788"/>
                    </a:cubicBezTo>
                    <a:cubicBezTo>
                      <a:pt x="2686337" y="711558"/>
                      <a:pt x="2695097" y="759026"/>
                      <a:pt x="2688449" y="809166"/>
                    </a:cubicBezTo>
                    <a:cubicBezTo>
                      <a:pt x="2683168" y="849116"/>
                      <a:pt x="2674470" y="888631"/>
                      <a:pt x="2668319" y="928519"/>
                    </a:cubicBezTo>
                    <a:cubicBezTo>
                      <a:pt x="2658813" y="990526"/>
                      <a:pt x="2678446" y="1026500"/>
                      <a:pt x="2727095" y="1037870"/>
                    </a:cubicBezTo>
                    <a:cubicBezTo>
                      <a:pt x="2757974" y="1045077"/>
                      <a:pt x="2784255" y="1034204"/>
                      <a:pt x="2808051" y="1015813"/>
                    </a:cubicBezTo>
                    <a:cubicBezTo>
                      <a:pt x="2872543" y="966046"/>
                      <a:pt x="2898949" y="867258"/>
                      <a:pt x="2868380" y="791583"/>
                    </a:cubicBezTo>
                    <a:cubicBezTo>
                      <a:pt x="2835265" y="709632"/>
                      <a:pt x="2867945" y="611838"/>
                      <a:pt x="2941508" y="573565"/>
                    </a:cubicBezTo>
                    <a:cubicBezTo>
                      <a:pt x="2948405" y="569962"/>
                      <a:pt x="2956233" y="562071"/>
                      <a:pt x="2963813" y="569527"/>
                    </a:cubicBezTo>
                    <a:cubicBezTo>
                      <a:pt x="2970275" y="575864"/>
                      <a:pt x="2962260" y="582699"/>
                      <a:pt x="2960086" y="589160"/>
                    </a:cubicBezTo>
                    <a:cubicBezTo>
                      <a:pt x="2941570" y="643960"/>
                      <a:pt x="2960086" y="693105"/>
                      <a:pt x="2985062" y="740325"/>
                    </a:cubicBezTo>
                    <a:cubicBezTo>
                      <a:pt x="2997613" y="763997"/>
                      <a:pt x="3014699" y="785245"/>
                      <a:pt x="3028865" y="808110"/>
                    </a:cubicBezTo>
                    <a:cubicBezTo>
                      <a:pt x="3055954" y="851850"/>
                      <a:pt x="3060613" y="897019"/>
                      <a:pt x="3036196" y="943741"/>
                    </a:cubicBezTo>
                    <a:cubicBezTo>
                      <a:pt x="3029486" y="956602"/>
                      <a:pt x="3023397" y="969712"/>
                      <a:pt x="3017246" y="982822"/>
                    </a:cubicBezTo>
                    <a:cubicBezTo>
                      <a:pt x="3007429" y="1003760"/>
                      <a:pt x="2996494" y="1025257"/>
                      <a:pt x="3016376" y="1046009"/>
                    </a:cubicBezTo>
                    <a:cubicBezTo>
                      <a:pt x="3037376" y="1067941"/>
                      <a:pt x="3062042" y="1080926"/>
                      <a:pt x="3094102" y="1074030"/>
                    </a:cubicBezTo>
                    <a:cubicBezTo>
                      <a:pt x="3126472" y="1067071"/>
                      <a:pt x="3149833" y="1047127"/>
                      <a:pt x="3169343" y="1022337"/>
                    </a:cubicBezTo>
                    <a:cubicBezTo>
                      <a:pt x="3213704" y="965984"/>
                      <a:pt x="3237252" y="902176"/>
                      <a:pt x="3236071" y="829731"/>
                    </a:cubicBezTo>
                    <a:cubicBezTo>
                      <a:pt x="3235326" y="781766"/>
                      <a:pt x="3220973" y="740325"/>
                      <a:pt x="3182079" y="709694"/>
                    </a:cubicBezTo>
                    <a:cubicBezTo>
                      <a:pt x="3179718" y="707830"/>
                      <a:pt x="3177482" y="705531"/>
                      <a:pt x="3175866" y="702984"/>
                    </a:cubicBezTo>
                    <a:cubicBezTo>
                      <a:pt x="3174934" y="701493"/>
                      <a:pt x="3175369" y="699070"/>
                      <a:pt x="3175183" y="697082"/>
                    </a:cubicBezTo>
                    <a:cubicBezTo>
                      <a:pt x="3276270" y="691987"/>
                      <a:pt x="3357537" y="764680"/>
                      <a:pt x="3368037" y="869992"/>
                    </a:cubicBezTo>
                    <a:cubicBezTo>
                      <a:pt x="3371019" y="899877"/>
                      <a:pt x="3371641" y="930010"/>
                      <a:pt x="3376052" y="959647"/>
                    </a:cubicBezTo>
                    <a:cubicBezTo>
                      <a:pt x="3382017" y="999349"/>
                      <a:pt x="3398357" y="1034142"/>
                      <a:pt x="3439053" y="1048743"/>
                    </a:cubicBezTo>
                    <a:cubicBezTo>
                      <a:pt x="3473473" y="1061045"/>
                      <a:pt x="3504415" y="1049799"/>
                      <a:pt x="3530261" y="1025257"/>
                    </a:cubicBezTo>
                    <a:cubicBezTo>
                      <a:pt x="3557785" y="999224"/>
                      <a:pt x="3564060" y="966978"/>
                      <a:pt x="3554430" y="931253"/>
                    </a:cubicBezTo>
                    <a:cubicBezTo>
                      <a:pt x="3551261" y="919386"/>
                      <a:pt x="3546229" y="908078"/>
                      <a:pt x="3541382" y="894782"/>
                    </a:cubicBezTo>
                    <a:cubicBezTo>
                      <a:pt x="3555797" y="891179"/>
                      <a:pt x="3563563" y="900747"/>
                      <a:pt x="3571206" y="907457"/>
                    </a:cubicBezTo>
                    <a:cubicBezTo>
                      <a:pt x="3625197" y="954801"/>
                      <a:pt x="3643774" y="1013825"/>
                      <a:pt x="3627434" y="1083660"/>
                    </a:cubicBezTo>
                    <a:cubicBezTo>
                      <a:pt x="3624390" y="1096708"/>
                      <a:pt x="3618425" y="1109072"/>
                      <a:pt x="3615505" y="1122182"/>
                    </a:cubicBezTo>
                    <a:cubicBezTo>
                      <a:pt x="3612460" y="1135664"/>
                      <a:pt x="3594070" y="1151259"/>
                      <a:pt x="3605874" y="1160578"/>
                    </a:cubicBezTo>
                    <a:cubicBezTo>
                      <a:pt x="3617928" y="1170022"/>
                      <a:pt x="3634330" y="1153744"/>
                      <a:pt x="3646819" y="1145667"/>
                    </a:cubicBezTo>
                    <a:cubicBezTo>
                      <a:pt x="3738835" y="1085773"/>
                      <a:pt x="3780960" y="933552"/>
                      <a:pt x="3732249" y="841474"/>
                    </a:cubicBezTo>
                    <a:cubicBezTo>
                      <a:pt x="3721997" y="822151"/>
                      <a:pt x="3706029" y="807550"/>
                      <a:pt x="3691988" y="791086"/>
                    </a:cubicBezTo>
                    <a:cubicBezTo>
                      <a:pt x="3702488" y="779964"/>
                      <a:pt x="3713299" y="785183"/>
                      <a:pt x="3722556" y="786488"/>
                    </a:cubicBezTo>
                    <a:cubicBezTo>
                      <a:pt x="3867819" y="806556"/>
                      <a:pt x="3947967" y="961759"/>
                      <a:pt x="3880493" y="1091551"/>
                    </a:cubicBezTo>
                    <a:cubicBezTo>
                      <a:pt x="3871919" y="1108078"/>
                      <a:pt x="3862848" y="1124480"/>
                      <a:pt x="3855579" y="1141566"/>
                    </a:cubicBezTo>
                    <a:cubicBezTo>
                      <a:pt x="3845948" y="1164058"/>
                      <a:pt x="3843401" y="1187419"/>
                      <a:pt x="3852224" y="1211153"/>
                    </a:cubicBezTo>
                    <a:cubicBezTo>
                      <a:pt x="3863097" y="1240354"/>
                      <a:pt x="3888943" y="1260112"/>
                      <a:pt x="3915224" y="1257316"/>
                    </a:cubicBezTo>
                    <a:cubicBezTo>
                      <a:pt x="3947346" y="1253961"/>
                      <a:pt x="3960828" y="1231718"/>
                      <a:pt x="3965985" y="1203014"/>
                    </a:cubicBezTo>
                    <a:cubicBezTo>
                      <a:pt x="3968160" y="1190898"/>
                      <a:pt x="3968036" y="1178286"/>
                      <a:pt x="3968967" y="1165922"/>
                    </a:cubicBezTo>
                    <a:cubicBezTo>
                      <a:pt x="3970645" y="1143989"/>
                      <a:pt x="3974932" y="1122803"/>
                      <a:pt x="3987980" y="1104412"/>
                    </a:cubicBezTo>
                    <a:cubicBezTo>
                      <a:pt x="3994752" y="1094906"/>
                      <a:pt x="4003885" y="1084157"/>
                      <a:pt x="4015317" y="1087388"/>
                    </a:cubicBezTo>
                    <a:cubicBezTo>
                      <a:pt x="4028862" y="1091240"/>
                      <a:pt x="4021033" y="1105282"/>
                      <a:pt x="4020225" y="1114477"/>
                    </a:cubicBezTo>
                    <a:cubicBezTo>
                      <a:pt x="4017927" y="1141380"/>
                      <a:pt x="4030104" y="1161945"/>
                      <a:pt x="4044829" y="1182697"/>
                    </a:cubicBezTo>
                    <a:cubicBezTo>
                      <a:pt x="4079623" y="1231718"/>
                      <a:pt x="4073596" y="1296024"/>
                      <a:pt x="4031596" y="1338397"/>
                    </a:cubicBezTo>
                    <a:cubicBezTo>
                      <a:pt x="4013329" y="1356788"/>
                      <a:pt x="3991894" y="1367536"/>
                      <a:pt x="3965302" y="1367412"/>
                    </a:cubicBezTo>
                    <a:cubicBezTo>
                      <a:pt x="3653653" y="1366418"/>
                      <a:pt x="3342004" y="1368282"/>
                      <a:pt x="3030356" y="1363746"/>
                    </a:cubicBezTo>
                    <a:cubicBezTo>
                      <a:pt x="2797427" y="1360391"/>
                      <a:pt x="2564560" y="1361510"/>
                      <a:pt x="2331631" y="1359584"/>
                    </a:cubicBezTo>
                    <a:cubicBezTo>
                      <a:pt x="1929955" y="1356291"/>
                      <a:pt x="1528278" y="1357099"/>
                      <a:pt x="1126664" y="1351507"/>
                    </a:cubicBezTo>
                    <a:cubicBezTo>
                      <a:pt x="806752" y="1347095"/>
                      <a:pt x="486902" y="1349705"/>
                      <a:pt x="167052" y="1346288"/>
                    </a:cubicBezTo>
                    <a:cubicBezTo>
                      <a:pt x="120515" y="1345791"/>
                      <a:pt x="73979" y="1343865"/>
                      <a:pt x="27443" y="1343181"/>
                    </a:cubicBezTo>
                    <a:cubicBezTo>
                      <a:pt x="14023" y="1342995"/>
                      <a:pt x="6257" y="1338956"/>
                      <a:pt x="4082" y="1324604"/>
                    </a:cubicBezTo>
                    <a:cubicBezTo>
                      <a:pt x="-18596" y="1178348"/>
                      <a:pt x="52855" y="1032651"/>
                      <a:pt x="227443" y="999100"/>
                    </a:cubicBezTo>
                    <a:cubicBezTo>
                      <a:pt x="228996" y="998789"/>
                      <a:pt x="231046" y="1000715"/>
                      <a:pt x="235706" y="1002952"/>
                    </a:cubicBezTo>
                    <a:cubicBezTo>
                      <a:pt x="192090" y="1033210"/>
                      <a:pt x="173762" y="1076702"/>
                      <a:pt x="168605" y="1126220"/>
                    </a:cubicBezTo>
                    <a:cubicBezTo>
                      <a:pt x="165312" y="1157907"/>
                      <a:pt x="166492" y="1190215"/>
                      <a:pt x="199049" y="1208108"/>
                    </a:cubicBezTo>
                    <a:cubicBezTo>
                      <a:pt x="234277" y="1227431"/>
                      <a:pt x="269754" y="1222461"/>
                      <a:pt x="301503" y="1199721"/>
                    </a:cubicBezTo>
                    <a:cubicBezTo>
                      <a:pt x="350400" y="1164679"/>
                      <a:pt x="370592" y="1113421"/>
                      <a:pt x="376681" y="1055701"/>
                    </a:cubicBezTo>
                    <a:cubicBezTo>
                      <a:pt x="380844" y="1016372"/>
                      <a:pt x="374942" y="979280"/>
                      <a:pt x="345740" y="948836"/>
                    </a:cubicBezTo>
                    <a:cubicBezTo>
                      <a:pt x="379539" y="936907"/>
                      <a:pt x="429182" y="959336"/>
                      <a:pt x="446889" y="994937"/>
                    </a:cubicBezTo>
                    <a:cubicBezTo>
                      <a:pt x="465591" y="1032589"/>
                      <a:pt x="475904" y="1072290"/>
                      <a:pt x="469381" y="1115036"/>
                    </a:cubicBezTo>
                    <a:cubicBezTo>
                      <a:pt x="466088" y="1136720"/>
                      <a:pt x="461863" y="1161138"/>
                      <a:pt x="486342" y="1172818"/>
                    </a:cubicBezTo>
                    <a:cubicBezTo>
                      <a:pt x="512313" y="1185182"/>
                      <a:pt x="535426" y="1172383"/>
                      <a:pt x="553195" y="1153433"/>
                    </a:cubicBezTo>
                    <a:cubicBezTo>
                      <a:pt x="580844" y="1123921"/>
                      <a:pt x="585131" y="1086953"/>
                      <a:pt x="579663" y="1048805"/>
                    </a:cubicBezTo>
                    <a:cubicBezTo>
                      <a:pt x="575687" y="1021157"/>
                      <a:pt x="567175" y="994564"/>
                      <a:pt x="558228" y="967972"/>
                    </a:cubicBezTo>
                    <a:cubicBezTo>
                      <a:pt x="531015" y="887264"/>
                      <a:pt x="544186" y="814385"/>
                      <a:pt x="606504" y="754056"/>
                    </a:cubicBezTo>
                    <a:cubicBezTo>
                      <a:pt x="652046" y="709943"/>
                      <a:pt x="724801" y="705283"/>
                      <a:pt x="774506" y="741257"/>
                    </a:cubicBezTo>
                    <a:cubicBezTo>
                      <a:pt x="770219" y="752316"/>
                      <a:pt x="759408" y="750576"/>
                      <a:pt x="750958" y="752565"/>
                    </a:cubicBezTo>
                    <a:cubicBezTo>
                      <a:pt x="702682" y="763748"/>
                      <a:pt x="678886" y="799101"/>
                      <a:pt x="673667" y="843214"/>
                    </a:cubicBezTo>
                    <a:cubicBezTo>
                      <a:pt x="667765" y="893353"/>
                      <a:pt x="674475" y="943741"/>
                      <a:pt x="721881" y="975925"/>
                    </a:cubicBezTo>
                    <a:cubicBezTo>
                      <a:pt x="757855" y="1000343"/>
                      <a:pt x="792959" y="995186"/>
                      <a:pt x="821787" y="962319"/>
                    </a:cubicBezTo>
                    <a:cubicBezTo>
                      <a:pt x="848441" y="931874"/>
                      <a:pt x="861800" y="895279"/>
                      <a:pt x="868820" y="855764"/>
                    </a:cubicBezTo>
                    <a:cubicBezTo>
                      <a:pt x="870622" y="845637"/>
                      <a:pt x="867578" y="829731"/>
                      <a:pt x="882117" y="828116"/>
                    </a:cubicBezTo>
                    <a:cubicBezTo>
                      <a:pt x="893859" y="826811"/>
                      <a:pt x="902371" y="838305"/>
                      <a:pt x="907839" y="848122"/>
                    </a:cubicBezTo>
                    <a:cubicBezTo>
                      <a:pt x="926602" y="881921"/>
                      <a:pt x="923868" y="918206"/>
                      <a:pt x="916040" y="953931"/>
                    </a:cubicBezTo>
                    <a:cubicBezTo>
                      <a:pt x="910510" y="979094"/>
                      <a:pt x="899886" y="1003076"/>
                      <a:pt x="893549" y="1028115"/>
                    </a:cubicBezTo>
                    <a:cubicBezTo>
                      <a:pt x="883608" y="1067258"/>
                      <a:pt x="894294" y="1097516"/>
                      <a:pt x="921259" y="1112738"/>
                    </a:cubicBezTo>
                    <a:cubicBezTo>
                      <a:pt x="945428" y="1126344"/>
                      <a:pt x="971896" y="1118578"/>
                      <a:pt x="1002153" y="1091862"/>
                    </a:cubicBezTo>
                    <a:cubicBezTo>
                      <a:pt x="1043098" y="1055764"/>
                      <a:pt x="1060619" y="1007798"/>
                      <a:pt x="1074412" y="957348"/>
                    </a:cubicBezTo>
                    <a:cubicBezTo>
                      <a:pt x="1102992" y="852720"/>
                      <a:pt x="1192895" y="786239"/>
                      <a:pt x="1297275" y="791956"/>
                    </a:cubicBezTo>
                    <a:cubicBezTo>
                      <a:pt x="1319705" y="793198"/>
                      <a:pt x="1332876" y="797174"/>
                      <a:pt x="1354498" y="809849"/>
                    </a:cubicBezTo>
                    <a:cubicBezTo>
                      <a:pt x="1336977" y="818361"/>
                      <a:pt x="1319021" y="824077"/>
                      <a:pt x="1304669" y="834577"/>
                    </a:cubicBezTo>
                    <a:cubicBezTo>
                      <a:pt x="1250801" y="873968"/>
                      <a:pt x="1220233" y="975925"/>
                      <a:pt x="1241295" y="1040355"/>
                    </a:cubicBezTo>
                    <a:cubicBezTo>
                      <a:pt x="1256828" y="1087885"/>
                      <a:pt x="1327782" y="1108513"/>
                      <a:pt x="1378853" y="1080057"/>
                    </a:cubicBezTo>
                    <a:cubicBezTo>
                      <a:pt x="1411969" y="1061604"/>
                      <a:pt x="1432162" y="1031905"/>
                      <a:pt x="1448129" y="998665"/>
                    </a:cubicBezTo>
                    <a:cubicBezTo>
                      <a:pt x="1471988" y="949085"/>
                      <a:pt x="1488390" y="896708"/>
                      <a:pt x="1506657" y="844953"/>
                    </a:cubicBezTo>
                    <a:cubicBezTo>
                      <a:pt x="1531198" y="775367"/>
                      <a:pt x="1558847" y="707457"/>
                      <a:pt x="1607557" y="650421"/>
                    </a:cubicBezTo>
                    <a:cubicBezTo>
                      <a:pt x="1634398" y="618983"/>
                      <a:pt x="1667514" y="596740"/>
                      <a:pt x="1706470" y="583133"/>
                    </a:cubicBezTo>
                    <a:cubicBezTo>
                      <a:pt x="1713118" y="580835"/>
                      <a:pt x="1721257" y="575926"/>
                      <a:pt x="1726911" y="581642"/>
                    </a:cubicBezTo>
                    <a:cubicBezTo>
                      <a:pt x="1733994" y="588850"/>
                      <a:pt x="1724922" y="594503"/>
                      <a:pt x="1721319" y="600033"/>
                    </a:cubicBezTo>
                    <a:cubicBezTo>
                      <a:pt x="1677765" y="667632"/>
                      <a:pt x="1689881" y="779157"/>
                      <a:pt x="1747725" y="835385"/>
                    </a:cubicBezTo>
                    <a:cubicBezTo>
                      <a:pt x="1786184" y="872726"/>
                      <a:pt x="1833403" y="875149"/>
                      <a:pt x="1881244" y="861977"/>
                    </a:cubicBezTo>
                    <a:cubicBezTo>
                      <a:pt x="2018491" y="824139"/>
                      <a:pt x="2081368" y="667507"/>
                      <a:pt x="2005879" y="546663"/>
                    </a:cubicBezTo>
                    <a:cubicBezTo>
                      <a:pt x="1967544" y="485339"/>
                      <a:pt x="1933993" y="424700"/>
                      <a:pt x="1927221" y="350515"/>
                    </a:cubicBezTo>
                    <a:cubicBezTo>
                      <a:pt x="1914795" y="213951"/>
                      <a:pt x="2013272" y="50671"/>
                      <a:pt x="2141386" y="1836"/>
                    </a:cubicBezTo>
                    <a:cubicBezTo>
                      <a:pt x="2145114" y="407"/>
                      <a:pt x="2149028" y="-1767"/>
                      <a:pt x="2153191" y="2520"/>
                    </a:cubicBezTo>
                    <a:cubicBezTo>
                      <a:pt x="2151079" y="13952"/>
                      <a:pt x="2139460" y="16499"/>
                      <a:pt x="2132377" y="23147"/>
                    </a:cubicBezTo>
                    <a:cubicBezTo>
                      <a:pt x="2078696" y="73722"/>
                      <a:pt x="2047693" y="135294"/>
                      <a:pt x="2045394" y="209167"/>
                    </a:cubicBezTo>
                    <a:cubicBezTo>
                      <a:pt x="2043841" y="259866"/>
                      <a:pt x="2069687" y="294100"/>
                      <a:pt x="2114670" y="307521"/>
                    </a:cubicBezTo>
                    <a:cubicBezTo>
                      <a:pt x="2169469" y="323923"/>
                      <a:pt x="2210103" y="310751"/>
                      <a:pt x="2239491" y="266452"/>
                    </a:cubicBezTo>
                    <a:cubicBezTo>
                      <a:pt x="2256888" y="240171"/>
                      <a:pt x="2265897" y="210534"/>
                      <a:pt x="2273601" y="180277"/>
                    </a:cubicBezTo>
                    <a:cubicBezTo>
                      <a:pt x="2275713" y="172075"/>
                      <a:pt x="2274036" y="159214"/>
                      <a:pt x="2285344" y="157661"/>
                    </a:cubicBezTo>
                    <a:cubicBezTo>
                      <a:pt x="2295782" y="156232"/>
                      <a:pt x="2300131" y="167664"/>
                      <a:pt x="2305536" y="174809"/>
                    </a:cubicBezTo>
                    <a:cubicBezTo>
                      <a:pt x="2344182" y="226005"/>
                      <a:pt x="2335359" y="278443"/>
                      <a:pt x="2305598" y="328769"/>
                    </a:cubicBezTo>
                    <a:cubicBezTo>
                      <a:pt x="2281305" y="369838"/>
                      <a:pt x="2258192" y="411279"/>
                      <a:pt x="2241231" y="455889"/>
                    </a:cubicBezTo>
                    <a:cubicBezTo>
                      <a:pt x="2228307" y="489813"/>
                      <a:pt x="2224517" y="524544"/>
                      <a:pt x="2241603" y="558281"/>
                    </a:cubicBezTo>
                    <a:cubicBezTo>
                      <a:pt x="2258627" y="591832"/>
                      <a:pt x="2284660" y="601462"/>
                      <a:pt x="2319205" y="586426"/>
                    </a:cubicBezTo>
                    <a:cubicBezTo>
                      <a:pt x="2385064" y="557846"/>
                      <a:pt x="2420416" y="503854"/>
                      <a:pt x="2439925" y="437436"/>
                    </a:cubicBezTo>
                    <a:cubicBezTo>
                      <a:pt x="2443281" y="426004"/>
                      <a:pt x="2444958" y="414075"/>
                      <a:pt x="2448500" y="3973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6AE1BCF6-BECD-4E61-95EE-8CC2E0EF7407}"/>
                  </a:ext>
                </a:extLst>
              </p:cNvPr>
              <p:cNvSpPr/>
              <p:nvPr/>
            </p:nvSpPr>
            <p:spPr>
              <a:xfrm>
                <a:off x="-815004" y="5642136"/>
                <a:ext cx="287706" cy="537432"/>
              </a:xfrm>
              <a:custGeom>
                <a:avLst/>
                <a:gdLst>
                  <a:gd name="connsiteX0" fmla="*/ 124 w 287706"/>
                  <a:gd name="connsiteY0" fmla="*/ 537370 h 537432"/>
                  <a:gd name="connsiteX1" fmla="*/ 48649 w 287706"/>
                  <a:gd name="connsiteY1" fmla="*/ 312208 h 537432"/>
                  <a:gd name="connsiteX2" fmla="*/ 236905 w 287706"/>
                  <a:gd name="connsiteY2" fmla="*/ 18453 h 537432"/>
                  <a:gd name="connsiteX3" fmla="*/ 285243 w 287706"/>
                  <a:gd name="connsiteY3" fmla="*/ 0 h 537432"/>
                  <a:gd name="connsiteX4" fmla="*/ 287604 w 287706"/>
                  <a:gd name="connsiteY4" fmla="*/ 5965 h 537432"/>
                  <a:gd name="connsiteX5" fmla="*/ 168313 w 287706"/>
                  <a:gd name="connsiteY5" fmla="*/ 263000 h 537432"/>
                  <a:gd name="connsiteX6" fmla="*/ 45107 w 287706"/>
                  <a:gd name="connsiteY6" fmla="*/ 501521 h 537432"/>
                  <a:gd name="connsiteX7" fmla="*/ 0 w 287706"/>
                  <a:gd name="connsiteY7" fmla="*/ 537433 h 5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06" h="537432">
                    <a:moveTo>
                      <a:pt x="124" y="537370"/>
                    </a:moveTo>
                    <a:cubicBezTo>
                      <a:pt x="35228" y="460204"/>
                      <a:pt x="36409" y="385150"/>
                      <a:pt x="48649" y="312208"/>
                    </a:cubicBezTo>
                    <a:cubicBezTo>
                      <a:pt x="69587" y="187573"/>
                      <a:pt x="118919" y="80894"/>
                      <a:pt x="236905" y="18453"/>
                    </a:cubicBezTo>
                    <a:cubicBezTo>
                      <a:pt x="252189" y="10376"/>
                      <a:pt x="267287" y="1243"/>
                      <a:pt x="285243" y="0"/>
                    </a:cubicBezTo>
                    <a:cubicBezTo>
                      <a:pt x="286299" y="2547"/>
                      <a:pt x="288163" y="5281"/>
                      <a:pt x="287604" y="5965"/>
                    </a:cubicBezTo>
                    <a:cubicBezTo>
                      <a:pt x="223796" y="80522"/>
                      <a:pt x="200683" y="173904"/>
                      <a:pt x="168313" y="263000"/>
                    </a:cubicBezTo>
                    <a:cubicBezTo>
                      <a:pt x="137496" y="347809"/>
                      <a:pt x="103510" y="430878"/>
                      <a:pt x="45107" y="501521"/>
                    </a:cubicBezTo>
                    <a:cubicBezTo>
                      <a:pt x="34545" y="514258"/>
                      <a:pt x="23734" y="526063"/>
                      <a:pt x="0" y="537433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9526DCD4-5F36-4B3F-8654-8F016E2D1C72}"/>
                  </a:ext>
                </a:extLst>
              </p:cNvPr>
              <p:cNvSpPr/>
              <p:nvPr/>
            </p:nvSpPr>
            <p:spPr>
              <a:xfrm>
                <a:off x="-394661" y="5392121"/>
                <a:ext cx="176525" cy="629262"/>
              </a:xfrm>
              <a:custGeom>
                <a:avLst/>
                <a:gdLst>
                  <a:gd name="connsiteX0" fmla="*/ 124794 w 176525"/>
                  <a:gd name="connsiteY0" fmla="*/ 0 h 629262"/>
                  <a:gd name="connsiteX1" fmla="*/ 94722 w 176525"/>
                  <a:gd name="connsiteY1" fmla="*/ 67226 h 629262"/>
                  <a:gd name="connsiteX2" fmla="*/ 101308 w 176525"/>
                  <a:gd name="connsiteY2" fmla="*/ 298415 h 629262"/>
                  <a:gd name="connsiteX3" fmla="*/ 157723 w 176525"/>
                  <a:gd name="connsiteY3" fmla="*/ 412425 h 629262"/>
                  <a:gd name="connsiteX4" fmla="*/ 124359 w 176525"/>
                  <a:gd name="connsiteY4" fmla="*/ 629262 h 629262"/>
                  <a:gd name="connsiteX5" fmla="*/ 131752 w 176525"/>
                  <a:gd name="connsiteY5" fmla="*/ 589250 h 629262"/>
                  <a:gd name="connsiteX6" fmla="*/ 96276 w 176525"/>
                  <a:gd name="connsiteY6" fmla="*/ 456973 h 629262"/>
                  <a:gd name="connsiteX7" fmla="*/ 31597 w 176525"/>
                  <a:gd name="connsiteY7" fmla="*/ 343895 h 629262"/>
                  <a:gd name="connsiteX8" fmla="*/ 40420 w 176525"/>
                  <a:gd name="connsiteY8" fmla="*/ 93383 h 629262"/>
                  <a:gd name="connsiteX9" fmla="*/ 124856 w 176525"/>
                  <a:gd name="connsiteY9" fmla="*/ 0 h 62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25" h="629262">
                    <a:moveTo>
                      <a:pt x="124794" y="0"/>
                    </a:moveTo>
                    <a:cubicBezTo>
                      <a:pt x="114729" y="22429"/>
                      <a:pt x="104353" y="44672"/>
                      <a:pt x="94722" y="67226"/>
                    </a:cubicBezTo>
                    <a:cubicBezTo>
                      <a:pt x="61358" y="145262"/>
                      <a:pt x="64900" y="222429"/>
                      <a:pt x="101308" y="298415"/>
                    </a:cubicBezTo>
                    <a:cubicBezTo>
                      <a:pt x="119637" y="336625"/>
                      <a:pt x="140202" y="373842"/>
                      <a:pt x="157723" y="412425"/>
                    </a:cubicBezTo>
                    <a:cubicBezTo>
                      <a:pt x="193262" y="490834"/>
                      <a:pt x="176363" y="562658"/>
                      <a:pt x="124359" y="629262"/>
                    </a:cubicBezTo>
                    <a:cubicBezTo>
                      <a:pt x="126844" y="615904"/>
                      <a:pt x="129889" y="602670"/>
                      <a:pt x="131752" y="589250"/>
                    </a:cubicBezTo>
                    <a:cubicBezTo>
                      <a:pt x="138649" y="540228"/>
                      <a:pt x="119451" y="497979"/>
                      <a:pt x="96276" y="456973"/>
                    </a:cubicBezTo>
                    <a:cubicBezTo>
                      <a:pt x="74903" y="419197"/>
                      <a:pt x="51852" y="382292"/>
                      <a:pt x="31597" y="343895"/>
                    </a:cubicBezTo>
                    <a:cubicBezTo>
                      <a:pt x="-13137" y="259086"/>
                      <a:pt x="-10527" y="175271"/>
                      <a:pt x="40420" y="93383"/>
                    </a:cubicBezTo>
                    <a:cubicBezTo>
                      <a:pt x="62725" y="57471"/>
                      <a:pt x="86707" y="23051"/>
                      <a:pt x="12485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07231011-4312-4372-97C5-C29949ED72EA}"/>
                  </a:ext>
                </a:extLst>
              </p:cNvPr>
              <p:cNvSpPr/>
              <p:nvPr/>
            </p:nvSpPr>
            <p:spPr>
              <a:xfrm>
                <a:off x="457414" y="5575594"/>
                <a:ext cx="183162" cy="501023"/>
              </a:xfrm>
              <a:custGeom>
                <a:avLst/>
                <a:gdLst>
                  <a:gd name="connsiteX0" fmla="*/ 38979 w 183162"/>
                  <a:gd name="connsiteY0" fmla="*/ 0 h 501023"/>
                  <a:gd name="connsiteX1" fmla="*/ 135406 w 183162"/>
                  <a:gd name="connsiteY1" fmla="*/ 208449 h 501023"/>
                  <a:gd name="connsiteX2" fmla="*/ 150317 w 183162"/>
                  <a:gd name="connsiteY2" fmla="*/ 487914 h 501023"/>
                  <a:gd name="connsiteX3" fmla="*/ 145347 w 183162"/>
                  <a:gd name="connsiteY3" fmla="*/ 495743 h 501023"/>
                  <a:gd name="connsiteX4" fmla="*/ 135841 w 183162"/>
                  <a:gd name="connsiteY4" fmla="*/ 501024 h 501023"/>
                  <a:gd name="connsiteX5" fmla="*/ 35997 w 183162"/>
                  <a:gd name="connsiteY5" fmla="*/ 225225 h 501023"/>
                  <a:gd name="connsiteX6" fmla="*/ 6547 w 183162"/>
                  <a:gd name="connsiteY6" fmla="*/ 58465 h 501023"/>
                  <a:gd name="connsiteX7" fmla="*/ 38979 w 183162"/>
                  <a:gd name="connsiteY7" fmla="*/ 62 h 50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62" h="501023">
                    <a:moveTo>
                      <a:pt x="38979" y="0"/>
                    </a:moveTo>
                    <a:cubicBezTo>
                      <a:pt x="44819" y="86859"/>
                      <a:pt x="93343" y="146256"/>
                      <a:pt x="135406" y="208449"/>
                    </a:cubicBezTo>
                    <a:cubicBezTo>
                      <a:pt x="196667" y="299036"/>
                      <a:pt x="196046" y="392046"/>
                      <a:pt x="150317" y="487914"/>
                    </a:cubicBezTo>
                    <a:cubicBezTo>
                      <a:pt x="149013" y="490710"/>
                      <a:pt x="147335" y="493382"/>
                      <a:pt x="145347" y="495743"/>
                    </a:cubicBezTo>
                    <a:cubicBezTo>
                      <a:pt x="144229" y="497110"/>
                      <a:pt x="142116" y="497669"/>
                      <a:pt x="135841" y="501024"/>
                    </a:cubicBezTo>
                    <a:cubicBezTo>
                      <a:pt x="141557" y="393599"/>
                      <a:pt x="80606" y="312643"/>
                      <a:pt x="35997" y="225225"/>
                    </a:cubicBezTo>
                    <a:cubicBezTo>
                      <a:pt x="9342" y="173035"/>
                      <a:pt x="-10974" y="118794"/>
                      <a:pt x="6547" y="58465"/>
                    </a:cubicBezTo>
                    <a:cubicBezTo>
                      <a:pt x="11952" y="39764"/>
                      <a:pt x="18103" y="21311"/>
                      <a:pt x="38979" y="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0F1328C7-1EEB-4969-951F-D679E945206D}"/>
                  </a:ext>
                </a:extLst>
              </p:cNvPr>
              <p:cNvSpPr/>
              <p:nvPr/>
            </p:nvSpPr>
            <p:spPr>
              <a:xfrm>
                <a:off x="-1208211" y="5780999"/>
                <a:ext cx="310448" cy="334314"/>
              </a:xfrm>
              <a:custGeom>
                <a:avLst/>
                <a:gdLst>
                  <a:gd name="connsiteX0" fmla="*/ 310448 w 310448"/>
                  <a:gd name="connsiteY0" fmla="*/ 0 h 334314"/>
                  <a:gd name="connsiteX1" fmla="*/ 223341 w 310448"/>
                  <a:gd name="connsiteY1" fmla="*/ 87915 h 334314"/>
                  <a:gd name="connsiteX2" fmla="*/ 146547 w 310448"/>
                  <a:gd name="connsiteY2" fmla="*/ 222056 h 334314"/>
                  <a:gd name="connsiteX3" fmla="*/ 51425 w 310448"/>
                  <a:gd name="connsiteY3" fmla="*/ 328735 h 334314"/>
                  <a:gd name="connsiteX4" fmla="*/ 10791 w 310448"/>
                  <a:gd name="connsiteY4" fmla="*/ 314134 h 334314"/>
                  <a:gd name="connsiteX5" fmla="*/ 19365 w 310448"/>
                  <a:gd name="connsiteY5" fmla="*/ 192171 h 334314"/>
                  <a:gd name="connsiteX6" fmla="*/ 72860 w 310448"/>
                  <a:gd name="connsiteY6" fmla="*/ 128362 h 334314"/>
                  <a:gd name="connsiteX7" fmla="*/ 310448 w 310448"/>
                  <a:gd name="connsiteY7" fmla="*/ 0 h 3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448" h="334314">
                    <a:moveTo>
                      <a:pt x="310448" y="0"/>
                    </a:moveTo>
                    <a:cubicBezTo>
                      <a:pt x="281993" y="30631"/>
                      <a:pt x="248877" y="55048"/>
                      <a:pt x="223341" y="87915"/>
                    </a:cubicBezTo>
                    <a:cubicBezTo>
                      <a:pt x="191281" y="129170"/>
                      <a:pt x="169225" y="175644"/>
                      <a:pt x="146547" y="222056"/>
                    </a:cubicBezTo>
                    <a:cubicBezTo>
                      <a:pt x="124863" y="266417"/>
                      <a:pt x="97402" y="305560"/>
                      <a:pt x="51425" y="328735"/>
                    </a:cubicBezTo>
                    <a:cubicBezTo>
                      <a:pt x="31418" y="338800"/>
                      <a:pt x="19614" y="336004"/>
                      <a:pt x="10791" y="314134"/>
                    </a:cubicBezTo>
                    <a:cubicBezTo>
                      <a:pt x="-6357" y="271636"/>
                      <a:pt x="-2754" y="231562"/>
                      <a:pt x="19365" y="192171"/>
                    </a:cubicBezTo>
                    <a:cubicBezTo>
                      <a:pt x="33220" y="167505"/>
                      <a:pt x="51984" y="146940"/>
                      <a:pt x="72860" y="128362"/>
                    </a:cubicBezTo>
                    <a:cubicBezTo>
                      <a:pt x="141825" y="67039"/>
                      <a:pt x="225267" y="31997"/>
                      <a:pt x="310448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1A9C614E-EAEB-402E-94C7-F66AE335B964}"/>
                  </a:ext>
                </a:extLst>
              </p:cNvPr>
              <p:cNvSpPr/>
              <p:nvPr/>
            </p:nvSpPr>
            <p:spPr>
              <a:xfrm>
                <a:off x="-32535" y="5207163"/>
                <a:ext cx="224797" cy="268772"/>
              </a:xfrm>
              <a:custGeom>
                <a:avLst/>
                <a:gdLst>
                  <a:gd name="connsiteX0" fmla="*/ 224798 w 224797"/>
                  <a:gd name="connsiteY0" fmla="*/ 181 h 268772"/>
                  <a:gd name="connsiteX1" fmla="*/ 103208 w 224797"/>
                  <a:gd name="connsiteY1" fmla="*/ 118727 h 268772"/>
                  <a:gd name="connsiteX2" fmla="*/ 23618 w 224797"/>
                  <a:gd name="connsiteY2" fmla="*/ 268773 h 268772"/>
                  <a:gd name="connsiteX3" fmla="*/ 16597 w 224797"/>
                  <a:gd name="connsiteY3" fmla="*/ 123138 h 268772"/>
                  <a:gd name="connsiteX4" fmla="*/ 224798 w 224797"/>
                  <a:gd name="connsiteY4" fmla="*/ 181 h 2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7" h="268772">
                    <a:moveTo>
                      <a:pt x="224798" y="181"/>
                    </a:moveTo>
                    <a:cubicBezTo>
                      <a:pt x="176957" y="38702"/>
                      <a:pt x="138125" y="76788"/>
                      <a:pt x="103208" y="118727"/>
                    </a:cubicBezTo>
                    <a:cubicBezTo>
                      <a:pt x="68041" y="160976"/>
                      <a:pt x="37908" y="206207"/>
                      <a:pt x="23618" y="268773"/>
                    </a:cubicBezTo>
                    <a:cubicBezTo>
                      <a:pt x="-10430" y="215402"/>
                      <a:pt x="-2974" y="168369"/>
                      <a:pt x="16597" y="123138"/>
                    </a:cubicBezTo>
                    <a:cubicBezTo>
                      <a:pt x="51639" y="41933"/>
                      <a:pt x="127501" y="-3236"/>
                      <a:pt x="224798" y="181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46242318-C034-432E-9464-01EBD77768B3}"/>
                  </a:ext>
                </a:extLst>
              </p:cNvPr>
              <p:cNvSpPr/>
              <p:nvPr/>
            </p:nvSpPr>
            <p:spPr>
              <a:xfrm>
                <a:off x="1255768" y="5816538"/>
                <a:ext cx="104307" cy="279961"/>
              </a:xfrm>
              <a:custGeom>
                <a:avLst/>
                <a:gdLst>
                  <a:gd name="connsiteX0" fmla="*/ 55783 w 104307"/>
                  <a:gd name="connsiteY0" fmla="*/ 279962 h 279961"/>
                  <a:gd name="connsiteX1" fmla="*/ 3220 w 104307"/>
                  <a:gd name="connsiteY1" fmla="*/ 116868 h 279961"/>
                  <a:gd name="connsiteX2" fmla="*/ 104307 w 104307"/>
                  <a:gd name="connsiteY2" fmla="*/ 0 h 279961"/>
                  <a:gd name="connsiteX3" fmla="*/ 55783 w 104307"/>
                  <a:gd name="connsiteY3" fmla="*/ 279962 h 2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07" h="279961">
                    <a:moveTo>
                      <a:pt x="55783" y="279962"/>
                    </a:moveTo>
                    <a:cubicBezTo>
                      <a:pt x="15025" y="232991"/>
                      <a:pt x="-9082" y="180118"/>
                      <a:pt x="3220" y="116868"/>
                    </a:cubicBezTo>
                    <a:cubicBezTo>
                      <a:pt x="14217" y="60205"/>
                      <a:pt x="50315" y="23051"/>
                      <a:pt x="104307" y="0"/>
                    </a:cubicBezTo>
                    <a:cubicBezTo>
                      <a:pt x="53297" y="87667"/>
                      <a:pt x="46774" y="181609"/>
                      <a:pt x="55783" y="2799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3FC9DC33-33C1-42B0-B67B-0D1F65BF3E32}"/>
                  </a:ext>
                </a:extLst>
              </p:cNvPr>
              <p:cNvSpPr/>
              <p:nvPr/>
            </p:nvSpPr>
            <p:spPr>
              <a:xfrm>
                <a:off x="1730335" y="5974288"/>
                <a:ext cx="109506" cy="275612"/>
              </a:xfrm>
              <a:custGeom>
                <a:avLst/>
                <a:gdLst>
                  <a:gd name="connsiteX0" fmla="*/ 18804 w 109506"/>
                  <a:gd name="connsiteY0" fmla="*/ 0 h 275612"/>
                  <a:gd name="connsiteX1" fmla="*/ 96591 w 109506"/>
                  <a:gd name="connsiteY1" fmla="*/ 143398 h 275612"/>
                  <a:gd name="connsiteX2" fmla="*/ 72174 w 109506"/>
                  <a:gd name="connsiteY2" fmla="*/ 275613 h 275612"/>
                  <a:gd name="connsiteX3" fmla="*/ 34026 w 109506"/>
                  <a:gd name="connsiteY3" fmla="*/ 138863 h 275612"/>
                  <a:gd name="connsiteX4" fmla="*/ 2463 w 109506"/>
                  <a:gd name="connsiteY4" fmla="*/ 29699 h 275612"/>
                  <a:gd name="connsiteX5" fmla="*/ 18866 w 109506"/>
                  <a:gd name="connsiteY5" fmla="*/ 0 h 27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06" h="275612">
                    <a:moveTo>
                      <a:pt x="18804" y="0"/>
                    </a:moveTo>
                    <a:cubicBezTo>
                      <a:pt x="37753" y="51879"/>
                      <a:pt x="75529" y="92948"/>
                      <a:pt x="96591" y="143398"/>
                    </a:cubicBezTo>
                    <a:cubicBezTo>
                      <a:pt x="118648" y="196209"/>
                      <a:pt x="113677" y="234296"/>
                      <a:pt x="72174" y="275613"/>
                    </a:cubicBezTo>
                    <a:cubicBezTo>
                      <a:pt x="97710" y="212985"/>
                      <a:pt x="62419" y="177073"/>
                      <a:pt x="34026" y="138863"/>
                    </a:cubicBezTo>
                    <a:cubicBezTo>
                      <a:pt x="9794" y="106306"/>
                      <a:pt x="-6422" y="71451"/>
                      <a:pt x="2463" y="29699"/>
                    </a:cubicBezTo>
                    <a:cubicBezTo>
                      <a:pt x="4638" y="19323"/>
                      <a:pt x="4514" y="6648"/>
                      <a:pt x="1886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0EC134B-B846-447E-9DF1-B7F6B42850EF}"/>
              </a:ext>
            </a:extLst>
          </p:cNvPr>
          <p:cNvGrpSpPr/>
          <p:nvPr/>
        </p:nvGrpSpPr>
        <p:grpSpPr>
          <a:xfrm>
            <a:off x="8487227" y="56025"/>
            <a:ext cx="509516" cy="881457"/>
            <a:chOff x="8105853" y="140519"/>
            <a:chExt cx="779950" cy="1349305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5DC723ED-6D3F-4EB6-8669-94C49F6C3121}"/>
                </a:ext>
              </a:extLst>
            </p:cNvPr>
            <p:cNvSpPr/>
            <p:nvPr/>
          </p:nvSpPr>
          <p:spPr>
            <a:xfrm>
              <a:off x="8238839" y="140519"/>
              <a:ext cx="646964" cy="1349305"/>
            </a:xfrm>
            <a:custGeom>
              <a:avLst/>
              <a:gdLst>
                <a:gd name="connsiteX0" fmla="*/ 321647 w 646964"/>
                <a:gd name="connsiteY0" fmla="*/ 616 h 1349305"/>
                <a:gd name="connsiteX1" fmla="*/ 340412 w 646964"/>
                <a:gd name="connsiteY1" fmla="*/ 11474 h 1349305"/>
                <a:gd name="connsiteX2" fmla="*/ 533483 w 646964"/>
                <a:gd name="connsiteY2" fmla="*/ 518490 h 1349305"/>
                <a:gd name="connsiteX3" fmla="*/ 463951 w 646964"/>
                <a:gd name="connsiteY3" fmla="*/ 858628 h 1349305"/>
                <a:gd name="connsiteX4" fmla="*/ 407563 w 646964"/>
                <a:gd name="connsiteY4" fmla="*/ 968737 h 1349305"/>
                <a:gd name="connsiteX5" fmla="*/ 412897 w 646964"/>
                <a:gd name="connsiteY5" fmla="*/ 1082275 h 1349305"/>
                <a:gd name="connsiteX6" fmla="*/ 507861 w 646964"/>
                <a:gd name="connsiteY6" fmla="*/ 1114279 h 1349305"/>
                <a:gd name="connsiteX7" fmla="*/ 641021 w 646964"/>
                <a:gd name="connsiteY7" fmla="*/ 1026173 h 1349305"/>
                <a:gd name="connsiteX8" fmla="*/ 631781 w 646964"/>
                <a:gd name="connsiteY8" fmla="*/ 1115136 h 1349305"/>
                <a:gd name="connsiteX9" fmla="*/ 395276 w 646964"/>
                <a:gd name="connsiteY9" fmla="*/ 1338878 h 1349305"/>
                <a:gd name="connsiteX10" fmla="*/ 360128 w 646964"/>
                <a:gd name="connsiteY10" fmla="*/ 1340783 h 1349305"/>
                <a:gd name="connsiteX11" fmla="*/ 373844 w 646964"/>
                <a:gd name="connsiteY11" fmla="*/ 1309732 h 1349305"/>
                <a:gd name="connsiteX12" fmla="*/ 410611 w 646964"/>
                <a:gd name="connsiteY12" fmla="*/ 1220864 h 1349305"/>
                <a:gd name="connsiteX13" fmla="*/ 386798 w 646964"/>
                <a:gd name="connsiteY13" fmla="*/ 1217435 h 1349305"/>
                <a:gd name="connsiteX14" fmla="*/ 211919 w 646964"/>
                <a:gd name="connsiteY14" fmla="*/ 1116470 h 1349305"/>
                <a:gd name="connsiteX15" fmla="*/ 217730 w 646964"/>
                <a:gd name="connsiteY15" fmla="*/ 896061 h 1349305"/>
                <a:gd name="connsiteX16" fmla="*/ 114955 w 646964"/>
                <a:gd name="connsiteY16" fmla="*/ 1134567 h 1349305"/>
                <a:gd name="connsiteX17" fmla="*/ 232779 w 646964"/>
                <a:gd name="connsiteY17" fmla="*/ 1348880 h 1349305"/>
                <a:gd name="connsiteX18" fmla="*/ 78760 w 646964"/>
                <a:gd name="connsiteY18" fmla="*/ 1286777 h 1349305"/>
                <a:gd name="connsiteX19" fmla="*/ 13609 w 646964"/>
                <a:gd name="connsiteY19" fmla="*/ 983691 h 1349305"/>
                <a:gd name="connsiteX20" fmla="*/ 142768 w 646964"/>
                <a:gd name="connsiteY20" fmla="*/ 719468 h 1349305"/>
                <a:gd name="connsiteX21" fmla="*/ 246971 w 646964"/>
                <a:gd name="connsiteY21" fmla="*/ 543350 h 1349305"/>
                <a:gd name="connsiteX22" fmla="*/ 318790 w 646964"/>
                <a:gd name="connsiteY22" fmla="*/ 22237 h 1349305"/>
                <a:gd name="connsiteX23" fmla="*/ 321647 w 646964"/>
                <a:gd name="connsiteY23" fmla="*/ 520 h 13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964" h="1349305">
                  <a:moveTo>
                    <a:pt x="321647" y="616"/>
                  </a:moveTo>
                  <a:cubicBezTo>
                    <a:pt x="331458" y="-2147"/>
                    <a:pt x="336697" y="4902"/>
                    <a:pt x="340412" y="11474"/>
                  </a:cubicBezTo>
                  <a:cubicBezTo>
                    <a:pt x="430042" y="170827"/>
                    <a:pt x="518339" y="330847"/>
                    <a:pt x="533483" y="518490"/>
                  </a:cubicBezTo>
                  <a:cubicBezTo>
                    <a:pt x="543199" y="638505"/>
                    <a:pt x="520434" y="751948"/>
                    <a:pt x="463951" y="858628"/>
                  </a:cubicBezTo>
                  <a:cubicBezTo>
                    <a:pt x="444615" y="895109"/>
                    <a:pt x="425089" y="931494"/>
                    <a:pt x="407563" y="968737"/>
                  </a:cubicBezTo>
                  <a:cubicBezTo>
                    <a:pt x="389561" y="1006932"/>
                    <a:pt x="388703" y="1046461"/>
                    <a:pt x="412897" y="1082275"/>
                  </a:cubicBezTo>
                  <a:cubicBezTo>
                    <a:pt x="435566" y="1115803"/>
                    <a:pt x="466523" y="1127804"/>
                    <a:pt x="507861" y="1114279"/>
                  </a:cubicBezTo>
                  <a:cubicBezTo>
                    <a:pt x="559106" y="1097515"/>
                    <a:pt x="594634" y="1057891"/>
                    <a:pt x="641021" y="1026173"/>
                  </a:cubicBezTo>
                  <a:cubicBezTo>
                    <a:pt x="653689" y="1060367"/>
                    <a:pt x="643973" y="1089038"/>
                    <a:pt x="631781" y="1115136"/>
                  </a:cubicBezTo>
                  <a:cubicBezTo>
                    <a:pt x="582537" y="1220483"/>
                    <a:pt x="500622" y="1292492"/>
                    <a:pt x="395276" y="1338878"/>
                  </a:cubicBezTo>
                  <a:cubicBezTo>
                    <a:pt x="384227" y="1343736"/>
                    <a:pt x="369368" y="1352785"/>
                    <a:pt x="360128" y="1340783"/>
                  </a:cubicBezTo>
                  <a:cubicBezTo>
                    <a:pt x="349460" y="1326972"/>
                    <a:pt x="366986" y="1318971"/>
                    <a:pt x="373844" y="1309732"/>
                  </a:cubicBezTo>
                  <a:cubicBezTo>
                    <a:pt x="394037" y="1282395"/>
                    <a:pt x="406991" y="1252677"/>
                    <a:pt x="410611" y="1220864"/>
                  </a:cubicBezTo>
                  <a:cubicBezTo>
                    <a:pt x="401467" y="1210481"/>
                    <a:pt x="393942" y="1214863"/>
                    <a:pt x="386798" y="1217435"/>
                  </a:cubicBezTo>
                  <a:cubicBezTo>
                    <a:pt x="297835" y="1249820"/>
                    <a:pt x="230874" y="1210767"/>
                    <a:pt x="211919" y="1116470"/>
                  </a:cubicBezTo>
                  <a:cubicBezTo>
                    <a:pt x="197632" y="1045318"/>
                    <a:pt x="212586" y="975023"/>
                    <a:pt x="217730" y="896061"/>
                  </a:cubicBezTo>
                  <a:cubicBezTo>
                    <a:pt x="163056" y="972547"/>
                    <a:pt x="123337" y="1046937"/>
                    <a:pt x="114955" y="1134567"/>
                  </a:cubicBezTo>
                  <a:cubicBezTo>
                    <a:pt x="105811" y="1230674"/>
                    <a:pt x="159722" y="1294301"/>
                    <a:pt x="232779" y="1348880"/>
                  </a:cubicBezTo>
                  <a:cubicBezTo>
                    <a:pt x="168676" y="1352594"/>
                    <a:pt x="117812" y="1332020"/>
                    <a:pt x="78760" y="1286777"/>
                  </a:cubicBezTo>
                  <a:cubicBezTo>
                    <a:pt x="2084" y="1198004"/>
                    <a:pt x="-16300" y="1095134"/>
                    <a:pt x="13609" y="983691"/>
                  </a:cubicBezTo>
                  <a:cubicBezTo>
                    <a:pt x="39422" y="887584"/>
                    <a:pt x="91714" y="803669"/>
                    <a:pt x="142768" y="719468"/>
                  </a:cubicBezTo>
                  <a:cubicBezTo>
                    <a:pt x="178106" y="661175"/>
                    <a:pt x="212396" y="602215"/>
                    <a:pt x="246971" y="543350"/>
                  </a:cubicBezTo>
                  <a:cubicBezTo>
                    <a:pt x="343364" y="379615"/>
                    <a:pt x="348032" y="203212"/>
                    <a:pt x="318790" y="22237"/>
                  </a:cubicBezTo>
                  <a:cubicBezTo>
                    <a:pt x="317552" y="14522"/>
                    <a:pt x="314218" y="6997"/>
                    <a:pt x="321647" y="52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25A8D0B9-2912-4CB7-8B42-BBC3E64E92D7}"/>
                </a:ext>
              </a:extLst>
            </p:cNvPr>
            <p:cNvSpPr/>
            <p:nvPr/>
          </p:nvSpPr>
          <p:spPr>
            <a:xfrm>
              <a:off x="8105853" y="589762"/>
              <a:ext cx="278884" cy="802957"/>
            </a:xfrm>
            <a:custGeom>
              <a:avLst/>
              <a:gdLst>
                <a:gd name="connsiteX0" fmla="*/ 264610 w 278884"/>
                <a:gd name="connsiteY0" fmla="*/ 0 h 802957"/>
                <a:gd name="connsiteX1" fmla="*/ 247370 w 278884"/>
                <a:gd name="connsiteY1" fmla="*/ 226409 h 802957"/>
                <a:gd name="connsiteX2" fmla="*/ 130879 w 278884"/>
                <a:gd name="connsiteY2" fmla="*/ 465391 h 802957"/>
                <a:gd name="connsiteX3" fmla="*/ 120878 w 278884"/>
                <a:gd name="connsiteY3" fmla="*/ 775049 h 802957"/>
                <a:gd name="connsiteX4" fmla="*/ 121164 w 278884"/>
                <a:gd name="connsiteY4" fmla="*/ 802958 h 802957"/>
                <a:gd name="connsiteX5" fmla="*/ 86588 w 278884"/>
                <a:gd name="connsiteY5" fmla="*/ 753713 h 802957"/>
                <a:gd name="connsiteX6" fmla="*/ 55727 w 278884"/>
                <a:gd name="connsiteY6" fmla="*/ 700278 h 802957"/>
                <a:gd name="connsiteX7" fmla="*/ 90017 w 278884"/>
                <a:gd name="connsiteY7" fmla="*/ 307562 h 802957"/>
                <a:gd name="connsiteX8" fmla="*/ 248037 w 278884"/>
                <a:gd name="connsiteY8" fmla="*/ 38005 h 802957"/>
                <a:gd name="connsiteX9" fmla="*/ 264610 w 278884"/>
                <a:gd name="connsiteY9" fmla="*/ 0 h 8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884" h="802957">
                  <a:moveTo>
                    <a:pt x="264610" y="0"/>
                  </a:moveTo>
                  <a:cubicBezTo>
                    <a:pt x="293376" y="80010"/>
                    <a:pt x="274040" y="154019"/>
                    <a:pt x="247370" y="226409"/>
                  </a:cubicBezTo>
                  <a:cubicBezTo>
                    <a:pt x="216604" y="309848"/>
                    <a:pt x="175075" y="388620"/>
                    <a:pt x="130879" y="465391"/>
                  </a:cubicBezTo>
                  <a:cubicBezTo>
                    <a:pt x="71634" y="568166"/>
                    <a:pt x="76491" y="670370"/>
                    <a:pt x="120878" y="775049"/>
                  </a:cubicBezTo>
                  <a:cubicBezTo>
                    <a:pt x="123926" y="782193"/>
                    <a:pt x="126402" y="789432"/>
                    <a:pt x="121164" y="802958"/>
                  </a:cubicBezTo>
                  <a:cubicBezTo>
                    <a:pt x="109543" y="786575"/>
                    <a:pt x="97351" y="770573"/>
                    <a:pt x="86588" y="753713"/>
                  </a:cubicBezTo>
                  <a:cubicBezTo>
                    <a:pt x="75539" y="736378"/>
                    <a:pt x="65823" y="718185"/>
                    <a:pt x="55727" y="700278"/>
                  </a:cubicBezTo>
                  <a:cubicBezTo>
                    <a:pt x="-28474" y="551593"/>
                    <a:pt x="-17425" y="438626"/>
                    <a:pt x="90017" y="307562"/>
                  </a:cubicBezTo>
                  <a:cubicBezTo>
                    <a:pt x="156597" y="226314"/>
                    <a:pt x="208222" y="135350"/>
                    <a:pt x="248037" y="38005"/>
                  </a:cubicBezTo>
                  <a:cubicBezTo>
                    <a:pt x="253275" y="25241"/>
                    <a:pt x="259086" y="12668"/>
                    <a:pt x="264610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FD50221A-515D-4412-9F43-BB732AC6179E}"/>
                </a:ext>
              </a:extLst>
            </p:cNvPr>
            <p:cNvSpPr/>
            <p:nvPr/>
          </p:nvSpPr>
          <p:spPr>
            <a:xfrm>
              <a:off x="8686884" y="745496"/>
              <a:ext cx="181878" cy="437388"/>
            </a:xfrm>
            <a:custGeom>
              <a:avLst/>
              <a:gdLst>
                <a:gd name="connsiteX0" fmla="*/ 115062 w 181878"/>
                <a:gd name="connsiteY0" fmla="*/ 0 h 437388"/>
                <a:gd name="connsiteX1" fmla="*/ 0 w 181878"/>
                <a:gd name="connsiteY1" fmla="*/ 437388 h 437388"/>
                <a:gd name="connsiteX2" fmla="*/ 114205 w 181878"/>
                <a:gd name="connsiteY2" fmla="*/ 230029 h 437388"/>
                <a:gd name="connsiteX3" fmla="*/ 115062 w 181878"/>
                <a:gd name="connsiteY3" fmla="*/ 0 h 43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78" h="437388">
                  <a:moveTo>
                    <a:pt x="115062" y="0"/>
                  </a:moveTo>
                  <a:cubicBezTo>
                    <a:pt x="233648" y="184499"/>
                    <a:pt x="193834" y="388239"/>
                    <a:pt x="0" y="437388"/>
                  </a:cubicBezTo>
                  <a:cubicBezTo>
                    <a:pt x="55245" y="371094"/>
                    <a:pt x="109728" y="311658"/>
                    <a:pt x="114205" y="230029"/>
                  </a:cubicBezTo>
                  <a:cubicBezTo>
                    <a:pt x="118396" y="153543"/>
                    <a:pt x="115062" y="76676"/>
                    <a:pt x="115062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6B69F06-4EF3-4506-8F2D-41C6EC596356}"/>
              </a:ext>
            </a:extLst>
          </p:cNvPr>
          <p:cNvSpPr/>
          <p:nvPr/>
        </p:nvSpPr>
        <p:spPr>
          <a:xfrm>
            <a:off x="0" y="228599"/>
            <a:ext cx="8394700" cy="177801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8633D9-C7D7-49A5-AAA5-6AB6B3142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312" y="2049241"/>
            <a:ext cx="4051891" cy="25208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>
            <a:off x="-83476" y="-9979"/>
            <a:ext cx="3867205" cy="826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644" y="129767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A68B692B-9A92-4954-80B4-0BB544278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B9DB08D5-A61E-43CA-B148-FF42EA8B274C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2A3DEA69-1983-0FA9-03E4-87DB0C2D33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16300" y="2417763"/>
            <a:ext cx="2335213" cy="2090737"/>
            <a:chOff x="2152" y="1523"/>
            <a:chExt cx="1471" cy="131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D562BEE-4217-0601-7D24-8CFD8DB3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893"/>
              <a:ext cx="1049" cy="883"/>
            </a:xfrm>
            <a:custGeom>
              <a:avLst/>
              <a:gdLst>
                <a:gd name="T0" fmla="*/ 437 w 554"/>
                <a:gd name="T1" fmla="*/ 464 h 466"/>
                <a:gd name="T2" fmla="*/ 325 w 554"/>
                <a:gd name="T3" fmla="*/ 433 h 466"/>
                <a:gd name="T4" fmla="*/ 319 w 554"/>
                <a:gd name="T5" fmla="*/ 252 h 466"/>
                <a:gd name="T6" fmla="*/ 426 w 554"/>
                <a:gd name="T7" fmla="*/ 173 h 466"/>
                <a:gd name="T8" fmla="*/ 333 w 554"/>
                <a:gd name="T9" fmla="*/ 232 h 466"/>
                <a:gd name="T10" fmla="*/ 345 w 554"/>
                <a:gd name="T11" fmla="*/ 209 h 466"/>
                <a:gd name="T12" fmla="*/ 343 w 554"/>
                <a:gd name="T13" fmla="*/ 173 h 466"/>
                <a:gd name="T14" fmla="*/ 278 w 554"/>
                <a:gd name="T15" fmla="*/ 210 h 466"/>
                <a:gd name="T16" fmla="*/ 250 w 554"/>
                <a:gd name="T17" fmla="*/ 187 h 466"/>
                <a:gd name="T18" fmla="*/ 242 w 554"/>
                <a:gd name="T19" fmla="*/ 204 h 466"/>
                <a:gd name="T20" fmla="*/ 207 w 554"/>
                <a:gd name="T21" fmla="*/ 203 h 466"/>
                <a:gd name="T22" fmla="*/ 241 w 554"/>
                <a:gd name="T23" fmla="*/ 338 h 466"/>
                <a:gd name="T24" fmla="*/ 98 w 554"/>
                <a:gd name="T25" fmla="*/ 463 h 466"/>
                <a:gd name="T26" fmla="*/ 46 w 554"/>
                <a:gd name="T27" fmla="*/ 463 h 466"/>
                <a:gd name="T28" fmla="*/ 12 w 554"/>
                <a:gd name="T29" fmla="*/ 395 h 466"/>
                <a:gd name="T30" fmla="*/ 40 w 554"/>
                <a:gd name="T31" fmla="*/ 385 h 466"/>
                <a:gd name="T32" fmla="*/ 25 w 554"/>
                <a:gd name="T33" fmla="*/ 329 h 466"/>
                <a:gd name="T34" fmla="*/ 6 w 554"/>
                <a:gd name="T35" fmla="*/ 270 h 466"/>
                <a:gd name="T36" fmla="*/ 33 w 554"/>
                <a:gd name="T37" fmla="*/ 217 h 466"/>
                <a:gd name="T38" fmla="*/ 53 w 554"/>
                <a:gd name="T39" fmla="*/ 129 h 466"/>
                <a:gd name="T40" fmla="*/ 93 w 554"/>
                <a:gd name="T41" fmla="*/ 37 h 466"/>
                <a:gd name="T42" fmla="*/ 163 w 554"/>
                <a:gd name="T43" fmla="*/ 52 h 466"/>
                <a:gd name="T44" fmla="*/ 151 w 554"/>
                <a:gd name="T45" fmla="*/ 114 h 466"/>
                <a:gd name="T46" fmla="*/ 138 w 554"/>
                <a:gd name="T47" fmla="*/ 74 h 466"/>
                <a:gd name="T48" fmla="*/ 103 w 554"/>
                <a:gd name="T49" fmla="*/ 165 h 466"/>
                <a:gd name="T50" fmla="*/ 95 w 554"/>
                <a:gd name="T51" fmla="*/ 230 h 466"/>
                <a:gd name="T52" fmla="*/ 102 w 554"/>
                <a:gd name="T53" fmla="*/ 271 h 466"/>
                <a:gd name="T54" fmla="*/ 147 w 554"/>
                <a:gd name="T55" fmla="*/ 242 h 466"/>
                <a:gd name="T56" fmla="*/ 194 w 554"/>
                <a:gd name="T57" fmla="*/ 247 h 466"/>
                <a:gd name="T58" fmla="*/ 188 w 554"/>
                <a:gd name="T59" fmla="*/ 224 h 466"/>
                <a:gd name="T60" fmla="*/ 143 w 554"/>
                <a:gd name="T61" fmla="*/ 215 h 466"/>
                <a:gd name="T62" fmla="*/ 111 w 554"/>
                <a:gd name="T63" fmla="*/ 210 h 466"/>
                <a:gd name="T64" fmla="*/ 127 w 554"/>
                <a:gd name="T65" fmla="*/ 186 h 466"/>
                <a:gd name="T66" fmla="*/ 175 w 554"/>
                <a:gd name="T67" fmla="*/ 133 h 466"/>
                <a:gd name="T68" fmla="*/ 195 w 554"/>
                <a:gd name="T69" fmla="*/ 165 h 466"/>
                <a:gd name="T70" fmla="*/ 221 w 554"/>
                <a:gd name="T71" fmla="*/ 171 h 466"/>
                <a:gd name="T72" fmla="*/ 217 w 554"/>
                <a:gd name="T73" fmla="*/ 144 h 466"/>
                <a:gd name="T74" fmla="*/ 212 w 554"/>
                <a:gd name="T75" fmla="*/ 109 h 466"/>
                <a:gd name="T76" fmla="*/ 190 w 554"/>
                <a:gd name="T77" fmla="*/ 49 h 466"/>
                <a:gd name="T78" fmla="*/ 263 w 554"/>
                <a:gd name="T79" fmla="*/ 18 h 466"/>
                <a:gd name="T80" fmla="*/ 296 w 554"/>
                <a:gd name="T81" fmla="*/ 65 h 466"/>
                <a:gd name="T82" fmla="*/ 289 w 554"/>
                <a:gd name="T83" fmla="*/ 97 h 466"/>
                <a:gd name="T84" fmla="*/ 260 w 554"/>
                <a:gd name="T85" fmla="*/ 104 h 466"/>
                <a:gd name="T86" fmla="*/ 251 w 554"/>
                <a:gd name="T87" fmla="*/ 122 h 466"/>
                <a:gd name="T88" fmla="*/ 245 w 554"/>
                <a:gd name="T89" fmla="*/ 145 h 466"/>
                <a:gd name="T90" fmla="*/ 265 w 554"/>
                <a:gd name="T91" fmla="*/ 119 h 466"/>
                <a:gd name="T92" fmla="*/ 302 w 554"/>
                <a:gd name="T93" fmla="*/ 107 h 466"/>
                <a:gd name="T94" fmla="*/ 301 w 554"/>
                <a:gd name="T95" fmla="*/ 147 h 466"/>
                <a:gd name="T96" fmla="*/ 316 w 554"/>
                <a:gd name="T97" fmla="*/ 151 h 466"/>
                <a:gd name="T98" fmla="*/ 313 w 554"/>
                <a:gd name="T99" fmla="*/ 143 h 466"/>
                <a:gd name="T100" fmla="*/ 321 w 554"/>
                <a:gd name="T101" fmla="*/ 112 h 466"/>
                <a:gd name="T102" fmla="*/ 317 w 554"/>
                <a:gd name="T103" fmla="*/ 49 h 466"/>
                <a:gd name="T104" fmla="*/ 437 w 554"/>
                <a:gd name="T105" fmla="*/ 12 h 466"/>
                <a:gd name="T106" fmla="*/ 511 w 554"/>
                <a:gd name="T107" fmla="*/ 107 h 466"/>
                <a:gd name="T108" fmla="*/ 546 w 554"/>
                <a:gd name="T109" fmla="*/ 99 h 466"/>
                <a:gd name="T110" fmla="*/ 507 w 554"/>
                <a:gd name="T111" fmla="*/ 212 h 466"/>
                <a:gd name="T112" fmla="*/ 459 w 554"/>
                <a:gd name="T113" fmla="*/ 315 h 466"/>
                <a:gd name="T114" fmla="*/ 502 w 554"/>
                <a:gd name="T115" fmla="*/ 317 h 466"/>
                <a:gd name="T116" fmla="*/ 526 w 554"/>
                <a:gd name="T117" fmla="*/ 366 h 466"/>
                <a:gd name="T118" fmla="*/ 450 w 554"/>
                <a:gd name="T119" fmla="*/ 46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4" h="466">
                  <a:moveTo>
                    <a:pt x="473" y="462"/>
                  </a:moveTo>
                  <a:cubicBezTo>
                    <a:pt x="466" y="464"/>
                    <a:pt x="459" y="463"/>
                    <a:pt x="452" y="463"/>
                  </a:cubicBezTo>
                  <a:cubicBezTo>
                    <a:pt x="447" y="464"/>
                    <a:pt x="442" y="462"/>
                    <a:pt x="437" y="464"/>
                  </a:cubicBezTo>
                  <a:cubicBezTo>
                    <a:pt x="435" y="466"/>
                    <a:pt x="432" y="464"/>
                    <a:pt x="430" y="464"/>
                  </a:cubicBezTo>
                  <a:cubicBezTo>
                    <a:pt x="401" y="454"/>
                    <a:pt x="371" y="447"/>
                    <a:pt x="340" y="443"/>
                  </a:cubicBezTo>
                  <a:cubicBezTo>
                    <a:pt x="333" y="443"/>
                    <a:pt x="328" y="440"/>
                    <a:pt x="325" y="433"/>
                  </a:cubicBezTo>
                  <a:cubicBezTo>
                    <a:pt x="311" y="408"/>
                    <a:pt x="305" y="380"/>
                    <a:pt x="302" y="351"/>
                  </a:cubicBezTo>
                  <a:cubicBezTo>
                    <a:pt x="300" y="322"/>
                    <a:pt x="304" y="293"/>
                    <a:pt x="309" y="264"/>
                  </a:cubicBezTo>
                  <a:cubicBezTo>
                    <a:pt x="309" y="257"/>
                    <a:pt x="312" y="254"/>
                    <a:pt x="319" y="252"/>
                  </a:cubicBezTo>
                  <a:cubicBezTo>
                    <a:pt x="341" y="246"/>
                    <a:pt x="363" y="239"/>
                    <a:pt x="384" y="230"/>
                  </a:cubicBezTo>
                  <a:cubicBezTo>
                    <a:pt x="389" y="228"/>
                    <a:pt x="394" y="225"/>
                    <a:pt x="399" y="222"/>
                  </a:cubicBezTo>
                  <a:cubicBezTo>
                    <a:pt x="418" y="211"/>
                    <a:pt x="426" y="195"/>
                    <a:pt x="426" y="173"/>
                  </a:cubicBezTo>
                  <a:cubicBezTo>
                    <a:pt x="426" y="169"/>
                    <a:pt x="426" y="165"/>
                    <a:pt x="428" y="161"/>
                  </a:cubicBezTo>
                  <a:cubicBezTo>
                    <a:pt x="415" y="199"/>
                    <a:pt x="388" y="220"/>
                    <a:pt x="351" y="228"/>
                  </a:cubicBezTo>
                  <a:cubicBezTo>
                    <a:pt x="345" y="229"/>
                    <a:pt x="339" y="231"/>
                    <a:pt x="333" y="232"/>
                  </a:cubicBezTo>
                  <a:cubicBezTo>
                    <a:pt x="332" y="232"/>
                    <a:pt x="330" y="232"/>
                    <a:pt x="329" y="231"/>
                  </a:cubicBezTo>
                  <a:cubicBezTo>
                    <a:pt x="327" y="229"/>
                    <a:pt x="329" y="227"/>
                    <a:pt x="330" y="226"/>
                  </a:cubicBezTo>
                  <a:cubicBezTo>
                    <a:pt x="335" y="220"/>
                    <a:pt x="341" y="215"/>
                    <a:pt x="345" y="209"/>
                  </a:cubicBezTo>
                  <a:cubicBezTo>
                    <a:pt x="348" y="203"/>
                    <a:pt x="351" y="197"/>
                    <a:pt x="353" y="190"/>
                  </a:cubicBezTo>
                  <a:cubicBezTo>
                    <a:pt x="358" y="178"/>
                    <a:pt x="359" y="166"/>
                    <a:pt x="361" y="153"/>
                  </a:cubicBezTo>
                  <a:cubicBezTo>
                    <a:pt x="354" y="160"/>
                    <a:pt x="349" y="167"/>
                    <a:pt x="343" y="173"/>
                  </a:cubicBezTo>
                  <a:cubicBezTo>
                    <a:pt x="332" y="183"/>
                    <a:pt x="322" y="194"/>
                    <a:pt x="310" y="203"/>
                  </a:cubicBezTo>
                  <a:cubicBezTo>
                    <a:pt x="304" y="207"/>
                    <a:pt x="297" y="212"/>
                    <a:pt x="290" y="214"/>
                  </a:cubicBezTo>
                  <a:cubicBezTo>
                    <a:pt x="284" y="216"/>
                    <a:pt x="282" y="215"/>
                    <a:pt x="278" y="210"/>
                  </a:cubicBezTo>
                  <a:cubicBezTo>
                    <a:pt x="276" y="205"/>
                    <a:pt x="274" y="201"/>
                    <a:pt x="273" y="196"/>
                  </a:cubicBezTo>
                  <a:cubicBezTo>
                    <a:pt x="270" y="175"/>
                    <a:pt x="274" y="157"/>
                    <a:pt x="287" y="141"/>
                  </a:cubicBezTo>
                  <a:cubicBezTo>
                    <a:pt x="265" y="149"/>
                    <a:pt x="254" y="165"/>
                    <a:pt x="250" y="187"/>
                  </a:cubicBezTo>
                  <a:cubicBezTo>
                    <a:pt x="250" y="189"/>
                    <a:pt x="250" y="191"/>
                    <a:pt x="249" y="193"/>
                  </a:cubicBezTo>
                  <a:cubicBezTo>
                    <a:pt x="248" y="195"/>
                    <a:pt x="249" y="198"/>
                    <a:pt x="248" y="201"/>
                  </a:cubicBezTo>
                  <a:cubicBezTo>
                    <a:pt x="247" y="204"/>
                    <a:pt x="245" y="205"/>
                    <a:pt x="242" y="204"/>
                  </a:cubicBezTo>
                  <a:cubicBezTo>
                    <a:pt x="240" y="202"/>
                    <a:pt x="239" y="201"/>
                    <a:pt x="237" y="200"/>
                  </a:cubicBezTo>
                  <a:cubicBezTo>
                    <a:pt x="203" y="179"/>
                    <a:pt x="177" y="179"/>
                    <a:pt x="148" y="199"/>
                  </a:cubicBezTo>
                  <a:cubicBezTo>
                    <a:pt x="167" y="189"/>
                    <a:pt x="187" y="190"/>
                    <a:pt x="207" y="203"/>
                  </a:cubicBezTo>
                  <a:cubicBezTo>
                    <a:pt x="225" y="214"/>
                    <a:pt x="238" y="231"/>
                    <a:pt x="247" y="250"/>
                  </a:cubicBezTo>
                  <a:cubicBezTo>
                    <a:pt x="251" y="258"/>
                    <a:pt x="249" y="266"/>
                    <a:pt x="249" y="274"/>
                  </a:cubicBezTo>
                  <a:cubicBezTo>
                    <a:pt x="247" y="296"/>
                    <a:pt x="246" y="317"/>
                    <a:pt x="241" y="338"/>
                  </a:cubicBezTo>
                  <a:cubicBezTo>
                    <a:pt x="235" y="371"/>
                    <a:pt x="225" y="404"/>
                    <a:pt x="206" y="433"/>
                  </a:cubicBezTo>
                  <a:cubicBezTo>
                    <a:pt x="202" y="439"/>
                    <a:pt x="197" y="442"/>
                    <a:pt x="189" y="443"/>
                  </a:cubicBezTo>
                  <a:cubicBezTo>
                    <a:pt x="158" y="447"/>
                    <a:pt x="128" y="454"/>
                    <a:pt x="98" y="463"/>
                  </a:cubicBezTo>
                  <a:cubicBezTo>
                    <a:pt x="96" y="464"/>
                    <a:pt x="93" y="465"/>
                    <a:pt x="90" y="464"/>
                  </a:cubicBezTo>
                  <a:cubicBezTo>
                    <a:pt x="78" y="462"/>
                    <a:pt x="65" y="464"/>
                    <a:pt x="53" y="463"/>
                  </a:cubicBezTo>
                  <a:cubicBezTo>
                    <a:pt x="50" y="463"/>
                    <a:pt x="48" y="463"/>
                    <a:pt x="46" y="463"/>
                  </a:cubicBezTo>
                  <a:cubicBezTo>
                    <a:pt x="48" y="459"/>
                    <a:pt x="52" y="461"/>
                    <a:pt x="55" y="460"/>
                  </a:cubicBezTo>
                  <a:cubicBezTo>
                    <a:pt x="50" y="452"/>
                    <a:pt x="44" y="444"/>
                    <a:pt x="38" y="436"/>
                  </a:cubicBezTo>
                  <a:cubicBezTo>
                    <a:pt x="29" y="423"/>
                    <a:pt x="19" y="410"/>
                    <a:pt x="12" y="395"/>
                  </a:cubicBezTo>
                  <a:cubicBezTo>
                    <a:pt x="11" y="394"/>
                    <a:pt x="10" y="392"/>
                    <a:pt x="10" y="390"/>
                  </a:cubicBezTo>
                  <a:cubicBezTo>
                    <a:pt x="8" y="385"/>
                    <a:pt x="10" y="383"/>
                    <a:pt x="15" y="382"/>
                  </a:cubicBezTo>
                  <a:cubicBezTo>
                    <a:pt x="24" y="382"/>
                    <a:pt x="32" y="384"/>
                    <a:pt x="40" y="385"/>
                  </a:cubicBezTo>
                  <a:cubicBezTo>
                    <a:pt x="43" y="386"/>
                    <a:pt x="46" y="386"/>
                    <a:pt x="49" y="386"/>
                  </a:cubicBezTo>
                  <a:cubicBezTo>
                    <a:pt x="55" y="385"/>
                    <a:pt x="56" y="383"/>
                    <a:pt x="53" y="378"/>
                  </a:cubicBezTo>
                  <a:cubicBezTo>
                    <a:pt x="42" y="362"/>
                    <a:pt x="34" y="345"/>
                    <a:pt x="25" y="329"/>
                  </a:cubicBezTo>
                  <a:cubicBezTo>
                    <a:pt x="17" y="315"/>
                    <a:pt x="11" y="300"/>
                    <a:pt x="5" y="285"/>
                  </a:cubicBezTo>
                  <a:cubicBezTo>
                    <a:pt x="3" y="282"/>
                    <a:pt x="2" y="278"/>
                    <a:pt x="1" y="274"/>
                  </a:cubicBezTo>
                  <a:cubicBezTo>
                    <a:pt x="0" y="271"/>
                    <a:pt x="2" y="269"/>
                    <a:pt x="6" y="270"/>
                  </a:cubicBezTo>
                  <a:cubicBezTo>
                    <a:pt x="7" y="270"/>
                    <a:pt x="9" y="271"/>
                    <a:pt x="10" y="271"/>
                  </a:cubicBezTo>
                  <a:cubicBezTo>
                    <a:pt x="18" y="275"/>
                    <a:pt x="18" y="275"/>
                    <a:pt x="21" y="267"/>
                  </a:cubicBezTo>
                  <a:cubicBezTo>
                    <a:pt x="25" y="250"/>
                    <a:pt x="30" y="233"/>
                    <a:pt x="33" y="217"/>
                  </a:cubicBezTo>
                  <a:cubicBezTo>
                    <a:pt x="38" y="197"/>
                    <a:pt x="42" y="178"/>
                    <a:pt x="44" y="158"/>
                  </a:cubicBezTo>
                  <a:cubicBezTo>
                    <a:pt x="45" y="151"/>
                    <a:pt x="46" y="143"/>
                    <a:pt x="45" y="135"/>
                  </a:cubicBezTo>
                  <a:cubicBezTo>
                    <a:pt x="45" y="129"/>
                    <a:pt x="47" y="127"/>
                    <a:pt x="53" y="129"/>
                  </a:cubicBezTo>
                  <a:cubicBezTo>
                    <a:pt x="58" y="130"/>
                    <a:pt x="59" y="128"/>
                    <a:pt x="61" y="124"/>
                  </a:cubicBezTo>
                  <a:cubicBezTo>
                    <a:pt x="67" y="107"/>
                    <a:pt x="71" y="90"/>
                    <a:pt x="78" y="74"/>
                  </a:cubicBezTo>
                  <a:cubicBezTo>
                    <a:pt x="83" y="62"/>
                    <a:pt x="87" y="49"/>
                    <a:pt x="93" y="37"/>
                  </a:cubicBezTo>
                  <a:cubicBezTo>
                    <a:pt x="98" y="27"/>
                    <a:pt x="104" y="17"/>
                    <a:pt x="110" y="7"/>
                  </a:cubicBezTo>
                  <a:cubicBezTo>
                    <a:pt x="113" y="0"/>
                    <a:pt x="117" y="0"/>
                    <a:pt x="121" y="6"/>
                  </a:cubicBezTo>
                  <a:cubicBezTo>
                    <a:pt x="134" y="22"/>
                    <a:pt x="148" y="38"/>
                    <a:pt x="163" y="52"/>
                  </a:cubicBezTo>
                  <a:cubicBezTo>
                    <a:pt x="166" y="55"/>
                    <a:pt x="169" y="58"/>
                    <a:pt x="170" y="62"/>
                  </a:cubicBezTo>
                  <a:cubicBezTo>
                    <a:pt x="172" y="78"/>
                    <a:pt x="171" y="93"/>
                    <a:pt x="160" y="106"/>
                  </a:cubicBezTo>
                  <a:cubicBezTo>
                    <a:pt x="157" y="109"/>
                    <a:pt x="154" y="112"/>
                    <a:pt x="151" y="114"/>
                  </a:cubicBezTo>
                  <a:cubicBezTo>
                    <a:pt x="146" y="117"/>
                    <a:pt x="142" y="116"/>
                    <a:pt x="140" y="110"/>
                  </a:cubicBezTo>
                  <a:cubicBezTo>
                    <a:pt x="139" y="104"/>
                    <a:pt x="138" y="98"/>
                    <a:pt x="138" y="92"/>
                  </a:cubicBezTo>
                  <a:cubicBezTo>
                    <a:pt x="138" y="86"/>
                    <a:pt x="139" y="80"/>
                    <a:pt x="138" y="74"/>
                  </a:cubicBezTo>
                  <a:cubicBezTo>
                    <a:pt x="133" y="76"/>
                    <a:pt x="130" y="80"/>
                    <a:pt x="127" y="83"/>
                  </a:cubicBezTo>
                  <a:cubicBezTo>
                    <a:pt x="119" y="93"/>
                    <a:pt x="112" y="104"/>
                    <a:pt x="108" y="116"/>
                  </a:cubicBezTo>
                  <a:cubicBezTo>
                    <a:pt x="102" y="132"/>
                    <a:pt x="102" y="149"/>
                    <a:pt x="103" y="165"/>
                  </a:cubicBezTo>
                  <a:cubicBezTo>
                    <a:pt x="104" y="174"/>
                    <a:pt x="102" y="176"/>
                    <a:pt x="93" y="174"/>
                  </a:cubicBezTo>
                  <a:cubicBezTo>
                    <a:pt x="85" y="172"/>
                    <a:pt x="76" y="170"/>
                    <a:pt x="69" y="163"/>
                  </a:cubicBezTo>
                  <a:cubicBezTo>
                    <a:pt x="65" y="192"/>
                    <a:pt x="71" y="215"/>
                    <a:pt x="95" y="230"/>
                  </a:cubicBezTo>
                  <a:cubicBezTo>
                    <a:pt x="97" y="232"/>
                    <a:pt x="99" y="233"/>
                    <a:pt x="101" y="235"/>
                  </a:cubicBezTo>
                  <a:cubicBezTo>
                    <a:pt x="102" y="237"/>
                    <a:pt x="102" y="239"/>
                    <a:pt x="101" y="240"/>
                  </a:cubicBezTo>
                  <a:cubicBezTo>
                    <a:pt x="97" y="251"/>
                    <a:pt x="99" y="260"/>
                    <a:pt x="102" y="271"/>
                  </a:cubicBezTo>
                  <a:cubicBezTo>
                    <a:pt x="106" y="267"/>
                    <a:pt x="108" y="263"/>
                    <a:pt x="112" y="260"/>
                  </a:cubicBezTo>
                  <a:cubicBezTo>
                    <a:pt x="119" y="255"/>
                    <a:pt x="126" y="252"/>
                    <a:pt x="133" y="249"/>
                  </a:cubicBezTo>
                  <a:cubicBezTo>
                    <a:pt x="138" y="247"/>
                    <a:pt x="143" y="244"/>
                    <a:pt x="147" y="242"/>
                  </a:cubicBezTo>
                  <a:cubicBezTo>
                    <a:pt x="153" y="239"/>
                    <a:pt x="157" y="241"/>
                    <a:pt x="159" y="247"/>
                  </a:cubicBezTo>
                  <a:cubicBezTo>
                    <a:pt x="162" y="254"/>
                    <a:pt x="162" y="259"/>
                    <a:pt x="157" y="273"/>
                  </a:cubicBezTo>
                  <a:cubicBezTo>
                    <a:pt x="172" y="268"/>
                    <a:pt x="187" y="263"/>
                    <a:pt x="194" y="247"/>
                  </a:cubicBezTo>
                  <a:cubicBezTo>
                    <a:pt x="196" y="243"/>
                    <a:pt x="198" y="238"/>
                    <a:pt x="194" y="233"/>
                  </a:cubicBezTo>
                  <a:cubicBezTo>
                    <a:pt x="191" y="229"/>
                    <a:pt x="195" y="224"/>
                    <a:pt x="194" y="220"/>
                  </a:cubicBezTo>
                  <a:cubicBezTo>
                    <a:pt x="191" y="220"/>
                    <a:pt x="190" y="222"/>
                    <a:pt x="188" y="224"/>
                  </a:cubicBezTo>
                  <a:cubicBezTo>
                    <a:pt x="181" y="228"/>
                    <a:pt x="178" y="229"/>
                    <a:pt x="172" y="224"/>
                  </a:cubicBezTo>
                  <a:cubicBezTo>
                    <a:pt x="166" y="219"/>
                    <a:pt x="158" y="216"/>
                    <a:pt x="151" y="213"/>
                  </a:cubicBezTo>
                  <a:cubicBezTo>
                    <a:pt x="148" y="211"/>
                    <a:pt x="145" y="212"/>
                    <a:pt x="143" y="215"/>
                  </a:cubicBezTo>
                  <a:cubicBezTo>
                    <a:pt x="141" y="219"/>
                    <a:pt x="138" y="222"/>
                    <a:pt x="134" y="223"/>
                  </a:cubicBezTo>
                  <a:cubicBezTo>
                    <a:pt x="132" y="224"/>
                    <a:pt x="130" y="225"/>
                    <a:pt x="129" y="223"/>
                  </a:cubicBezTo>
                  <a:cubicBezTo>
                    <a:pt x="125" y="217"/>
                    <a:pt x="117" y="215"/>
                    <a:pt x="111" y="210"/>
                  </a:cubicBezTo>
                  <a:cubicBezTo>
                    <a:pt x="105" y="204"/>
                    <a:pt x="106" y="198"/>
                    <a:pt x="114" y="195"/>
                  </a:cubicBezTo>
                  <a:cubicBezTo>
                    <a:pt x="116" y="194"/>
                    <a:pt x="119" y="193"/>
                    <a:pt x="122" y="193"/>
                  </a:cubicBezTo>
                  <a:cubicBezTo>
                    <a:pt x="127" y="193"/>
                    <a:pt x="128" y="190"/>
                    <a:pt x="127" y="186"/>
                  </a:cubicBezTo>
                  <a:cubicBezTo>
                    <a:pt x="125" y="177"/>
                    <a:pt x="125" y="168"/>
                    <a:pt x="125" y="159"/>
                  </a:cubicBezTo>
                  <a:cubicBezTo>
                    <a:pt x="125" y="149"/>
                    <a:pt x="128" y="147"/>
                    <a:pt x="138" y="147"/>
                  </a:cubicBezTo>
                  <a:cubicBezTo>
                    <a:pt x="153" y="148"/>
                    <a:pt x="164" y="141"/>
                    <a:pt x="175" y="133"/>
                  </a:cubicBezTo>
                  <a:cubicBezTo>
                    <a:pt x="176" y="133"/>
                    <a:pt x="177" y="132"/>
                    <a:pt x="177" y="132"/>
                  </a:cubicBezTo>
                  <a:cubicBezTo>
                    <a:pt x="184" y="126"/>
                    <a:pt x="187" y="127"/>
                    <a:pt x="189" y="135"/>
                  </a:cubicBezTo>
                  <a:cubicBezTo>
                    <a:pt x="193" y="145"/>
                    <a:pt x="195" y="155"/>
                    <a:pt x="195" y="165"/>
                  </a:cubicBezTo>
                  <a:cubicBezTo>
                    <a:pt x="195" y="170"/>
                    <a:pt x="196" y="172"/>
                    <a:pt x="201" y="169"/>
                  </a:cubicBezTo>
                  <a:cubicBezTo>
                    <a:pt x="206" y="167"/>
                    <a:pt x="211" y="166"/>
                    <a:pt x="216" y="172"/>
                  </a:cubicBezTo>
                  <a:cubicBezTo>
                    <a:pt x="217" y="174"/>
                    <a:pt x="219" y="172"/>
                    <a:pt x="221" y="171"/>
                  </a:cubicBezTo>
                  <a:cubicBezTo>
                    <a:pt x="222" y="169"/>
                    <a:pt x="223" y="166"/>
                    <a:pt x="224" y="164"/>
                  </a:cubicBezTo>
                  <a:cubicBezTo>
                    <a:pt x="229" y="152"/>
                    <a:pt x="231" y="139"/>
                    <a:pt x="230" y="125"/>
                  </a:cubicBezTo>
                  <a:cubicBezTo>
                    <a:pt x="227" y="133"/>
                    <a:pt x="224" y="140"/>
                    <a:pt x="217" y="144"/>
                  </a:cubicBezTo>
                  <a:cubicBezTo>
                    <a:pt x="215" y="145"/>
                    <a:pt x="213" y="147"/>
                    <a:pt x="211" y="145"/>
                  </a:cubicBezTo>
                  <a:cubicBezTo>
                    <a:pt x="209" y="144"/>
                    <a:pt x="210" y="142"/>
                    <a:pt x="210" y="140"/>
                  </a:cubicBezTo>
                  <a:cubicBezTo>
                    <a:pt x="212" y="130"/>
                    <a:pt x="214" y="120"/>
                    <a:pt x="212" y="109"/>
                  </a:cubicBezTo>
                  <a:cubicBezTo>
                    <a:pt x="210" y="92"/>
                    <a:pt x="200" y="78"/>
                    <a:pt x="190" y="65"/>
                  </a:cubicBezTo>
                  <a:cubicBezTo>
                    <a:pt x="188" y="63"/>
                    <a:pt x="186" y="61"/>
                    <a:pt x="185" y="59"/>
                  </a:cubicBezTo>
                  <a:cubicBezTo>
                    <a:pt x="183" y="54"/>
                    <a:pt x="186" y="51"/>
                    <a:pt x="190" y="49"/>
                  </a:cubicBezTo>
                  <a:cubicBezTo>
                    <a:pt x="196" y="46"/>
                    <a:pt x="202" y="43"/>
                    <a:pt x="209" y="40"/>
                  </a:cubicBezTo>
                  <a:cubicBezTo>
                    <a:pt x="224" y="32"/>
                    <a:pt x="238" y="23"/>
                    <a:pt x="252" y="14"/>
                  </a:cubicBezTo>
                  <a:cubicBezTo>
                    <a:pt x="260" y="9"/>
                    <a:pt x="261" y="9"/>
                    <a:pt x="263" y="18"/>
                  </a:cubicBezTo>
                  <a:cubicBezTo>
                    <a:pt x="268" y="36"/>
                    <a:pt x="276" y="53"/>
                    <a:pt x="282" y="70"/>
                  </a:cubicBezTo>
                  <a:cubicBezTo>
                    <a:pt x="284" y="74"/>
                    <a:pt x="285" y="75"/>
                    <a:pt x="288" y="71"/>
                  </a:cubicBezTo>
                  <a:cubicBezTo>
                    <a:pt x="290" y="69"/>
                    <a:pt x="293" y="67"/>
                    <a:pt x="296" y="65"/>
                  </a:cubicBezTo>
                  <a:cubicBezTo>
                    <a:pt x="298" y="63"/>
                    <a:pt x="300" y="61"/>
                    <a:pt x="303" y="62"/>
                  </a:cubicBezTo>
                  <a:cubicBezTo>
                    <a:pt x="306" y="63"/>
                    <a:pt x="305" y="66"/>
                    <a:pt x="305" y="69"/>
                  </a:cubicBezTo>
                  <a:cubicBezTo>
                    <a:pt x="303" y="80"/>
                    <a:pt x="298" y="90"/>
                    <a:pt x="289" y="97"/>
                  </a:cubicBezTo>
                  <a:cubicBezTo>
                    <a:pt x="283" y="101"/>
                    <a:pt x="280" y="100"/>
                    <a:pt x="277" y="94"/>
                  </a:cubicBezTo>
                  <a:cubicBezTo>
                    <a:pt x="275" y="90"/>
                    <a:pt x="275" y="85"/>
                    <a:pt x="275" y="79"/>
                  </a:cubicBezTo>
                  <a:cubicBezTo>
                    <a:pt x="267" y="86"/>
                    <a:pt x="263" y="94"/>
                    <a:pt x="260" y="104"/>
                  </a:cubicBezTo>
                  <a:cubicBezTo>
                    <a:pt x="259" y="109"/>
                    <a:pt x="258" y="115"/>
                    <a:pt x="258" y="121"/>
                  </a:cubicBezTo>
                  <a:cubicBezTo>
                    <a:pt x="258" y="123"/>
                    <a:pt x="258" y="126"/>
                    <a:pt x="255" y="127"/>
                  </a:cubicBezTo>
                  <a:cubicBezTo>
                    <a:pt x="253" y="127"/>
                    <a:pt x="252" y="124"/>
                    <a:pt x="251" y="122"/>
                  </a:cubicBezTo>
                  <a:cubicBezTo>
                    <a:pt x="249" y="118"/>
                    <a:pt x="248" y="113"/>
                    <a:pt x="246" y="109"/>
                  </a:cubicBezTo>
                  <a:cubicBezTo>
                    <a:pt x="238" y="122"/>
                    <a:pt x="239" y="135"/>
                    <a:pt x="244" y="149"/>
                  </a:cubicBezTo>
                  <a:cubicBezTo>
                    <a:pt x="245" y="147"/>
                    <a:pt x="245" y="147"/>
                    <a:pt x="245" y="145"/>
                  </a:cubicBezTo>
                  <a:cubicBezTo>
                    <a:pt x="246" y="137"/>
                    <a:pt x="249" y="135"/>
                    <a:pt x="257" y="137"/>
                  </a:cubicBezTo>
                  <a:cubicBezTo>
                    <a:pt x="261" y="138"/>
                    <a:pt x="263" y="137"/>
                    <a:pt x="263" y="132"/>
                  </a:cubicBezTo>
                  <a:cubicBezTo>
                    <a:pt x="263" y="128"/>
                    <a:pt x="264" y="123"/>
                    <a:pt x="265" y="119"/>
                  </a:cubicBezTo>
                  <a:cubicBezTo>
                    <a:pt x="266" y="111"/>
                    <a:pt x="271" y="109"/>
                    <a:pt x="278" y="113"/>
                  </a:cubicBezTo>
                  <a:cubicBezTo>
                    <a:pt x="281" y="115"/>
                    <a:pt x="284" y="115"/>
                    <a:pt x="287" y="113"/>
                  </a:cubicBezTo>
                  <a:cubicBezTo>
                    <a:pt x="292" y="111"/>
                    <a:pt x="297" y="109"/>
                    <a:pt x="302" y="107"/>
                  </a:cubicBezTo>
                  <a:cubicBezTo>
                    <a:pt x="306" y="105"/>
                    <a:pt x="308" y="106"/>
                    <a:pt x="308" y="111"/>
                  </a:cubicBezTo>
                  <a:cubicBezTo>
                    <a:pt x="309" y="116"/>
                    <a:pt x="310" y="121"/>
                    <a:pt x="309" y="126"/>
                  </a:cubicBezTo>
                  <a:cubicBezTo>
                    <a:pt x="309" y="134"/>
                    <a:pt x="306" y="141"/>
                    <a:pt x="301" y="147"/>
                  </a:cubicBezTo>
                  <a:cubicBezTo>
                    <a:pt x="297" y="151"/>
                    <a:pt x="295" y="157"/>
                    <a:pt x="293" y="161"/>
                  </a:cubicBezTo>
                  <a:cubicBezTo>
                    <a:pt x="292" y="163"/>
                    <a:pt x="294" y="162"/>
                    <a:pt x="295" y="162"/>
                  </a:cubicBezTo>
                  <a:cubicBezTo>
                    <a:pt x="303" y="160"/>
                    <a:pt x="310" y="157"/>
                    <a:pt x="316" y="151"/>
                  </a:cubicBezTo>
                  <a:cubicBezTo>
                    <a:pt x="315" y="149"/>
                    <a:pt x="314" y="150"/>
                    <a:pt x="312" y="149"/>
                  </a:cubicBezTo>
                  <a:cubicBezTo>
                    <a:pt x="310" y="148"/>
                    <a:pt x="310" y="147"/>
                    <a:pt x="311" y="145"/>
                  </a:cubicBezTo>
                  <a:cubicBezTo>
                    <a:pt x="312" y="144"/>
                    <a:pt x="312" y="144"/>
                    <a:pt x="313" y="143"/>
                  </a:cubicBezTo>
                  <a:cubicBezTo>
                    <a:pt x="324" y="136"/>
                    <a:pt x="328" y="125"/>
                    <a:pt x="328" y="113"/>
                  </a:cubicBezTo>
                  <a:cubicBezTo>
                    <a:pt x="328" y="115"/>
                    <a:pt x="327" y="118"/>
                    <a:pt x="323" y="117"/>
                  </a:cubicBezTo>
                  <a:cubicBezTo>
                    <a:pt x="321" y="117"/>
                    <a:pt x="321" y="114"/>
                    <a:pt x="321" y="112"/>
                  </a:cubicBezTo>
                  <a:cubicBezTo>
                    <a:pt x="323" y="95"/>
                    <a:pt x="318" y="79"/>
                    <a:pt x="312" y="64"/>
                  </a:cubicBezTo>
                  <a:cubicBezTo>
                    <a:pt x="311" y="62"/>
                    <a:pt x="309" y="60"/>
                    <a:pt x="309" y="57"/>
                  </a:cubicBezTo>
                  <a:cubicBezTo>
                    <a:pt x="310" y="53"/>
                    <a:pt x="314" y="51"/>
                    <a:pt x="317" y="49"/>
                  </a:cubicBezTo>
                  <a:cubicBezTo>
                    <a:pt x="337" y="36"/>
                    <a:pt x="359" y="27"/>
                    <a:pt x="381" y="19"/>
                  </a:cubicBezTo>
                  <a:cubicBezTo>
                    <a:pt x="395" y="14"/>
                    <a:pt x="410" y="9"/>
                    <a:pt x="424" y="6"/>
                  </a:cubicBezTo>
                  <a:cubicBezTo>
                    <a:pt x="432" y="4"/>
                    <a:pt x="433" y="5"/>
                    <a:pt x="437" y="12"/>
                  </a:cubicBezTo>
                  <a:cubicBezTo>
                    <a:pt x="452" y="41"/>
                    <a:pt x="468" y="70"/>
                    <a:pt x="486" y="97"/>
                  </a:cubicBezTo>
                  <a:cubicBezTo>
                    <a:pt x="487" y="98"/>
                    <a:pt x="489" y="100"/>
                    <a:pt x="490" y="102"/>
                  </a:cubicBezTo>
                  <a:cubicBezTo>
                    <a:pt x="497" y="111"/>
                    <a:pt x="500" y="112"/>
                    <a:pt x="511" y="107"/>
                  </a:cubicBezTo>
                  <a:cubicBezTo>
                    <a:pt x="520" y="103"/>
                    <a:pt x="529" y="100"/>
                    <a:pt x="538" y="95"/>
                  </a:cubicBezTo>
                  <a:cubicBezTo>
                    <a:pt x="539" y="95"/>
                    <a:pt x="540" y="94"/>
                    <a:pt x="541" y="94"/>
                  </a:cubicBezTo>
                  <a:cubicBezTo>
                    <a:pt x="545" y="92"/>
                    <a:pt x="548" y="94"/>
                    <a:pt x="546" y="99"/>
                  </a:cubicBezTo>
                  <a:cubicBezTo>
                    <a:pt x="545" y="104"/>
                    <a:pt x="544" y="110"/>
                    <a:pt x="542" y="115"/>
                  </a:cubicBezTo>
                  <a:cubicBezTo>
                    <a:pt x="535" y="133"/>
                    <a:pt x="530" y="150"/>
                    <a:pt x="524" y="167"/>
                  </a:cubicBezTo>
                  <a:cubicBezTo>
                    <a:pt x="518" y="182"/>
                    <a:pt x="513" y="197"/>
                    <a:pt x="507" y="212"/>
                  </a:cubicBezTo>
                  <a:cubicBezTo>
                    <a:pt x="500" y="230"/>
                    <a:pt x="493" y="247"/>
                    <a:pt x="486" y="265"/>
                  </a:cubicBezTo>
                  <a:cubicBezTo>
                    <a:pt x="479" y="281"/>
                    <a:pt x="472" y="298"/>
                    <a:pt x="461" y="313"/>
                  </a:cubicBezTo>
                  <a:cubicBezTo>
                    <a:pt x="460" y="313"/>
                    <a:pt x="460" y="314"/>
                    <a:pt x="459" y="315"/>
                  </a:cubicBezTo>
                  <a:cubicBezTo>
                    <a:pt x="458" y="316"/>
                    <a:pt x="457" y="317"/>
                    <a:pt x="457" y="319"/>
                  </a:cubicBezTo>
                  <a:cubicBezTo>
                    <a:pt x="458" y="321"/>
                    <a:pt x="460" y="320"/>
                    <a:pt x="462" y="320"/>
                  </a:cubicBezTo>
                  <a:cubicBezTo>
                    <a:pt x="475" y="320"/>
                    <a:pt x="488" y="318"/>
                    <a:pt x="502" y="317"/>
                  </a:cubicBezTo>
                  <a:cubicBezTo>
                    <a:pt x="516" y="316"/>
                    <a:pt x="530" y="315"/>
                    <a:pt x="545" y="313"/>
                  </a:cubicBezTo>
                  <a:cubicBezTo>
                    <a:pt x="552" y="312"/>
                    <a:pt x="554" y="315"/>
                    <a:pt x="550" y="321"/>
                  </a:cubicBezTo>
                  <a:cubicBezTo>
                    <a:pt x="543" y="337"/>
                    <a:pt x="535" y="352"/>
                    <a:pt x="526" y="366"/>
                  </a:cubicBezTo>
                  <a:cubicBezTo>
                    <a:pt x="520" y="377"/>
                    <a:pt x="513" y="388"/>
                    <a:pt x="506" y="398"/>
                  </a:cubicBezTo>
                  <a:cubicBezTo>
                    <a:pt x="491" y="420"/>
                    <a:pt x="475" y="442"/>
                    <a:pt x="452" y="457"/>
                  </a:cubicBezTo>
                  <a:cubicBezTo>
                    <a:pt x="452" y="458"/>
                    <a:pt x="451" y="458"/>
                    <a:pt x="450" y="460"/>
                  </a:cubicBezTo>
                  <a:cubicBezTo>
                    <a:pt x="455" y="461"/>
                    <a:pt x="460" y="460"/>
                    <a:pt x="465" y="460"/>
                  </a:cubicBezTo>
                  <a:cubicBezTo>
                    <a:pt x="467" y="460"/>
                    <a:pt x="470" y="460"/>
                    <a:pt x="473" y="462"/>
                  </a:cubicBezTo>
                  <a:close/>
                </a:path>
              </a:pathLst>
            </a:custGeom>
            <a:solidFill>
              <a:srgbClr val="F8E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E273F14-DED9-D945-4D93-6A7EA7E3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523"/>
              <a:ext cx="1471" cy="1245"/>
            </a:xfrm>
            <a:custGeom>
              <a:avLst/>
              <a:gdLst>
                <a:gd name="T0" fmla="*/ 16 w 777"/>
                <a:gd name="T1" fmla="*/ 488 h 657"/>
                <a:gd name="T2" fmla="*/ 35 w 777"/>
                <a:gd name="T3" fmla="*/ 479 h 657"/>
                <a:gd name="T4" fmla="*/ 15 w 777"/>
                <a:gd name="T5" fmla="*/ 311 h 657"/>
                <a:gd name="T6" fmla="*/ 70 w 777"/>
                <a:gd name="T7" fmla="*/ 326 h 657"/>
                <a:gd name="T8" fmla="*/ 70 w 777"/>
                <a:gd name="T9" fmla="*/ 135 h 657"/>
                <a:gd name="T10" fmla="*/ 136 w 777"/>
                <a:gd name="T11" fmla="*/ 210 h 657"/>
                <a:gd name="T12" fmla="*/ 197 w 777"/>
                <a:gd name="T13" fmla="*/ 91 h 657"/>
                <a:gd name="T14" fmla="*/ 271 w 777"/>
                <a:gd name="T15" fmla="*/ 27 h 657"/>
                <a:gd name="T16" fmla="*/ 267 w 777"/>
                <a:gd name="T17" fmla="*/ 49 h 657"/>
                <a:gd name="T18" fmla="*/ 311 w 777"/>
                <a:gd name="T19" fmla="*/ 154 h 657"/>
                <a:gd name="T20" fmla="*/ 454 w 777"/>
                <a:gd name="T21" fmla="*/ 6 h 657"/>
                <a:gd name="T22" fmla="*/ 469 w 777"/>
                <a:gd name="T23" fmla="*/ 31 h 657"/>
                <a:gd name="T24" fmla="*/ 449 w 777"/>
                <a:gd name="T25" fmla="*/ 151 h 657"/>
                <a:gd name="T26" fmla="*/ 543 w 777"/>
                <a:gd name="T27" fmla="*/ 94 h 657"/>
                <a:gd name="T28" fmla="*/ 673 w 777"/>
                <a:gd name="T29" fmla="*/ 79 h 657"/>
                <a:gd name="T30" fmla="*/ 622 w 777"/>
                <a:gd name="T31" fmla="*/ 162 h 657"/>
                <a:gd name="T32" fmla="*/ 638 w 777"/>
                <a:gd name="T33" fmla="*/ 216 h 657"/>
                <a:gd name="T34" fmla="*/ 685 w 777"/>
                <a:gd name="T35" fmla="*/ 153 h 657"/>
                <a:gd name="T36" fmla="*/ 716 w 777"/>
                <a:gd name="T37" fmla="*/ 392 h 657"/>
                <a:gd name="T38" fmla="*/ 777 w 777"/>
                <a:gd name="T39" fmla="*/ 353 h 657"/>
                <a:gd name="T40" fmla="*/ 762 w 777"/>
                <a:gd name="T41" fmla="*/ 474 h 657"/>
                <a:gd name="T42" fmla="*/ 634 w 777"/>
                <a:gd name="T43" fmla="*/ 657 h 657"/>
                <a:gd name="T44" fmla="*/ 671 w 777"/>
                <a:gd name="T45" fmla="*/ 603 h 657"/>
                <a:gd name="T46" fmla="*/ 705 w 777"/>
                <a:gd name="T47" fmla="*/ 478 h 657"/>
                <a:gd name="T48" fmla="*/ 638 w 777"/>
                <a:gd name="T49" fmla="*/ 485 h 657"/>
                <a:gd name="T50" fmla="*/ 631 w 777"/>
                <a:gd name="T51" fmla="*/ 476 h 657"/>
                <a:gd name="T52" fmla="*/ 688 w 777"/>
                <a:gd name="T53" fmla="*/ 279 h 657"/>
                <a:gd name="T54" fmla="*/ 671 w 777"/>
                <a:gd name="T55" fmla="*/ 246 h 657"/>
                <a:gd name="T56" fmla="*/ 615 w 777"/>
                <a:gd name="T57" fmla="*/ 255 h 657"/>
                <a:gd name="T58" fmla="*/ 579 w 777"/>
                <a:gd name="T59" fmla="*/ 145 h 657"/>
                <a:gd name="T60" fmla="*/ 457 w 777"/>
                <a:gd name="T61" fmla="*/ 181 h 657"/>
                <a:gd name="T62" fmla="*/ 405 w 777"/>
                <a:gd name="T63" fmla="*/ 200 h 657"/>
                <a:gd name="T64" fmla="*/ 399 w 777"/>
                <a:gd name="T65" fmla="*/ 150 h 657"/>
                <a:gd name="T66" fmla="*/ 306 w 777"/>
                <a:gd name="T67" fmla="*/ 213 h 657"/>
                <a:gd name="T68" fmla="*/ 230 w 777"/>
                <a:gd name="T69" fmla="*/ 127 h 657"/>
                <a:gd name="T70" fmla="*/ 225 w 777"/>
                <a:gd name="T71" fmla="*/ 129 h 657"/>
                <a:gd name="T72" fmla="*/ 151 w 777"/>
                <a:gd name="T73" fmla="*/ 257 h 657"/>
                <a:gd name="T74" fmla="*/ 123 w 777"/>
                <a:gd name="T75" fmla="*/ 236 h 657"/>
                <a:gd name="T76" fmla="*/ 92 w 777"/>
                <a:gd name="T77" fmla="*/ 397 h 657"/>
                <a:gd name="T78" fmla="*/ 76 w 777"/>
                <a:gd name="T79" fmla="*/ 408 h 657"/>
                <a:gd name="T80" fmla="*/ 50 w 777"/>
                <a:gd name="T81" fmla="*/ 420 h 657"/>
                <a:gd name="T82" fmla="*/ 99 w 777"/>
                <a:gd name="T83" fmla="*/ 529 h 657"/>
                <a:gd name="T84" fmla="*/ 93 w 777"/>
                <a:gd name="T85" fmla="*/ 540 h 657"/>
                <a:gd name="T86" fmla="*/ 61 w 777"/>
                <a:gd name="T87" fmla="*/ 537 h 657"/>
                <a:gd name="T88" fmla="*/ 111 w 777"/>
                <a:gd name="T89" fmla="*/ 64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7" h="657">
                  <a:moveTo>
                    <a:pt x="112" y="653"/>
                  </a:moveTo>
                  <a:cubicBezTo>
                    <a:pt x="64" y="608"/>
                    <a:pt x="24" y="557"/>
                    <a:pt x="16" y="488"/>
                  </a:cubicBezTo>
                  <a:cubicBezTo>
                    <a:pt x="28" y="497"/>
                    <a:pt x="40" y="506"/>
                    <a:pt x="56" y="513"/>
                  </a:cubicBezTo>
                  <a:cubicBezTo>
                    <a:pt x="48" y="501"/>
                    <a:pt x="41" y="490"/>
                    <a:pt x="35" y="479"/>
                  </a:cubicBezTo>
                  <a:cubicBezTo>
                    <a:pt x="14" y="442"/>
                    <a:pt x="0" y="403"/>
                    <a:pt x="3" y="360"/>
                  </a:cubicBezTo>
                  <a:cubicBezTo>
                    <a:pt x="4" y="343"/>
                    <a:pt x="7" y="327"/>
                    <a:pt x="15" y="311"/>
                  </a:cubicBezTo>
                  <a:cubicBezTo>
                    <a:pt x="28" y="330"/>
                    <a:pt x="41" y="347"/>
                    <a:pt x="59" y="361"/>
                  </a:cubicBezTo>
                  <a:cubicBezTo>
                    <a:pt x="63" y="349"/>
                    <a:pt x="66" y="338"/>
                    <a:pt x="70" y="326"/>
                  </a:cubicBezTo>
                  <a:cubicBezTo>
                    <a:pt x="79" y="293"/>
                    <a:pt x="86" y="259"/>
                    <a:pt x="87" y="224"/>
                  </a:cubicBezTo>
                  <a:cubicBezTo>
                    <a:pt x="88" y="193"/>
                    <a:pt x="85" y="163"/>
                    <a:pt x="70" y="135"/>
                  </a:cubicBezTo>
                  <a:cubicBezTo>
                    <a:pt x="70" y="135"/>
                    <a:pt x="70" y="134"/>
                    <a:pt x="70" y="132"/>
                  </a:cubicBezTo>
                  <a:cubicBezTo>
                    <a:pt x="97" y="154"/>
                    <a:pt x="120" y="179"/>
                    <a:pt x="136" y="210"/>
                  </a:cubicBezTo>
                  <a:cubicBezTo>
                    <a:pt x="141" y="199"/>
                    <a:pt x="145" y="188"/>
                    <a:pt x="150" y="178"/>
                  </a:cubicBezTo>
                  <a:cubicBezTo>
                    <a:pt x="162" y="147"/>
                    <a:pt x="177" y="118"/>
                    <a:pt x="197" y="91"/>
                  </a:cubicBezTo>
                  <a:cubicBezTo>
                    <a:pt x="217" y="66"/>
                    <a:pt x="241" y="46"/>
                    <a:pt x="268" y="29"/>
                  </a:cubicBezTo>
                  <a:cubicBezTo>
                    <a:pt x="269" y="28"/>
                    <a:pt x="270" y="27"/>
                    <a:pt x="271" y="27"/>
                  </a:cubicBezTo>
                  <a:cubicBezTo>
                    <a:pt x="271" y="27"/>
                    <a:pt x="272" y="27"/>
                    <a:pt x="273" y="26"/>
                  </a:cubicBezTo>
                  <a:cubicBezTo>
                    <a:pt x="270" y="34"/>
                    <a:pt x="268" y="41"/>
                    <a:pt x="267" y="49"/>
                  </a:cubicBezTo>
                  <a:cubicBezTo>
                    <a:pt x="263" y="88"/>
                    <a:pt x="274" y="123"/>
                    <a:pt x="300" y="153"/>
                  </a:cubicBezTo>
                  <a:cubicBezTo>
                    <a:pt x="304" y="157"/>
                    <a:pt x="307" y="157"/>
                    <a:pt x="311" y="154"/>
                  </a:cubicBezTo>
                  <a:cubicBezTo>
                    <a:pt x="338" y="139"/>
                    <a:pt x="361" y="118"/>
                    <a:pt x="382" y="95"/>
                  </a:cubicBezTo>
                  <a:cubicBezTo>
                    <a:pt x="408" y="67"/>
                    <a:pt x="431" y="37"/>
                    <a:pt x="454" y="6"/>
                  </a:cubicBezTo>
                  <a:cubicBezTo>
                    <a:pt x="455" y="4"/>
                    <a:pt x="457" y="3"/>
                    <a:pt x="459" y="0"/>
                  </a:cubicBezTo>
                  <a:cubicBezTo>
                    <a:pt x="464" y="10"/>
                    <a:pt x="467" y="20"/>
                    <a:pt x="469" y="31"/>
                  </a:cubicBezTo>
                  <a:cubicBezTo>
                    <a:pt x="473" y="59"/>
                    <a:pt x="469" y="87"/>
                    <a:pt x="462" y="114"/>
                  </a:cubicBezTo>
                  <a:cubicBezTo>
                    <a:pt x="459" y="126"/>
                    <a:pt x="455" y="138"/>
                    <a:pt x="449" y="151"/>
                  </a:cubicBezTo>
                  <a:cubicBezTo>
                    <a:pt x="459" y="147"/>
                    <a:pt x="467" y="141"/>
                    <a:pt x="476" y="136"/>
                  </a:cubicBezTo>
                  <a:cubicBezTo>
                    <a:pt x="498" y="122"/>
                    <a:pt x="519" y="107"/>
                    <a:pt x="543" y="94"/>
                  </a:cubicBezTo>
                  <a:cubicBezTo>
                    <a:pt x="583" y="72"/>
                    <a:pt x="625" y="64"/>
                    <a:pt x="671" y="73"/>
                  </a:cubicBezTo>
                  <a:cubicBezTo>
                    <a:pt x="676" y="74"/>
                    <a:pt x="676" y="75"/>
                    <a:pt x="673" y="79"/>
                  </a:cubicBezTo>
                  <a:cubicBezTo>
                    <a:pt x="663" y="91"/>
                    <a:pt x="653" y="101"/>
                    <a:pt x="644" y="114"/>
                  </a:cubicBezTo>
                  <a:cubicBezTo>
                    <a:pt x="633" y="128"/>
                    <a:pt x="624" y="143"/>
                    <a:pt x="622" y="162"/>
                  </a:cubicBezTo>
                  <a:cubicBezTo>
                    <a:pt x="619" y="181"/>
                    <a:pt x="623" y="199"/>
                    <a:pt x="633" y="216"/>
                  </a:cubicBezTo>
                  <a:cubicBezTo>
                    <a:pt x="635" y="219"/>
                    <a:pt x="636" y="218"/>
                    <a:pt x="638" y="216"/>
                  </a:cubicBezTo>
                  <a:cubicBezTo>
                    <a:pt x="656" y="200"/>
                    <a:pt x="670" y="180"/>
                    <a:pt x="682" y="159"/>
                  </a:cubicBezTo>
                  <a:cubicBezTo>
                    <a:pt x="683" y="157"/>
                    <a:pt x="684" y="155"/>
                    <a:pt x="685" y="153"/>
                  </a:cubicBezTo>
                  <a:cubicBezTo>
                    <a:pt x="696" y="192"/>
                    <a:pt x="720" y="225"/>
                    <a:pt x="732" y="263"/>
                  </a:cubicBezTo>
                  <a:cubicBezTo>
                    <a:pt x="747" y="309"/>
                    <a:pt x="741" y="352"/>
                    <a:pt x="716" y="392"/>
                  </a:cubicBezTo>
                  <a:cubicBezTo>
                    <a:pt x="711" y="400"/>
                    <a:pt x="706" y="408"/>
                    <a:pt x="701" y="415"/>
                  </a:cubicBezTo>
                  <a:cubicBezTo>
                    <a:pt x="720" y="416"/>
                    <a:pt x="760" y="384"/>
                    <a:pt x="777" y="353"/>
                  </a:cubicBezTo>
                  <a:cubicBezTo>
                    <a:pt x="776" y="366"/>
                    <a:pt x="775" y="377"/>
                    <a:pt x="774" y="387"/>
                  </a:cubicBezTo>
                  <a:cubicBezTo>
                    <a:pt x="771" y="417"/>
                    <a:pt x="768" y="446"/>
                    <a:pt x="762" y="474"/>
                  </a:cubicBezTo>
                  <a:cubicBezTo>
                    <a:pt x="754" y="514"/>
                    <a:pt x="742" y="553"/>
                    <a:pt x="720" y="587"/>
                  </a:cubicBezTo>
                  <a:cubicBezTo>
                    <a:pt x="699" y="619"/>
                    <a:pt x="671" y="643"/>
                    <a:pt x="634" y="657"/>
                  </a:cubicBezTo>
                  <a:cubicBezTo>
                    <a:pt x="633" y="653"/>
                    <a:pt x="636" y="650"/>
                    <a:pt x="638" y="648"/>
                  </a:cubicBezTo>
                  <a:cubicBezTo>
                    <a:pt x="650" y="634"/>
                    <a:pt x="661" y="619"/>
                    <a:pt x="671" y="603"/>
                  </a:cubicBezTo>
                  <a:cubicBezTo>
                    <a:pt x="688" y="573"/>
                    <a:pt x="700" y="541"/>
                    <a:pt x="704" y="506"/>
                  </a:cubicBezTo>
                  <a:cubicBezTo>
                    <a:pt x="705" y="497"/>
                    <a:pt x="705" y="487"/>
                    <a:pt x="705" y="478"/>
                  </a:cubicBezTo>
                  <a:cubicBezTo>
                    <a:pt x="705" y="472"/>
                    <a:pt x="705" y="471"/>
                    <a:pt x="699" y="473"/>
                  </a:cubicBezTo>
                  <a:cubicBezTo>
                    <a:pt x="679" y="478"/>
                    <a:pt x="658" y="481"/>
                    <a:pt x="638" y="485"/>
                  </a:cubicBezTo>
                  <a:cubicBezTo>
                    <a:pt x="634" y="486"/>
                    <a:pt x="630" y="488"/>
                    <a:pt x="628" y="484"/>
                  </a:cubicBezTo>
                  <a:cubicBezTo>
                    <a:pt x="626" y="481"/>
                    <a:pt x="629" y="478"/>
                    <a:pt x="631" y="476"/>
                  </a:cubicBezTo>
                  <a:cubicBezTo>
                    <a:pt x="653" y="440"/>
                    <a:pt x="671" y="403"/>
                    <a:pt x="682" y="362"/>
                  </a:cubicBezTo>
                  <a:cubicBezTo>
                    <a:pt x="690" y="335"/>
                    <a:pt x="692" y="307"/>
                    <a:pt x="688" y="279"/>
                  </a:cubicBezTo>
                  <a:cubicBezTo>
                    <a:pt x="687" y="269"/>
                    <a:pt x="685" y="259"/>
                    <a:pt x="680" y="249"/>
                  </a:cubicBezTo>
                  <a:cubicBezTo>
                    <a:pt x="678" y="244"/>
                    <a:pt x="677" y="243"/>
                    <a:pt x="671" y="246"/>
                  </a:cubicBezTo>
                  <a:cubicBezTo>
                    <a:pt x="659" y="252"/>
                    <a:pt x="646" y="257"/>
                    <a:pt x="632" y="261"/>
                  </a:cubicBezTo>
                  <a:cubicBezTo>
                    <a:pt x="623" y="264"/>
                    <a:pt x="621" y="263"/>
                    <a:pt x="615" y="255"/>
                  </a:cubicBezTo>
                  <a:cubicBezTo>
                    <a:pt x="598" y="233"/>
                    <a:pt x="585" y="209"/>
                    <a:pt x="580" y="181"/>
                  </a:cubicBezTo>
                  <a:cubicBezTo>
                    <a:pt x="577" y="169"/>
                    <a:pt x="578" y="157"/>
                    <a:pt x="579" y="145"/>
                  </a:cubicBezTo>
                  <a:cubicBezTo>
                    <a:pt x="579" y="141"/>
                    <a:pt x="578" y="140"/>
                    <a:pt x="573" y="141"/>
                  </a:cubicBezTo>
                  <a:cubicBezTo>
                    <a:pt x="533" y="150"/>
                    <a:pt x="494" y="162"/>
                    <a:pt x="457" y="181"/>
                  </a:cubicBezTo>
                  <a:cubicBezTo>
                    <a:pt x="443" y="189"/>
                    <a:pt x="428" y="197"/>
                    <a:pt x="414" y="205"/>
                  </a:cubicBezTo>
                  <a:cubicBezTo>
                    <a:pt x="408" y="209"/>
                    <a:pt x="405" y="208"/>
                    <a:pt x="405" y="200"/>
                  </a:cubicBezTo>
                  <a:cubicBezTo>
                    <a:pt x="404" y="185"/>
                    <a:pt x="405" y="170"/>
                    <a:pt x="401" y="156"/>
                  </a:cubicBezTo>
                  <a:cubicBezTo>
                    <a:pt x="401" y="154"/>
                    <a:pt x="401" y="151"/>
                    <a:pt x="399" y="150"/>
                  </a:cubicBezTo>
                  <a:cubicBezTo>
                    <a:pt x="396" y="149"/>
                    <a:pt x="395" y="152"/>
                    <a:pt x="393" y="153"/>
                  </a:cubicBezTo>
                  <a:cubicBezTo>
                    <a:pt x="366" y="176"/>
                    <a:pt x="337" y="197"/>
                    <a:pt x="306" y="213"/>
                  </a:cubicBezTo>
                  <a:cubicBezTo>
                    <a:pt x="289" y="221"/>
                    <a:pt x="286" y="221"/>
                    <a:pt x="274" y="206"/>
                  </a:cubicBezTo>
                  <a:cubicBezTo>
                    <a:pt x="254" y="183"/>
                    <a:pt x="238" y="157"/>
                    <a:pt x="230" y="127"/>
                  </a:cubicBezTo>
                  <a:cubicBezTo>
                    <a:pt x="230" y="127"/>
                    <a:pt x="230" y="126"/>
                    <a:pt x="229" y="126"/>
                  </a:cubicBezTo>
                  <a:cubicBezTo>
                    <a:pt x="227" y="126"/>
                    <a:pt x="226" y="128"/>
                    <a:pt x="225" y="129"/>
                  </a:cubicBezTo>
                  <a:cubicBezTo>
                    <a:pt x="203" y="159"/>
                    <a:pt x="182" y="188"/>
                    <a:pt x="165" y="221"/>
                  </a:cubicBezTo>
                  <a:cubicBezTo>
                    <a:pt x="159" y="232"/>
                    <a:pt x="155" y="244"/>
                    <a:pt x="151" y="257"/>
                  </a:cubicBezTo>
                  <a:cubicBezTo>
                    <a:pt x="148" y="264"/>
                    <a:pt x="146" y="265"/>
                    <a:pt x="141" y="259"/>
                  </a:cubicBezTo>
                  <a:cubicBezTo>
                    <a:pt x="135" y="252"/>
                    <a:pt x="130" y="244"/>
                    <a:pt x="123" y="236"/>
                  </a:cubicBezTo>
                  <a:cubicBezTo>
                    <a:pt x="122" y="257"/>
                    <a:pt x="120" y="277"/>
                    <a:pt x="117" y="297"/>
                  </a:cubicBezTo>
                  <a:cubicBezTo>
                    <a:pt x="111" y="331"/>
                    <a:pt x="105" y="365"/>
                    <a:pt x="92" y="397"/>
                  </a:cubicBezTo>
                  <a:cubicBezTo>
                    <a:pt x="91" y="400"/>
                    <a:pt x="89" y="403"/>
                    <a:pt x="87" y="406"/>
                  </a:cubicBezTo>
                  <a:cubicBezTo>
                    <a:pt x="83" y="411"/>
                    <a:pt x="81" y="412"/>
                    <a:pt x="76" y="408"/>
                  </a:cubicBezTo>
                  <a:cubicBezTo>
                    <a:pt x="65" y="400"/>
                    <a:pt x="53" y="394"/>
                    <a:pt x="42" y="385"/>
                  </a:cubicBezTo>
                  <a:cubicBezTo>
                    <a:pt x="44" y="397"/>
                    <a:pt x="47" y="409"/>
                    <a:pt x="50" y="420"/>
                  </a:cubicBezTo>
                  <a:cubicBezTo>
                    <a:pt x="56" y="446"/>
                    <a:pt x="64" y="470"/>
                    <a:pt x="76" y="493"/>
                  </a:cubicBezTo>
                  <a:cubicBezTo>
                    <a:pt x="82" y="506"/>
                    <a:pt x="90" y="518"/>
                    <a:pt x="99" y="529"/>
                  </a:cubicBezTo>
                  <a:cubicBezTo>
                    <a:pt x="100" y="532"/>
                    <a:pt x="104" y="534"/>
                    <a:pt x="102" y="538"/>
                  </a:cubicBezTo>
                  <a:cubicBezTo>
                    <a:pt x="100" y="541"/>
                    <a:pt x="96" y="540"/>
                    <a:pt x="93" y="540"/>
                  </a:cubicBezTo>
                  <a:cubicBezTo>
                    <a:pt x="84" y="539"/>
                    <a:pt x="75" y="538"/>
                    <a:pt x="66" y="537"/>
                  </a:cubicBezTo>
                  <a:cubicBezTo>
                    <a:pt x="64" y="536"/>
                    <a:pt x="62" y="535"/>
                    <a:pt x="61" y="537"/>
                  </a:cubicBezTo>
                  <a:cubicBezTo>
                    <a:pt x="59" y="538"/>
                    <a:pt x="61" y="540"/>
                    <a:pt x="62" y="542"/>
                  </a:cubicBezTo>
                  <a:cubicBezTo>
                    <a:pt x="76" y="577"/>
                    <a:pt x="91" y="613"/>
                    <a:pt x="111" y="646"/>
                  </a:cubicBezTo>
                  <a:cubicBezTo>
                    <a:pt x="112" y="648"/>
                    <a:pt x="115" y="650"/>
                    <a:pt x="112" y="653"/>
                  </a:cubicBezTo>
                  <a:close/>
                </a:path>
              </a:pathLst>
            </a:custGeom>
            <a:solidFill>
              <a:srgbClr val="E84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4B5D3CC-CE07-1BEF-2101-19BEBB1C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1752"/>
              <a:ext cx="1267" cy="1020"/>
            </a:xfrm>
            <a:custGeom>
              <a:avLst/>
              <a:gdLst>
                <a:gd name="T0" fmla="*/ 32 w 669"/>
                <a:gd name="T1" fmla="*/ 448 h 538"/>
                <a:gd name="T2" fmla="*/ 24 w 669"/>
                <a:gd name="T3" fmla="*/ 413 h 538"/>
                <a:gd name="T4" fmla="*/ 61 w 669"/>
                <a:gd name="T5" fmla="*/ 412 h 538"/>
                <a:gd name="T6" fmla="*/ 39 w 669"/>
                <a:gd name="T7" fmla="*/ 286 h 538"/>
                <a:gd name="T8" fmla="*/ 77 w 669"/>
                <a:gd name="T9" fmla="*/ 171 h 538"/>
                <a:gd name="T10" fmla="*/ 108 w 669"/>
                <a:gd name="T11" fmla="*/ 142 h 538"/>
                <a:gd name="T12" fmla="*/ 185 w 669"/>
                <a:gd name="T13" fmla="*/ 6 h 538"/>
                <a:gd name="T14" fmla="*/ 204 w 669"/>
                <a:gd name="T15" fmla="*/ 36 h 538"/>
                <a:gd name="T16" fmla="*/ 311 w 669"/>
                <a:gd name="T17" fmla="*/ 63 h 538"/>
                <a:gd name="T18" fmla="*/ 368 w 669"/>
                <a:gd name="T19" fmla="*/ 72 h 538"/>
                <a:gd name="T20" fmla="*/ 475 w 669"/>
                <a:gd name="T21" fmla="*/ 34 h 538"/>
                <a:gd name="T22" fmla="*/ 551 w 669"/>
                <a:gd name="T23" fmla="*/ 89 h 538"/>
                <a:gd name="T24" fmla="*/ 634 w 669"/>
                <a:gd name="T25" fmla="*/ 122 h 538"/>
                <a:gd name="T26" fmla="*/ 639 w 669"/>
                <a:gd name="T27" fmla="*/ 261 h 538"/>
                <a:gd name="T28" fmla="*/ 608 w 669"/>
                <a:gd name="T29" fmla="*/ 360 h 538"/>
                <a:gd name="T30" fmla="*/ 662 w 669"/>
                <a:gd name="T31" fmla="*/ 415 h 538"/>
                <a:gd name="T32" fmla="*/ 595 w 669"/>
                <a:gd name="T33" fmla="*/ 536 h 538"/>
                <a:gd name="T34" fmla="*/ 528 w 669"/>
                <a:gd name="T35" fmla="*/ 536 h 538"/>
                <a:gd name="T36" fmla="*/ 559 w 669"/>
                <a:gd name="T37" fmla="*/ 500 h 538"/>
                <a:gd name="T38" fmla="*/ 626 w 669"/>
                <a:gd name="T39" fmla="*/ 393 h 538"/>
                <a:gd name="T40" fmla="*/ 533 w 669"/>
                <a:gd name="T41" fmla="*/ 396 h 538"/>
                <a:gd name="T42" fmla="*/ 573 w 669"/>
                <a:gd name="T43" fmla="*/ 306 h 538"/>
                <a:gd name="T44" fmla="*/ 621 w 669"/>
                <a:gd name="T45" fmla="*/ 173 h 538"/>
                <a:gd name="T46" fmla="*/ 590 w 669"/>
                <a:gd name="T47" fmla="*/ 182 h 538"/>
                <a:gd name="T48" fmla="*/ 540 w 669"/>
                <a:gd name="T49" fmla="*/ 139 h 538"/>
                <a:gd name="T50" fmla="*/ 492 w 669"/>
                <a:gd name="T51" fmla="*/ 84 h 538"/>
                <a:gd name="T52" fmla="*/ 386 w 669"/>
                <a:gd name="T53" fmla="*/ 131 h 538"/>
                <a:gd name="T54" fmla="*/ 380 w 669"/>
                <a:gd name="T55" fmla="*/ 143 h 538"/>
                <a:gd name="T56" fmla="*/ 364 w 669"/>
                <a:gd name="T57" fmla="*/ 148 h 538"/>
                <a:gd name="T58" fmla="*/ 337 w 669"/>
                <a:gd name="T59" fmla="*/ 89 h 538"/>
                <a:gd name="T60" fmla="*/ 264 w 669"/>
                <a:gd name="T61" fmla="*/ 126 h 538"/>
                <a:gd name="T62" fmla="*/ 244 w 669"/>
                <a:gd name="T63" fmla="*/ 114 h 538"/>
                <a:gd name="T64" fmla="*/ 245 w 669"/>
                <a:gd name="T65" fmla="*/ 135 h 538"/>
                <a:gd name="T66" fmla="*/ 188 w 669"/>
                <a:gd name="T67" fmla="*/ 80 h 538"/>
                <a:gd name="T68" fmla="*/ 138 w 669"/>
                <a:gd name="T69" fmla="*/ 202 h 538"/>
                <a:gd name="T70" fmla="*/ 123 w 669"/>
                <a:gd name="T71" fmla="*/ 207 h 538"/>
                <a:gd name="T72" fmla="*/ 96 w 669"/>
                <a:gd name="T73" fmla="*/ 347 h 538"/>
                <a:gd name="T74" fmla="*/ 79 w 669"/>
                <a:gd name="T75" fmla="*/ 345 h 538"/>
                <a:gd name="T76" fmla="*/ 129 w 669"/>
                <a:gd name="T77" fmla="*/ 448 h 538"/>
                <a:gd name="T78" fmla="*/ 125 w 669"/>
                <a:gd name="T79" fmla="*/ 462 h 538"/>
                <a:gd name="T80" fmla="*/ 87 w 669"/>
                <a:gd name="T81" fmla="*/ 465 h 538"/>
                <a:gd name="T82" fmla="*/ 132 w 669"/>
                <a:gd name="T83" fmla="*/ 532 h 538"/>
                <a:gd name="T84" fmla="*/ 122 w 669"/>
                <a:gd name="T85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9" h="538">
                  <a:moveTo>
                    <a:pt x="73" y="532"/>
                  </a:moveTo>
                  <a:cubicBezTo>
                    <a:pt x="72" y="526"/>
                    <a:pt x="67" y="521"/>
                    <a:pt x="64" y="516"/>
                  </a:cubicBezTo>
                  <a:cubicBezTo>
                    <a:pt x="52" y="494"/>
                    <a:pt x="42" y="471"/>
                    <a:pt x="32" y="448"/>
                  </a:cubicBezTo>
                  <a:cubicBezTo>
                    <a:pt x="28" y="438"/>
                    <a:pt x="24" y="428"/>
                    <a:pt x="20" y="419"/>
                  </a:cubicBezTo>
                  <a:cubicBezTo>
                    <a:pt x="19" y="417"/>
                    <a:pt x="17" y="415"/>
                    <a:pt x="19" y="413"/>
                  </a:cubicBezTo>
                  <a:cubicBezTo>
                    <a:pt x="21" y="412"/>
                    <a:pt x="23" y="413"/>
                    <a:pt x="24" y="413"/>
                  </a:cubicBezTo>
                  <a:cubicBezTo>
                    <a:pt x="35" y="415"/>
                    <a:pt x="47" y="417"/>
                    <a:pt x="58" y="417"/>
                  </a:cubicBezTo>
                  <a:cubicBezTo>
                    <a:pt x="59" y="417"/>
                    <a:pt x="61" y="417"/>
                    <a:pt x="62" y="416"/>
                  </a:cubicBezTo>
                  <a:cubicBezTo>
                    <a:pt x="62" y="415"/>
                    <a:pt x="61" y="413"/>
                    <a:pt x="61" y="412"/>
                  </a:cubicBezTo>
                  <a:cubicBezTo>
                    <a:pt x="32" y="378"/>
                    <a:pt x="18" y="337"/>
                    <a:pt x="8" y="295"/>
                  </a:cubicBezTo>
                  <a:cubicBezTo>
                    <a:pt x="5" y="283"/>
                    <a:pt x="2" y="272"/>
                    <a:pt x="0" y="259"/>
                  </a:cubicBezTo>
                  <a:cubicBezTo>
                    <a:pt x="13" y="270"/>
                    <a:pt x="27" y="277"/>
                    <a:pt x="39" y="286"/>
                  </a:cubicBezTo>
                  <a:cubicBezTo>
                    <a:pt x="42" y="289"/>
                    <a:pt x="44" y="289"/>
                    <a:pt x="46" y="285"/>
                  </a:cubicBezTo>
                  <a:cubicBezTo>
                    <a:pt x="57" y="267"/>
                    <a:pt x="61" y="248"/>
                    <a:pt x="66" y="228"/>
                  </a:cubicBezTo>
                  <a:cubicBezTo>
                    <a:pt x="71" y="209"/>
                    <a:pt x="74" y="190"/>
                    <a:pt x="77" y="171"/>
                  </a:cubicBezTo>
                  <a:cubicBezTo>
                    <a:pt x="79" y="155"/>
                    <a:pt x="81" y="138"/>
                    <a:pt x="82" y="122"/>
                  </a:cubicBezTo>
                  <a:cubicBezTo>
                    <a:pt x="82" y="119"/>
                    <a:pt x="83" y="116"/>
                    <a:pt x="83" y="112"/>
                  </a:cubicBezTo>
                  <a:cubicBezTo>
                    <a:pt x="93" y="121"/>
                    <a:pt x="98" y="133"/>
                    <a:pt x="108" y="142"/>
                  </a:cubicBezTo>
                  <a:cubicBezTo>
                    <a:pt x="111" y="131"/>
                    <a:pt x="115" y="122"/>
                    <a:pt x="118" y="113"/>
                  </a:cubicBezTo>
                  <a:cubicBezTo>
                    <a:pt x="124" y="98"/>
                    <a:pt x="132" y="85"/>
                    <a:pt x="140" y="72"/>
                  </a:cubicBezTo>
                  <a:cubicBezTo>
                    <a:pt x="154" y="49"/>
                    <a:pt x="170" y="27"/>
                    <a:pt x="185" y="6"/>
                  </a:cubicBezTo>
                  <a:cubicBezTo>
                    <a:pt x="186" y="5"/>
                    <a:pt x="186" y="4"/>
                    <a:pt x="187" y="3"/>
                  </a:cubicBezTo>
                  <a:cubicBezTo>
                    <a:pt x="189" y="1"/>
                    <a:pt x="191" y="0"/>
                    <a:pt x="192" y="4"/>
                  </a:cubicBezTo>
                  <a:cubicBezTo>
                    <a:pt x="195" y="16"/>
                    <a:pt x="199" y="26"/>
                    <a:pt x="204" y="36"/>
                  </a:cubicBezTo>
                  <a:cubicBezTo>
                    <a:pt x="215" y="57"/>
                    <a:pt x="227" y="76"/>
                    <a:pt x="244" y="92"/>
                  </a:cubicBezTo>
                  <a:cubicBezTo>
                    <a:pt x="248" y="96"/>
                    <a:pt x="251" y="97"/>
                    <a:pt x="256" y="95"/>
                  </a:cubicBezTo>
                  <a:cubicBezTo>
                    <a:pt x="276" y="86"/>
                    <a:pt x="293" y="75"/>
                    <a:pt x="311" y="63"/>
                  </a:cubicBezTo>
                  <a:cubicBezTo>
                    <a:pt x="327" y="52"/>
                    <a:pt x="342" y="41"/>
                    <a:pt x="357" y="28"/>
                  </a:cubicBezTo>
                  <a:cubicBezTo>
                    <a:pt x="361" y="24"/>
                    <a:pt x="362" y="24"/>
                    <a:pt x="363" y="30"/>
                  </a:cubicBezTo>
                  <a:cubicBezTo>
                    <a:pt x="367" y="44"/>
                    <a:pt x="368" y="58"/>
                    <a:pt x="368" y="72"/>
                  </a:cubicBezTo>
                  <a:cubicBezTo>
                    <a:pt x="367" y="77"/>
                    <a:pt x="365" y="82"/>
                    <a:pt x="369" y="84"/>
                  </a:cubicBezTo>
                  <a:cubicBezTo>
                    <a:pt x="372" y="87"/>
                    <a:pt x="376" y="81"/>
                    <a:pt x="379" y="79"/>
                  </a:cubicBezTo>
                  <a:cubicBezTo>
                    <a:pt x="410" y="61"/>
                    <a:pt x="442" y="46"/>
                    <a:pt x="475" y="34"/>
                  </a:cubicBezTo>
                  <a:cubicBezTo>
                    <a:pt x="496" y="27"/>
                    <a:pt x="516" y="22"/>
                    <a:pt x="537" y="17"/>
                  </a:cubicBezTo>
                  <a:cubicBezTo>
                    <a:pt x="541" y="17"/>
                    <a:pt x="542" y="17"/>
                    <a:pt x="542" y="22"/>
                  </a:cubicBezTo>
                  <a:cubicBezTo>
                    <a:pt x="539" y="45"/>
                    <a:pt x="542" y="68"/>
                    <a:pt x="551" y="89"/>
                  </a:cubicBezTo>
                  <a:cubicBezTo>
                    <a:pt x="559" y="105"/>
                    <a:pt x="568" y="120"/>
                    <a:pt x="578" y="134"/>
                  </a:cubicBezTo>
                  <a:cubicBezTo>
                    <a:pt x="582" y="139"/>
                    <a:pt x="585" y="140"/>
                    <a:pt x="591" y="139"/>
                  </a:cubicBezTo>
                  <a:cubicBezTo>
                    <a:pt x="606" y="134"/>
                    <a:pt x="620" y="130"/>
                    <a:pt x="634" y="122"/>
                  </a:cubicBezTo>
                  <a:cubicBezTo>
                    <a:pt x="638" y="120"/>
                    <a:pt x="640" y="121"/>
                    <a:pt x="642" y="126"/>
                  </a:cubicBezTo>
                  <a:cubicBezTo>
                    <a:pt x="648" y="139"/>
                    <a:pt x="651" y="152"/>
                    <a:pt x="652" y="167"/>
                  </a:cubicBezTo>
                  <a:cubicBezTo>
                    <a:pt x="655" y="199"/>
                    <a:pt x="649" y="230"/>
                    <a:pt x="639" y="261"/>
                  </a:cubicBezTo>
                  <a:cubicBezTo>
                    <a:pt x="627" y="296"/>
                    <a:pt x="611" y="329"/>
                    <a:pt x="591" y="360"/>
                  </a:cubicBezTo>
                  <a:cubicBezTo>
                    <a:pt x="590" y="361"/>
                    <a:pt x="590" y="361"/>
                    <a:pt x="589" y="363"/>
                  </a:cubicBezTo>
                  <a:cubicBezTo>
                    <a:pt x="596" y="364"/>
                    <a:pt x="602" y="361"/>
                    <a:pt x="608" y="360"/>
                  </a:cubicBezTo>
                  <a:cubicBezTo>
                    <a:pt x="627" y="357"/>
                    <a:pt x="646" y="354"/>
                    <a:pt x="665" y="349"/>
                  </a:cubicBezTo>
                  <a:cubicBezTo>
                    <a:pt x="668" y="348"/>
                    <a:pt x="668" y="350"/>
                    <a:pt x="668" y="352"/>
                  </a:cubicBezTo>
                  <a:cubicBezTo>
                    <a:pt x="669" y="373"/>
                    <a:pt x="667" y="394"/>
                    <a:pt x="662" y="415"/>
                  </a:cubicBezTo>
                  <a:cubicBezTo>
                    <a:pt x="656" y="438"/>
                    <a:pt x="647" y="459"/>
                    <a:pt x="635" y="479"/>
                  </a:cubicBezTo>
                  <a:cubicBezTo>
                    <a:pt x="626" y="496"/>
                    <a:pt x="615" y="511"/>
                    <a:pt x="602" y="526"/>
                  </a:cubicBezTo>
                  <a:cubicBezTo>
                    <a:pt x="599" y="529"/>
                    <a:pt x="597" y="532"/>
                    <a:pt x="595" y="536"/>
                  </a:cubicBezTo>
                  <a:cubicBezTo>
                    <a:pt x="591" y="538"/>
                    <a:pt x="587" y="537"/>
                    <a:pt x="582" y="537"/>
                  </a:cubicBezTo>
                  <a:cubicBezTo>
                    <a:pt x="571" y="536"/>
                    <a:pt x="560" y="536"/>
                    <a:pt x="549" y="536"/>
                  </a:cubicBezTo>
                  <a:cubicBezTo>
                    <a:pt x="542" y="536"/>
                    <a:pt x="535" y="536"/>
                    <a:pt x="528" y="536"/>
                  </a:cubicBezTo>
                  <a:cubicBezTo>
                    <a:pt x="526" y="536"/>
                    <a:pt x="524" y="536"/>
                    <a:pt x="523" y="534"/>
                  </a:cubicBezTo>
                  <a:cubicBezTo>
                    <a:pt x="522" y="532"/>
                    <a:pt x="525" y="532"/>
                    <a:pt x="526" y="531"/>
                  </a:cubicBezTo>
                  <a:cubicBezTo>
                    <a:pt x="539" y="523"/>
                    <a:pt x="550" y="512"/>
                    <a:pt x="559" y="500"/>
                  </a:cubicBezTo>
                  <a:cubicBezTo>
                    <a:pt x="574" y="481"/>
                    <a:pt x="588" y="462"/>
                    <a:pt x="600" y="441"/>
                  </a:cubicBezTo>
                  <a:cubicBezTo>
                    <a:pt x="608" y="426"/>
                    <a:pt x="616" y="411"/>
                    <a:pt x="624" y="396"/>
                  </a:cubicBezTo>
                  <a:cubicBezTo>
                    <a:pt x="625" y="395"/>
                    <a:pt x="625" y="394"/>
                    <a:pt x="626" y="393"/>
                  </a:cubicBezTo>
                  <a:cubicBezTo>
                    <a:pt x="627" y="390"/>
                    <a:pt x="627" y="388"/>
                    <a:pt x="622" y="389"/>
                  </a:cubicBezTo>
                  <a:cubicBezTo>
                    <a:pt x="608" y="390"/>
                    <a:pt x="594" y="392"/>
                    <a:pt x="580" y="393"/>
                  </a:cubicBezTo>
                  <a:cubicBezTo>
                    <a:pt x="564" y="394"/>
                    <a:pt x="549" y="396"/>
                    <a:pt x="533" y="396"/>
                  </a:cubicBezTo>
                  <a:cubicBezTo>
                    <a:pt x="530" y="396"/>
                    <a:pt x="529" y="395"/>
                    <a:pt x="531" y="392"/>
                  </a:cubicBezTo>
                  <a:cubicBezTo>
                    <a:pt x="543" y="377"/>
                    <a:pt x="551" y="359"/>
                    <a:pt x="559" y="342"/>
                  </a:cubicBezTo>
                  <a:cubicBezTo>
                    <a:pt x="564" y="330"/>
                    <a:pt x="569" y="318"/>
                    <a:pt x="573" y="306"/>
                  </a:cubicBezTo>
                  <a:cubicBezTo>
                    <a:pt x="580" y="290"/>
                    <a:pt x="586" y="274"/>
                    <a:pt x="592" y="258"/>
                  </a:cubicBezTo>
                  <a:cubicBezTo>
                    <a:pt x="599" y="237"/>
                    <a:pt x="606" y="216"/>
                    <a:pt x="613" y="196"/>
                  </a:cubicBezTo>
                  <a:cubicBezTo>
                    <a:pt x="616" y="188"/>
                    <a:pt x="617" y="180"/>
                    <a:pt x="621" y="173"/>
                  </a:cubicBezTo>
                  <a:cubicBezTo>
                    <a:pt x="621" y="172"/>
                    <a:pt x="622" y="170"/>
                    <a:pt x="621" y="169"/>
                  </a:cubicBezTo>
                  <a:cubicBezTo>
                    <a:pt x="620" y="168"/>
                    <a:pt x="618" y="169"/>
                    <a:pt x="617" y="170"/>
                  </a:cubicBezTo>
                  <a:cubicBezTo>
                    <a:pt x="609" y="175"/>
                    <a:pt x="599" y="178"/>
                    <a:pt x="590" y="182"/>
                  </a:cubicBezTo>
                  <a:cubicBezTo>
                    <a:pt x="586" y="184"/>
                    <a:pt x="581" y="185"/>
                    <a:pt x="577" y="186"/>
                  </a:cubicBezTo>
                  <a:cubicBezTo>
                    <a:pt x="573" y="187"/>
                    <a:pt x="571" y="185"/>
                    <a:pt x="568" y="182"/>
                  </a:cubicBezTo>
                  <a:cubicBezTo>
                    <a:pt x="558" y="168"/>
                    <a:pt x="549" y="153"/>
                    <a:pt x="540" y="139"/>
                  </a:cubicBezTo>
                  <a:cubicBezTo>
                    <a:pt x="531" y="124"/>
                    <a:pt x="524" y="108"/>
                    <a:pt x="515" y="94"/>
                  </a:cubicBezTo>
                  <a:cubicBezTo>
                    <a:pt x="512" y="89"/>
                    <a:pt x="512" y="83"/>
                    <a:pt x="507" y="81"/>
                  </a:cubicBezTo>
                  <a:cubicBezTo>
                    <a:pt x="502" y="79"/>
                    <a:pt x="497" y="83"/>
                    <a:pt x="492" y="84"/>
                  </a:cubicBezTo>
                  <a:cubicBezTo>
                    <a:pt x="467" y="90"/>
                    <a:pt x="443" y="100"/>
                    <a:pt x="420" y="110"/>
                  </a:cubicBezTo>
                  <a:cubicBezTo>
                    <a:pt x="409" y="114"/>
                    <a:pt x="400" y="121"/>
                    <a:pt x="390" y="127"/>
                  </a:cubicBezTo>
                  <a:cubicBezTo>
                    <a:pt x="388" y="128"/>
                    <a:pt x="387" y="130"/>
                    <a:pt x="386" y="131"/>
                  </a:cubicBezTo>
                  <a:cubicBezTo>
                    <a:pt x="383" y="131"/>
                    <a:pt x="384" y="128"/>
                    <a:pt x="382" y="126"/>
                  </a:cubicBezTo>
                  <a:cubicBezTo>
                    <a:pt x="382" y="130"/>
                    <a:pt x="382" y="134"/>
                    <a:pt x="382" y="138"/>
                  </a:cubicBezTo>
                  <a:cubicBezTo>
                    <a:pt x="382" y="140"/>
                    <a:pt x="382" y="142"/>
                    <a:pt x="380" y="143"/>
                  </a:cubicBezTo>
                  <a:cubicBezTo>
                    <a:pt x="379" y="142"/>
                    <a:pt x="379" y="140"/>
                    <a:pt x="379" y="139"/>
                  </a:cubicBezTo>
                  <a:cubicBezTo>
                    <a:pt x="379" y="136"/>
                    <a:pt x="378" y="136"/>
                    <a:pt x="376" y="137"/>
                  </a:cubicBezTo>
                  <a:cubicBezTo>
                    <a:pt x="372" y="141"/>
                    <a:pt x="367" y="144"/>
                    <a:pt x="364" y="148"/>
                  </a:cubicBezTo>
                  <a:cubicBezTo>
                    <a:pt x="361" y="152"/>
                    <a:pt x="359" y="151"/>
                    <a:pt x="358" y="147"/>
                  </a:cubicBezTo>
                  <a:cubicBezTo>
                    <a:pt x="354" y="137"/>
                    <a:pt x="350" y="126"/>
                    <a:pt x="346" y="116"/>
                  </a:cubicBezTo>
                  <a:cubicBezTo>
                    <a:pt x="342" y="107"/>
                    <a:pt x="339" y="98"/>
                    <a:pt x="337" y="89"/>
                  </a:cubicBezTo>
                  <a:cubicBezTo>
                    <a:pt x="336" y="86"/>
                    <a:pt x="335" y="85"/>
                    <a:pt x="332" y="87"/>
                  </a:cubicBezTo>
                  <a:cubicBezTo>
                    <a:pt x="317" y="98"/>
                    <a:pt x="301" y="108"/>
                    <a:pt x="285" y="116"/>
                  </a:cubicBezTo>
                  <a:cubicBezTo>
                    <a:pt x="278" y="119"/>
                    <a:pt x="271" y="123"/>
                    <a:pt x="264" y="126"/>
                  </a:cubicBezTo>
                  <a:cubicBezTo>
                    <a:pt x="261" y="127"/>
                    <a:pt x="261" y="129"/>
                    <a:pt x="262" y="132"/>
                  </a:cubicBezTo>
                  <a:cubicBezTo>
                    <a:pt x="259" y="133"/>
                    <a:pt x="258" y="130"/>
                    <a:pt x="256" y="128"/>
                  </a:cubicBezTo>
                  <a:cubicBezTo>
                    <a:pt x="252" y="124"/>
                    <a:pt x="249" y="119"/>
                    <a:pt x="244" y="114"/>
                  </a:cubicBezTo>
                  <a:cubicBezTo>
                    <a:pt x="244" y="113"/>
                    <a:pt x="243" y="115"/>
                    <a:pt x="244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5" y="121"/>
                    <a:pt x="248" y="128"/>
                    <a:pt x="245" y="135"/>
                  </a:cubicBezTo>
                  <a:cubicBezTo>
                    <a:pt x="236" y="124"/>
                    <a:pt x="223" y="115"/>
                    <a:pt x="214" y="103"/>
                  </a:cubicBezTo>
                  <a:cubicBezTo>
                    <a:pt x="208" y="95"/>
                    <a:pt x="200" y="88"/>
                    <a:pt x="195" y="80"/>
                  </a:cubicBezTo>
                  <a:cubicBezTo>
                    <a:pt x="193" y="76"/>
                    <a:pt x="190" y="77"/>
                    <a:pt x="188" y="80"/>
                  </a:cubicBezTo>
                  <a:cubicBezTo>
                    <a:pt x="182" y="91"/>
                    <a:pt x="176" y="101"/>
                    <a:pt x="171" y="112"/>
                  </a:cubicBezTo>
                  <a:cubicBezTo>
                    <a:pt x="161" y="133"/>
                    <a:pt x="153" y="154"/>
                    <a:pt x="146" y="176"/>
                  </a:cubicBezTo>
                  <a:cubicBezTo>
                    <a:pt x="143" y="185"/>
                    <a:pt x="139" y="193"/>
                    <a:pt x="138" y="202"/>
                  </a:cubicBezTo>
                  <a:cubicBezTo>
                    <a:pt x="138" y="205"/>
                    <a:pt x="136" y="207"/>
                    <a:pt x="133" y="205"/>
                  </a:cubicBezTo>
                  <a:cubicBezTo>
                    <a:pt x="131" y="205"/>
                    <a:pt x="130" y="205"/>
                    <a:pt x="128" y="204"/>
                  </a:cubicBezTo>
                  <a:cubicBezTo>
                    <a:pt x="125" y="202"/>
                    <a:pt x="123" y="204"/>
                    <a:pt x="123" y="207"/>
                  </a:cubicBezTo>
                  <a:cubicBezTo>
                    <a:pt x="125" y="230"/>
                    <a:pt x="120" y="251"/>
                    <a:pt x="115" y="272"/>
                  </a:cubicBezTo>
                  <a:cubicBezTo>
                    <a:pt x="111" y="290"/>
                    <a:pt x="107" y="308"/>
                    <a:pt x="102" y="326"/>
                  </a:cubicBezTo>
                  <a:cubicBezTo>
                    <a:pt x="100" y="333"/>
                    <a:pt x="99" y="340"/>
                    <a:pt x="96" y="347"/>
                  </a:cubicBezTo>
                  <a:cubicBezTo>
                    <a:pt x="95" y="350"/>
                    <a:pt x="94" y="352"/>
                    <a:pt x="90" y="350"/>
                  </a:cubicBezTo>
                  <a:cubicBezTo>
                    <a:pt x="88" y="348"/>
                    <a:pt x="85" y="347"/>
                    <a:pt x="83" y="345"/>
                  </a:cubicBezTo>
                  <a:cubicBezTo>
                    <a:pt x="81" y="345"/>
                    <a:pt x="80" y="344"/>
                    <a:pt x="79" y="345"/>
                  </a:cubicBezTo>
                  <a:cubicBezTo>
                    <a:pt x="77" y="346"/>
                    <a:pt x="79" y="347"/>
                    <a:pt x="79" y="348"/>
                  </a:cubicBezTo>
                  <a:cubicBezTo>
                    <a:pt x="84" y="364"/>
                    <a:pt x="92" y="379"/>
                    <a:pt x="99" y="394"/>
                  </a:cubicBezTo>
                  <a:cubicBezTo>
                    <a:pt x="108" y="412"/>
                    <a:pt x="118" y="431"/>
                    <a:pt x="129" y="448"/>
                  </a:cubicBezTo>
                  <a:cubicBezTo>
                    <a:pt x="129" y="449"/>
                    <a:pt x="130" y="450"/>
                    <a:pt x="131" y="451"/>
                  </a:cubicBezTo>
                  <a:cubicBezTo>
                    <a:pt x="132" y="454"/>
                    <a:pt x="136" y="456"/>
                    <a:pt x="134" y="458"/>
                  </a:cubicBezTo>
                  <a:cubicBezTo>
                    <a:pt x="132" y="461"/>
                    <a:pt x="128" y="461"/>
                    <a:pt x="125" y="462"/>
                  </a:cubicBezTo>
                  <a:cubicBezTo>
                    <a:pt x="117" y="462"/>
                    <a:pt x="110" y="460"/>
                    <a:pt x="102" y="459"/>
                  </a:cubicBezTo>
                  <a:cubicBezTo>
                    <a:pt x="99" y="458"/>
                    <a:pt x="95" y="458"/>
                    <a:pt x="92" y="458"/>
                  </a:cubicBezTo>
                  <a:cubicBezTo>
                    <a:pt x="87" y="458"/>
                    <a:pt x="85" y="460"/>
                    <a:pt x="87" y="465"/>
                  </a:cubicBezTo>
                  <a:cubicBezTo>
                    <a:pt x="90" y="470"/>
                    <a:pt x="93" y="476"/>
                    <a:pt x="96" y="481"/>
                  </a:cubicBezTo>
                  <a:cubicBezTo>
                    <a:pt x="103" y="491"/>
                    <a:pt x="110" y="502"/>
                    <a:pt x="118" y="512"/>
                  </a:cubicBezTo>
                  <a:cubicBezTo>
                    <a:pt x="123" y="519"/>
                    <a:pt x="128" y="525"/>
                    <a:pt x="132" y="532"/>
                  </a:cubicBezTo>
                  <a:cubicBezTo>
                    <a:pt x="133" y="533"/>
                    <a:pt x="134" y="534"/>
                    <a:pt x="134" y="535"/>
                  </a:cubicBezTo>
                  <a:cubicBezTo>
                    <a:pt x="133" y="537"/>
                    <a:pt x="132" y="536"/>
                    <a:pt x="131" y="536"/>
                  </a:cubicBezTo>
                  <a:cubicBezTo>
                    <a:pt x="128" y="536"/>
                    <a:pt x="125" y="535"/>
                    <a:pt x="122" y="537"/>
                  </a:cubicBezTo>
                  <a:cubicBezTo>
                    <a:pt x="109" y="537"/>
                    <a:pt x="95" y="536"/>
                    <a:pt x="82" y="536"/>
                  </a:cubicBezTo>
                  <a:cubicBezTo>
                    <a:pt x="79" y="536"/>
                    <a:pt x="75" y="536"/>
                    <a:pt x="73" y="532"/>
                  </a:cubicBezTo>
                  <a:close/>
                </a:path>
              </a:pathLst>
            </a:custGeom>
            <a:solidFill>
              <a:srgbClr val="F9B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4F71AA52-2833-1AA4-9A5E-69C9EFBC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186"/>
              <a:ext cx="878" cy="654"/>
            </a:xfrm>
            <a:custGeom>
              <a:avLst/>
              <a:gdLst>
                <a:gd name="T0" fmla="*/ 334 w 464"/>
                <a:gd name="T1" fmla="*/ 35 h 345"/>
                <a:gd name="T2" fmla="*/ 307 w 464"/>
                <a:gd name="T3" fmla="*/ 75 h 345"/>
                <a:gd name="T4" fmla="*/ 407 w 464"/>
                <a:gd name="T5" fmla="*/ 0 h 345"/>
                <a:gd name="T6" fmla="*/ 403 w 464"/>
                <a:gd name="T7" fmla="*/ 42 h 345"/>
                <a:gd name="T8" fmla="*/ 374 w 464"/>
                <a:gd name="T9" fmla="*/ 71 h 345"/>
                <a:gd name="T10" fmla="*/ 297 w 464"/>
                <a:gd name="T11" fmla="*/ 99 h 345"/>
                <a:gd name="T12" fmla="*/ 289 w 464"/>
                <a:gd name="T13" fmla="*/ 108 h 345"/>
                <a:gd name="T14" fmla="*/ 283 w 464"/>
                <a:gd name="T15" fmla="*/ 167 h 345"/>
                <a:gd name="T16" fmla="*/ 297 w 464"/>
                <a:gd name="T17" fmla="*/ 259 h 345"/>
                <a:gd name="T18" fmla="*/ 308 w 464"/>
                <a:gd name="T19" fmla="*/ 282 h 345"/>
                <a:gd name="T20" fmla="*/ 315 w 464"/>
                <a:gd name="T21" fmla="*/ 286 h 345"/>
                <a:gd name="T22" fmla="*/ 406 w 464"/>
                <a:gd name="T23" fmla="*/ 306 h 345"/>
                <a:gd name="T24" fmla="*/ 416 w 464"/>
                <a:gd name="T25" fmla="*/ 309 h 345"/>
                <a:gd name="T26" fmla="*/ 464 w 464"/>
                <a:gd name="T27" fmla="*/ 332 h 345"/>
                <a:gd name="T28" fmla="*/ 0 w 464"/>
                <a:gd name="T29" fmla="*/ 345 h 345"/>
                <a:gd name="T30" fmla="*/ 69 w 464"/>
                <a:gd name="T31" fmla="*/ 309 h 345"/>
                <a:gd name="T32" fmla="*/ 171 w 464"/>
                <a:gd name="T33" fmla="*/ 286 h 345"/>
                <a:gd name="T34" fmla="*/ 182 w 464"/>
                <a:gd name="T35" fmla="*/ 279 h 345"/>
                <a:gd name="T36" fmla="*/ 212 w 464"/>
                <a:gd name="T37" fmla="*/ 210 h 345"/>
                <a:gd name="T38" fmla="*/ 226 w 464"/>
                <a:gd name="T39" fmla="*/ 103 h 345"/>
                <a:gd name="T40" fmla="*/ 225 w 464"/>
                <a:gd name="T41" fmla="*/ 97 h 345"/>
                <a:gd name="T42" fmla="*/ 189 w 464"/>
                <a:gd name="T43" fmla="*/ 52 h 345"/>
                <a:gd name="T44" fmla="*/ 124 w 464"/>
                <a:gd name="T45" fmla="*/ 48 h 345"/>
                <a:gd name="T46" fmla="*/ 117 w 464"/>
                <a:gd name="T47" fmla="*/ 51 h 345"/>
                <a:gd name="T48" fmla="*/ 225 w 464"/>
                <a:gd name="T49" fmla="*/ 49 h 345"/>
                <a:gd name="T50" fmla="*/ 227 w 464"/>
                <a:gd name="T51" fmla="*/ 37 h 345"/>
                <a:gd name="T52" fmla="*/ 241 w 464"/>
                <a:gd name="T53" fmla="*/ 38 h 345"/>
                <a:gd name="T54" fmla="*/ 254 w 464"/>
                <a:gd name="T55" fmla="*/ 41 h 345"/>
                <a:gd name="T56" fmla="*/ 258 w 464"/>
                <a:gd name="T57" fmla="*/ 53 h 345"/>
                <a:gd name="T58" fmla="*/ 270 w 464"/>
                <a:gd name="T59" fmla="*/ 57 h 345"/>
                <a:gd name="T60" fmla="*/ 300 w 464"/>
                <a:gd name="T61" fmla="*/ 37 h 345"/>
                <a:gd name="T62" fmla="*/ 321 w 464"/>
                <a:gd name="T63" fmla="*/ 17 h 345"/>
                <a:gd name="T64" fmla="*/ 323 w 464"/>
                <a:gd name="T65" fmla="*/ 19 h 345"/>
                <a:gd name="T66" fmla="*/ 334 w 464"/>
                <a:gd name="T67" fmla="*/ 3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345">
                  <a:moveTo>
                    <a:pt x="334" y="35"/>
                  </a:moveTo>
                  <a:cubicBezTo>
                    <a:pt x="330" y="51"/>
                    <a:pt x="320" y="64"/>
                    <a:pt x="307" y="75"/>
                  </a:cubicBezTo>
                  <a:cubicBezTo>
                    <a:pt x="355" y="70"/>
                    <a:pt x="391" y="50"/>
                    <a:pt x="407" y="0"/>
                  </a:cubicBezTo>
                  <a:cubicBezTo>
                    <a:pt x="408" y="11"/>
                    <a:pt x="406" y="35"/>
                    <a:pt x="403" y="42"/>
                  </a:cubicBezTo>
                  <a:cubicBezTo>
                    <a:pt x="398" y="56"/>
                    <a:pt x="387" y="64"/>
                    <a:pt x="374" y="71"/>
                  </a:cubicBezTo>
                  <a:cubicBezTo>
                    <a:pt x="350" y="84"/>
                    <a:pt x="324" y="92"/>
                    <a:pt x="297" y="99"/>
                  </a:cubicBezTo>
                  <a:cubicBezTo>
                    <a:pt x="292" y="101"/>
                    <a:pt x="290" y="103"/>
                    <a:pt x="289" y="108"/>
                  </a:cubicBezTo>
                  <a:cubicBezTo>
                    <a:pt x="287" y="128"/>
                    <a:pt x="284" y="147"/>
                    <a:pt x="283" y="167"/>
                  </a:cubicBezTo>
                  <a:cubicBezTo>
                    <a:pt x="282" y="198"/>
                    <a:pt x="285" y="229"/>
                    <a:pt x="297" y="259"/>
                  </a:cubicBezTo>
                  <a:cubicBezTo>
                    <a:pt x="300" y="267"/>
                    <a:pt x="304" y="274"/>
                    <a:pt x="308" y="282"/>
                  </a:cubicBezTo>
                  <a:cubicBezTo>
                    <a:pt x="310" y="284"/>
                    <a:pt x="311" y="285"/>
                    <a:pt x="315" y="286"/>
                  </a:cubicBezTo>
                  <a:cubicBezTo>
                    <a:pt x="346" y="290"/>
                    <a:pt x="376" y="296"/>
                    <a:pt x="406" y="306"/>
                  </a:cubicBezTo>
                  <a:cubicBezTo>
                    <a:pt x="410" y="307"/>
                    <a:pt x="413" y="308"/>
                    <a:pt x="416" y="309"/>
                  </a:cubicBezTo>
                  <a:cubicBezTo>
                    <a:pt x="433" y="316"/>
                    <a:pt x="449" y="322"/>
                    <a:pt x="464" y="332"/>
                  </a:cubicBezTo>
                  <a:cubicBezTo>
                    <a:pt x="309" y="296"/>
                    <a:pt x="154" y="298"/>
                    <a:pt x="0" y="345"/>
                  </a:cubicBezTo>
                  <a:cubicBezTo>
                    <a:pt x="22" y="329"/>
                    <a:pt x="45" y="318"/>
                    <a:pt x="69" y="309"/>
                  </a:cubicBezTo>
                  <a:cubicBezTo>
                    <a:pt x="102" y="297"/>
                    <a:pt x="136" y="290"/>
                    <a:pt x="171" y="286"/>
                  </a:cubicBezTo>
                  <a:cubicBezTo>
                    <a:pt x="176" y="285"/>
                    <a:pt x="179" y="283"/>
                    <a:pt x="182" y="279"/>
                  </a:cubicBezTo>
                  <a:cubicBezTo>
                    <a:pt x="197" y="258"/>
                    <a:pt x="206" y="235"/>
                    <a:pt x="212" y="210"/>
                  </a:cubicBezTo>
                  <a:cubicBezTo>
                    <a:pt x="222" y="175"/>
                    <a:pt x="226" y="139"/>
                    <a:pt x="226" y="103"/>
                  </a:cubicBezTo>
                  <a:cubicBezTo>
                    <a:pt x="226" y="101"/>
                    <a:pt x="226" y="99"/>
                    <a:pt x="225" y="97"/>
                  </a:cubicBezTo>
                  <a:cubicBezTo>
                    <a:pt x="216" y="79"/>
                    <a:pt x="205" y="64"/>
                    <a:pt x="189" y="52"/>
                  </a:cubicBezTo>
                  <a:cubicBezTo>
                    <a:pt x="169" y="37"/>
                    <a:pt x="146" y="36"/>
                    <a:pt x="124" y="48"/>
                  </a:cubicBezTo>
                  <a:cubicBezTo>
                    <a:pt x="122" y="49"/>
                    <a:pt x="120" y="49"/>
                    <a:pt x="117" y="51"/>
                  </a:cubicBezTo>
                  <a:cubicBezTo>
                    <a:pt x="145" y="24"/>
                    <a:pt x="181" y="17"/>
                    <a:pt x="225" y="49"/>
                  </a:cubicBezTo>
                  <a:cubicBezTo>
                    <a:pt x="225" y="45"/>
                    <a:pt x="226" y="41"/>
                    <a:pt x="227" y="37"/>
                  </a:cubicBezTo>
                  <a:cubicBezTo>
                    <a:pt x="232" y="39"/>
                    <a:pt x="236" y="40"/>
                    <a:pt x="241" y="38"/>
                  </a:cubicBezTo>
                  <a:cubicBezTo>
                    <a:pt x="246" y="36"/>
                    <a:pt x="250" y="39"/>
                    <a:pt x="254" y="41"/>
                  </a:cubicBezTo>
                  <a:cubicBezTo>
                    <a:pt x="255" y="45"/>
                    <a:pt x="256" y="49"/>
                    <a:pt x="258" y="53"/>
                  </a:cubicBezTo>
                  <a:cubicBezTo>
                    <a:pt x="262" y="60"/>
                    <a:pt x="262" y="60"/>
                    <a:pt x="270" y="57"/>
                  </a:cubicBezTo>
                  <a:cubicBezTo>
                    <a:pt x="281" y="53"/>
                    <a:pt x="291" y="45"/>
                    <a:pt x="300" y="37"/>
                  </a:cubicBezTo>
                  <a:cubicBezTo>
                    <a:pt x="307" y="31"/>
                    <a:pt x="314" y="24"/>
                    <a:pt x="321" y="17"/>
                  </a:cubicBezTo>
                  <a:cubicBezTo>
                    <a:pt x="323" y="17"/>
                    <a:pt x="323" y="18"/>
                    <a:pt x="323" y="19"/>
                  </a:cubicBezTo>
                  <a:cubicBezTo>
                    <a:pt x="324" y="27"/>
                    <a:pt x="328" y="32"/>
                    <a:pt x="334" y="35"/>
                  </a:cubicBezTo>
                  <a:close/>
                </a:path>
              </a:pathLst>
            </a:custGeom>
            <a:solidFill>
              <a:srgbClr val="40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08A2E67E-96F5-A678-5B77-3EC641E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965"/>
              <a:ext cx="326" cy="449"/>
            </a:xfrm>
            <a:custGeom>
              <a:avLst/>
              <a:gdLst>
                <a:gd name="T0" fmla="*/ 108 w 172"/>
                <a:gd name="T1" fmla="*/ 23 h 237"/>
                <a:gd name="T2" fmla="*/ 107 w 172"/>
                <a:gd name="T3" fmla="*/ 0 h 237"/>
                <a:gd name="T4" fmla="*/ 125 w 172"/>
                <a:gd name="T5" fmla="*/ 20 h 237"/>
                <a:gd name="T6" fmla="*/ 147 w 172"/>
                <a:gd name="T7" fmla="*/ 51 h 237"/>
                <a:gd name="T8" fmla="*/ 151 w 172"/>
                <a:gd name="T9" fmla="*/ 101 h 237"/>
                <a:gd name="T10" fmla="*/ 150 w 172"/>
                <a:gd name="T11" fmla="*/ 105 h 237"/>
                <a:gd name="T12" fmla="*/ 150 w 172"/>
                <a:gd name="T13" fmla="*/ 107 h 237"/>
                <a:gd name="T14" fmla="*/ 169 w 172"/>
                <a:gd name="T15" fmla="*/ 82 h 237"/>
                <a:gd name="T16" fmla="*/ 164 w 172"/>
                <a:gd name="T17" fmla="*/ 127 h 237"/>
                <a:gd name="T18" fmla="*/ 163 w 172"/>
                <a:gd name="T19" fmla="*/ 129 h 237"/>
                <a:gd name="T20" fmla="*/ 159 w 172"/>
                <a:gd name="T21" fmla="*/ 132 h 237"/>
                <a:gd name="T22" fmla="*/ 156 w 172"/>
                <a:gd name="T23" fmla="*/ 128 h 237"/>
                <a:gd name="T24" fmla="*/ 155 w 172"/>
                <a:gd name="T25" fmla="*/ 125 h 237"/>
                <a:gd name="T26" fmla="*/ 150 w 172"/>
                <a:gd name="T27" fmla="*/ 123 h 237"/>
                <a:gd name="T28" fmla="*/ 150 w 172"/>
                <a:gd name="T29" fmla="*/ 124 h 237"/>
                <a:gd name="T30" fmla="*/ 138 w 172"/>
                <a:gd name="T31" fmla="*/ 115 h 237"/>
                <a:gd name="T32" fmla="*/ 135 w 172"/>
                <a:gd name="T33" fmla="*/ 75 h 237"/>
                <a:gd name="T34" fmla="*/ 129 w 172"/>
                <a:gd name="T35" fmla="*/ 63 h 237"/>
                <a:gd name="T36" fmla="*/ 122 w 172"/>
                <a:gd name="T37" fmla="*/ 63 h 237"/>
                <a:gd name="T38" fmla="*/ 117 w 172"/>
                <a:gd name="T39" fmla="*/ 71 h 237"/>
                <a:gd name="T40" fmla="*/ 86 w 172"/>
                <a:gd name="T41" fmla="*/ 98 h 237"/>
                <a:gd name="T42" fmla="*/ 73 w 172"/>
                <a:gd name="T43" fmla="*/ 94 h 237"/>
                <a:gd name="T44" fmla="*/ 64 w 172"/>
                <a:gd name="T45" fmla="*/ 76 h 237"/>
                <a:gd name="T46" fmla="*/ 60 w 172"/>
                <a:gd name="T47" fmla="*/ 136 h 237"/>
                <a:gd name="T48" fmla="*/ 61 w 172"/>
                <a:gd name="T49" fmla="*/ 141 h 237"/>
                <a:gd name="T50" fmla="*/ 56 w 172"/>
                <a:gd name="T51" fmla="*/ 149 h 237"/>
                <a:gd name="T52" fmla="*/ 28 w 172"/>
                <a:gd name="T53" fmla="*/ 152 h 237"/>
                <a:gd name="T54" fmla="*/ 23 w 172"/>
                <a:gd name="T55" fmla="*/ 152 h 237"/>
                <a:gd name="T56" fmla="*/ 39 w 172"/>
                <a:gd name="T57" fmla="*/ 173 h 237"/>
                <a:gd name="T58" fmla="*/ 54 w 172"/>
                <a:gd name="T59" fmla="*/ 182 h 237"/>
                <a:gd name="T60" fmla="*/ 59 w 172"/>
                <a:gd name="T61" fmla="*/ 195 h 237"/>
                <a:gd name="T62" fmla="*/ 59 w 172"/>
                <a:gd name="T63" fmla="*/ 200 h 237"/>
                <a:gd name="T64" fmla="*/ 84 w 172"/>
                <a:gd name="T65" fmla="*/ 185 h 237"/>
                <a:gd name="T66" fmla="*/ 95 w 172"/>
                <a:gd name="T67" fmla="*/ 184 h 237"/>
                <a:gd name="T68" fmla="*/ 112 w 172"/>
                <a:gd name="T69" fmla="*/ 201 h 237"/>
                <a:gd name="T70" fmla="*/ 117 w 172"/>
                <a:gd name="T71" fmla="*/ 203 h 237"/>
                <a:gd name="T72" fmla="*/ 133 w 172"/>
                <a:gd name="T73" fmla="*/ 196 h 237"/>
                <a:gd name="T74" fmla="*/ 134 w 172"/>
                <a:gd name="T75" fmla="*/ 210 h 237"/>
                <a:gd name="T76" fmla="*/ 105 w 172"/>
                <a:gd name="T77" fmla="*/ 232 h 237"/>
                <a:gd name="T78" fmla="*/ 104 w 172"/>
                <a:gd name="T79" fmla="*/ 233 h 237"/>
                <a:gd name="T80" fmla="*/ 98 w 172"/>
                <a:gd name="T81" fmla="*/ 235 h 237"/>
                <a:gd name="T82" fmla="*/ 98 w 172"/>
                <a:gd name="T83" fmla="*/ 227 h 237"/>
                <a:gd name="T84" fmla="*/ 99 w 172"/>
                <a:gd name="T85" fmla="*/ 223 h 237"/>
                <a:gd name="T86" fmla="*/ 95 w 172"/>
                <a:gd name="T87" fmla="*/ 205 h 237"/>
                <a:gd name="T88" fmla="*/ 89 w 172"/>
                <a:gd name="T89" fmla="*/ 203 h 237"/>
                <a:gd name="T90" fmla="*/ 70 w 172"/>
                <a:gd name="T91" fmla="*/ 212 h 237"/>
                <a:gd name="T92" fmla="*/ 41 w 172"/>
                <a:gd name="T93" fmla="*/ 235 h 237"/>
                <a:gd name="T94" fmla="*/ 37 w 172"/>
                <a:gd name="T95" fmla="*/ 218 h 237"/>
                <a:gd name="T96" fmla="*/ 40 w 172"/>
                <a:gd name="T97" fmla="*/ 202 h 237"/>
                <a:gd name="T98" fmla="*/ 40 w 172"/>
                <a:gd name="T99" fmla="*/ 198 h 237"/>
                <a:gd name="T100" fmla="*/ 7 w 172"/>
                <a:gd name="T101" fmla="*/ 121 h 237"/>
                <a:gd name="T102" fmla="*/ 35 w 172"/>
                <a:gd name="T103" fmla="*/ 135 h 237"/>
                <a:gd name="T104" fmla="*/ 41 w 172"/>
                <a:gd name="T105" fmla="*/ 130 h 237"/>
                <a:gd name="T106" fmla="*/ 74 w 172"/>
                <a:gd name="T107" fmla="*/ 35 h 237"/>
                <a:gd name="T108" fmla="*/ 78 w 172"/>
                <a:gd name="T109" fmla="*/ 32 h 237"/>
                <a:gd name="T110" fmla="*/ 79 w 172"/>
                <a:gd name="T111" fmla="*/ 37 h 237"/>
                <a:gd name="T112" fmla="*/ 80 w 172"/>
                <a:gd name="T113" fmla="*/ 67 h 237"/>
                <a:gd name="T114" fmla="*/ 81 w 172"/>
                <a:gd name="T115" fmla="*/ 73 h 237"/>
                <a:gd name="T116" fmla="*/ 88 w 172"/>
                <a:gd name="T117" fmla="*/ 75 h 237"/>
                <a:gd name="T118" fmla="*/ 108 w 172"/>
                <a:gd name="T119" fmla="*/ 38 h 237"/>
                <a:gd name="T120" fmla="*/ 108 w 172"/>
                <a:gd name="T121" fmla="*/ 2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237">
                  <a:moveTo>
                    <a:pt x="108" y="23"/>
                  </a:moveTo>
                  <a:cubicBezTo>
                    <a:pt x="108" y="16"/>
                    <a:pt x="106" y="9"/>
                    <a:pt x="107" y="0"/>
                  </a:cubicBezTo>
                  <a:cubicBezTo>
                    <a:pt x="114" y="6"/>
                    <a:pt x="118" y="14"/>
                    <a:pt x="125" y="20"/>
                  </a:cubicBezTo>
                  <a:cubicBezTo>
                    <a:pt x="133" y="29"/>
                    <a:pt x="141" y="39"/>
                    <a:pt x="147" y="51"/>
                  </a:cubicBezTo>
                  <a:cubicBezTo>
                    <a:pt x="155" y="67"/>
                    <a:pt x="155" y="84"/>
                    <a:pt x="151" y="101"/>
                  </a:cubicBezTo>
                  <a:cubicBezTo>
                    <a:pt x="151" y="102"/>
                    <a:pt x="150" y="104"/>
                    <a:pt x="150" y="105"/>
                  </a:cubicBezTo>
                  <a:cubicBezTo>
                    <a:pt x="150" y="105"/>
                    <a:pt x="150" y="106"/>
                    <a:pt x="150" y="107"/>
                  </a:cubicBezTo>
                  <a:cubicBezTo>
                    <a:pt x="162" y="102"/>
                    <a:pt x="166" y="92"/>
                    <a:pt x="169" y="82"/>
                  </a:cubicBezTo>
                  <a:cubicBezTo>
                    <a:pt x="172" y="98"/>
                    <a:pt x="171" y="113"/>
                    <a:pt x="164" y="127"/>
                  </a:cubicBezTo>
                  <a:cubicBezTo>
                    <a:pt x="164" y="128"/>
                    <a:pt x="163" y="128"/>
                    <a:pt x="163" y="129"/>
                  </a:cubicBezTo>
                  <a:cubicBezTo>
                    <a:pt x="162" y="131"/>
                    <a:pt x="161" y="132"/>
                    <a:pt x="159" y="132"/>
                  </a:cubicBezTo>
                  <a:cubicBezTo>
                    <a:pt x="157" y="132"/>
                    <a:pt x="156" y="130"/>
                    <a:pt x="156" y="128"/>
                  </a:cubicBezTo>
                  <a:cubicBezTo>
                    <a:pt x="155" y="127"/>
                    <a:pt x="155" y="126"/>
                    <a:pt x="155" y="125"/>
                  </a:cubicBezTo>
                  <a:cubicBezTo>
                    <a:pt x="154" y="123"/>
                    <a:pt x="153" y="122"/>
                    <a:pt x="150" y="123"/>
                  </a:cubicBezTo>
                  <a:cubicBezTo>
                    <a:pt x="149" y="124"/>
                    <a:pt x="150" y="123"/>
                    <a:pt x="150" y="124"/>
                  </a:cubicBezTo>
                  <a:cubicBezTo>
                    <a:pt x="139" y="128"/>
                    <a:pt x="137" y="127"/>
                    <a:pt x="138" y="115"/>
                  </a:cubicBezTo>
                  <a:cubicBezTo>
                    <a:pt x="139" y="102"/>
                    <a:pt x="138" y="88"/>
                    <a:pt x="135" y="75"/>
                  </a:cubicBezTo>
                  <a:cubicBezTo>
                    <a:pt x="134" y="71"/>
                    <a:pt x="132" y="66"/>
                    <a:pt x="129" y="63"/>
                  </a:cubicBezTo>
                  <a:cubicBezTo>
                    <a:pt x="125" y="58"/>
                    <a:pt x="124" y="59"/>
                    <a:pt x="122" y="63"/>
                  </a:cubicBezTo>
                  <a:cubicBezTo>
                    <a:pt x="120" y="66"/>
                    <a:pt x="119" y="69"/>
                    <a:pt x="117" y="71"/>
                  </a:cubicBezTo>
                  <a:cubicBezTo>
                    <a:pt x="110" y="84"/>
                    <a:pt x="99" y="93"/>
                    <a:pt x="86" y="98"/>
                  </a:cubicBezTo>
                  <a:cubicBezTo>
                    <a:pt x="79" y="101"/>
                    <a:pt x="77" y="100"/>
                    <a:pt x="73" y="94"/>
                  </a:cubicBezTo>
                  <a:cubicBezTo>
                    <a:pt x="69" y="89"/>
                    <a:pt x="66" y="83"/>
                    <a:pt x="64" y="76"/>
                  </a:cubicBezTo>
                  <a:cubicBezTo>
                    <a:pt x="56" y="96"/>
                    <a:pt x="54" y="116"/>
                    <a:pt x="60" y="136"/>
                  </a:cubicBezTo>
                  <a:cubicBezTo>
                    <a:pt x="60" y="137"/>
                    <a:pt x="60" y="139"/>
                    <a:pt x="61" y="141"/>
                  </a:cubicBezTo>
                  <a:cubicBezTo>
                    <a:pt x="62" y="145"/>
                    <a:pt x="60" y="148"/>
                    <a:pt x="56" y="149"/>
                  </a:cubicBezTo>
                  <a:cubicBezTo>
                    <a:pt x="47" y="151"/>
                    <a:pt x="37" y="153"/>
                    <a:pt x="28" y="152"/>
                  </a:cubicBezTo>
                  <a:cubicBezTo>
                    <a:pt x="26" y="151"/>
                    <a:pt x="25" y="151"/>
                    <a:pt x="23" y="152"/>
                  </a:cubicBezTo>
                  <a:cubicBezTo>
                    <a:pt x="27" y="160"/>
                    <a:pt x="33" y="167"/>
                    <a:pt x="39" y="173"/>
                  </a:cubicBezTo>
                  <a:cubicBezTo>
                    <a:pt x="44" y="177"/>
                    <a:pt x="49" y="180"/>
                    <a:pt x="54" y="182"/>
                  </a:cubicBezTo>
                  <a:cubicBezTo>
                    <a:pt x="62" y="185"/>
                    <a:pt x="62" y="187"/>
                    <a:pt x="59" y="195"/>
                  </a:cubicBezTo>
                  <a:cubicBezTo>
                    <a:pt x="59" y="196"/>
                    <a:pt x="58" y="197"/>
                    <a:pt x="59" y="200"/>
                  </a:cubicBezTo>
                  <a:cubicBezTo>
                    <a:pt x="67" y="195"/>
                    <a:pt x="77" y="192"/>
                    <a:pt x="84" y="185"/>
                  </a:cubicBezTo>
                  <a:cubicBezTo>
                    <a:pt x="88" y="182"/>
                    <a:pt x="91" y="182"/>
                    <a:pt x="95" y="184"/>
                  </a:cubicBezTo>
                  <a:cubicBezTo>
                    <a:pt x="103" y="188"/>
                    <a:pt x="109" y="192"/>
                    <a:pt x="112" y="201"/>
                  </a:cubicBezTo>
                  <a:cubicBezTo>
                    <a:pt x="113" y="203"/>
                    <a:pt x="115" y="204"/>
                    <a:pt x="117" y="203"/>
                  </a:cubicBezTo>
                  <a:cubicBezTo>
                    <a:pt x="123" y="202"/>
                    <a:pt x="127" y="197"/>
                    <a:pt x="133" y="196"/>
                  </a:cubicBezTo>
                  <a:cubicBezTo>
                    <a:pt x="137" y="199"/>
                    <a:pt x="137" y="205"/>
                    <a:pt x="134" y="210"/>
                  </a:cubicBezTo>
                  <a:cubicBezTo>
                    <a:pt x="127" y="221"/>
                    <a:pt x="117" y="229"/>
                    <a:pt x="105" y="232"/>
                  </a:cubicBezTo>
                  <a:cubicBezTo>
                    <a:pt x="104" y="233"/>
                    <a:pt x="105" y="232"/>
                    <a:pt x="104" y="233"/>
                  </a:cubicBezTo>
                  <a:cubicBezTo>
                    <a:pt x="102" y="233"/>
                    <a:pt x="100" y="237"/>
                    <a:pt x="98" y="235"/>
                  </a:cubicBezTo>
                  <a:cubicBezTo>
                    <a:pt x="95" y="233"/>
                    <a:pt x="98" y="230"/>
                    <a:pt x="98" y="227"/>
                  </a:cubicBezTo>
                  <a:cubicBezTo>
                    <a:pt x="98" y="225"/>
                    <a:pt x="99" y="224"/>
                    <a:pt x="99" y="223"/>
                  </a:cubicBezTo>
                  <a:cubicBezTo>
                    <a:pt x="103" y="217"/>
                    <a:pt x="98" y="208"/>
                    <a:pt x="95" y="205"/>
                  </a:cubicBezTo>
                  <a:cubicBezTo>
                    <a:pt x="93" y="203"/>
                    <a:pt x="91" y="201"/>
                    <a:pt x="89" y="203"/>
                  </a:cubicBezTo>
                  <a:cubicBezTo>
                    <a:pt x="83" y="207"/>
                    <a:pt x="76" y="210"/>
                    <a:pt x="70" y="212"/>
                  </a:cubicBezTo>
                  <a:cubicBezTo>
                    <a:pt x="59" y="217"/>
                    <a:pt x="48" y="223"/>
                    <a:pt x="41" y="235"/>
                  </a:cubicBezTo>
                  <a:cubicBezTo>
                    <a:pt x="38" y="229"/>
                    <a:pt x="38" y="223"/>
                    <a:pt x="37" y="218"/>
                  </a:cubicBezTo>
                  <a:cubicBezTo>
                    <a:pt x="37" y="213"/>
                    <a:pt x="37" y="207"/>
                    <a:pt x="40" y="202"/>
                  </a:cubicBezTo>
                  <a:cubicBezTo>
                    <a:pt x="40" y="201"/>
                    <a:pt x="41" y="199"/>
                    <a:pt x="40" y="198"/>
                  </a:cubicBezTo>
                  <a:cubicBezTo>
                    <a:pt x="9" y="184"/>
                    <a:pt x="0" y="152"/>
                    <a:pt x="7" y="121"/>
                  </a:cubicBezTo>
                  <a:cubicBezTo>
                    <a:pt x="14" y="130"/>
                    <a:pt x="25" y="132"/>
                    <a:pt x="35" y="135"/>
                  </a:cubicBezTo>
                  <a:cubicBezTo>
                    <a:pt x="40" y="136"/>
                    <a:pt x="42" y="135"/>
                    <a:pt x="41" y="130"/>
                  </a:cubicBezTo>
                  <a:cubicBezTo>
                    <a:pt x="35" y="92"/>
                    <a:pt x="47" y="61"/>
                    <a:pt x="74" y="35"/>
                  </a:cubicBezTo>
                  <a:cubicBezTo>
                    <a:pt x="75" y="34"/>
                    <a:pt x="76" y="32"/>
                    <a:pt x="78" y="32"/>
                  </a:cubicBezTo>
                  <a:cubicBezTo>
                    <a:pt x="80" y="33"/>
                    <a:pt x="79" y="36"/>
                    <a:pt x="79" y="37"/>
                  </a:cubicBezTo>
                  <a:cubicBezTo>
                    <a:pt x="79" y="47"/>
                    <a:pt x="79" y="57"/>
                    <a:pt x="80" y="67"/>
                  </a:cubicBezTo>
                  <a:cubicBezTo>
                    <a:pt x="81" y="69"/>
                    <a:pt x="81" y="71"/>
                    <a:pt x="81" y="73"/>
                  </a:cubicBezTo>
                  <a:cubicBezTo>
                    <a:pt x="83" y="77"/>
                    <a:pt x="84" y="78"/>
                    <a:pt x="88" y="75"/>
                  </a:cubicBezTo>
                  <a:cubicBezTo>
                    <a:pt x="101" y="66"/>
                    <a:pt x="107" y="53"/>
                    <a:pt x="108" y="38"/>
                  </a:cubicBezTo>
                  <a:cubicBezTo>
                    <a:pt x="108" y="33"/>
                    <a:pt x="108" y="28"/>
                    <a:pt x="108" y="23"/>
                  </a:cubicBezTo>
                  <a:close/>
                </a:path>
              </a:pathLst>
            </a:custGeom>
            <a:solidFill>
              <a:srgbClr val="E8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5893601A-50DF-8CC5-3828-90911859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008"/>
              <a:ext cx="261" cy="334"/>
            </a:xfrm>
            <a:custGeom>
              <a:avLst/>
              <a:gdLst>
                <a:gd name="T0" fmla="*/ 43 w 138"/>
                <a:gd name="T1" fmla="*/ 30 h 176"/>
                <a:gd name="T2" fmla="*/ 58 w 138"/>
                <a:gd name="T3" fmla="*/ 15 h 176"/>
                <a:gd name="T4" fmla="*/ 67 w 138"/>
                <a:gd name="T5" fmla="*/ 13 h 176"/>
                <a:gd name="T6" fmla="*/ 64 w 138"/>
                <a:gd name="T7" fmla="*/ 56 h 176"/>
                <a:gd name="T8" fmla="*/ 84 w 138"/>
                <a:gd name="T9" fmla="*/ 0 h 176"/>
                <a:gd name="T10" fmla="*/ 94 w 138"/>
                <a:gd name="T11" fmla="*/ 56 h 176"/>
                <a:gd name="T12" fmla="*/ 106 w 138"/>
                <a:gd name="T13" fmla="*/ 38 h 176"/>
                <a:gd name="T14" fmla="*/ 111 w 138"/>
                <a:gd name="T15" fmla="*/ 68 h 176"/>
                <a:gd name="T16" fmla="*/ 106 w 138"/>
                <a:gd name="T17" fmla="*/ 97 h 176"/>
                <a:gd name="T18" fmla="*/ 123 w 138"/>
                <a:gd name="T19" fmla="*/ 76 h 176"/>
                <a:gd name="T20" fmla="*/ 133 w 138"/>
                <a:gd name="T21" fmla="*/ 102 h 176"/>
                <a:gd name="T22" fmla="*/ 101 w 138"/>
                <a:gd name="T23" fmla="*/ 164 h 176"/>
                <a:gd name="T24" fmla="*/ 73 w 138"/>
                <a:gd name="T25" fmla="*/ 175 h 176"/>
                <a:gd name="T26" fmla="*/ 68 w 138"/>
                <a:gd name="T27" fmla="*/ 174 h 176"/>
                <a:gd name="T28" fmla="*/ 70 w 138"/>
                <a:gd name="T29" fmla="*/ 170 h 176"/>
                <a:gd name="T30" fmla="*/ 75 w 138"/>
                <a:gd name="T31" fmla="*/ 165 h 176"/>
                <a:gd name="T32" fmla="*/ 103 w 138"/>
                <a:gd name="T33" fmla="*/ 128 h 176"/>
                <a:gd name="T34" fmla="*/ 99 w 138"/>
                <a:gd name="T35" fmla="*/ 120 h 176"/>
                <a:gd name="T36" fmla="*/ 93 w 138"/>
                <a:gd name="T37" fmla="*/ 109 h 176"/>
                <a:gd name="T38" fmla="*/ 97 w 138"/>
                <a:gd name="T39" fmla="*/ 90 h 176"/>
                <a:gd name="T40" fmla="*/ 91 w 138"/>
                <a:gd name="T41" fmla="*/ 81 h 176"/>
                <a:gd name="T42" fmla="*/ 86 w 138"/>
                <a:gd name="T43" fmla="*/ 77 h 176"/>
                <a:gd name="T44" fmla="*/ 80 w 138"/>
                <a:gd name="T45" fmla="*/ 59 h 176"/>
                <a:gd name="T46" fmla="*/ 74 w 138"/>
                <a:gd name="T47" fmla="*/ 68 h 176"/>
                <a:gd name="T48" fmla="*/ 61 w 138"/>
                <a:gd name="T49" fmla="*/ 69 h 176"/>
                <a:gd name="T50" fmla="*/ 57 w 138"/>
                <a:gd name="T51" fmla="*/ 63 h 176"/>
                <a:gd name="T52" fmla="*/ 32 w 138"/>
                <a:gd name="T53" fmla="*/ 36 h 176"/>
                <a:gd name="T54" fmla="*/ 28 w 138"/>
                <a:gd name="T55" fmla="*/ 60 h 176"/>
                <a:gd name="T56" fmla="*/ 24 w 138"/>
                <a:gd name="T57" fmla="*/ 73 h 176"/>
                <a:gd name="T58" fmla="*/ 12 w 138"/>
                <a:gd name="T59" fmla="*/ 80 h 176"/>
                <a:gd name="T60" fmla="*/ 7 w 138"/>
                <a:gd name="T61" fmla="*/ 82 h 176"/>
                <a:gd name="T62" fmla="*/ 3 w 138"/>
                <a:gd name="T63" fmla="*/ 84 h 176"/>
                <a:gd name="T64" fmla="*/ 2 w 138"/>
                <a:gd name="T65" fmla="*/ 78 h 176"/>
                <a:gd name="T66" fmla="*/ 2 w 138"/>
                <a:gd name="T67" fmla="*/ 78 h 176"/>
                <a:gd name="T68" fmla="*/ 7 w 138"/>
                <a:gd name="T69" fmla="*/ 65 h 176"/>
                <a:gd name="T70" fmla="*/ 13 w 138"/>
                <a:gd name="T71" fmla="*/ 62 h 176"/>
                <a:gd name="T72" fmla="*/ 16 w 138"/>
                <a:gd name="T73" fmla="*/ 59 h 176"/>
                <a:gd name="T74" fmla="*/ 16 w 138"/>
                <a:gd name="T75" fmla="*/ 16 h 176"/>
                <a:gd name="T76" fmla="*/ 11 w 138"/>
                <a:gd name="T77" fmla="*/ 6 h 176"/>
                <a:gd name="T78" fmla="*/ 11 w 138"/>
                <a:gd name="T79" fmla="*/ 2 h 176"/>
                <a:gd name="T80" fmla="*/ 15 w 138"/>
                <a:gd name="T81" fmla="*/ 2 h 176"/>
                <a:gd name="T82" fmla="*/ 43 w 138"/>
                <a:gd name="T83" fmla="*/ 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76">
                  <a:moveTo>
                    <a:pt x="43" y="30"/>
                  </a:moveTo>
                  <a:cubicBezTo>
                    <a:pt x="47" y="24"/>
                    <a:pt x="51" y="18"/>
                    <a:pt x="58" y="15"/>
                  </a:cubicBezTo>
                  <a:cubicBezTo>
                    <a:pt x="61" y="14"/>
                    <a:pt x="63" y="13"/>
                    <a:pt x="67" y="13"/>
                  </a:cubicBezTo>
                  <a:cubicBezTo>
                    <a:pt x="63" y="27"/>
                    <a:pt x="57" y="41"/>
                    <a:pt x="64" y="56"/>
                  </a:cubicBezTo>
                  <a:cubicBezTo>
                    <a:pt x="76" y="39"/>
                    <a:pt x="88" y="23"/>
                    <a:pt x="84" y="0"/>
                  </a:cubicBezTo>
                  <a:cubicBezTo>
                    <a:pt x="98" y="16"/>
                    <a:pt x="98" y="35"/>
                    <a:pt x="94" y="56"/>
                  </a:cubicBezTo>
                  <a:cubicBezTo>
                    <a:pt x="101" y="51"/>
                    <a:pt x="103" y="45"/>
                    <a:pt x="106" y="38"/>
                  </a:cubicBezTo>
                  <a:cubicBezTo>
                    <a:pt x="111" y="49"/>
                    <a:pt x="111" y="58"/>
                    <a:pt x="111" y="68"/>
                  </a:cubicBezTo>
                  <a:cubicBezTo>
                    <a:pt x="111" y="78"/>
                    <a:pt x="107" y="87"/>
                    <a:pt x="106" y="97"/>
                  </a:cubicBezTo>
                  <a:cubicBezTo>
                    <a:pt x="113" y="92"/>
                    <a:pt x="119" y="85"/>
                    <a:pt x="123" y="76"/>
                  </a:cubicBezTo>
                  <a:cubicBezTo>
                    <a:pt x="128" y="84"/>
                    <a:pt x="131" y="93"/>
                    <a:pt x="133" y="102"/>
                  </a:cubicBezTo>
                  <a:cubicBezTo>
                    <a:pt x="138" y="131"/>
                    <a:pt x="128" y="151"/>
                    <a:pt x="101" y="164"/>
                  </a:cubicBezTo>
                  <a:cubicBezTo>
                    <a:pt x="92" y="168"/>
                    <a:pt x="83" y="172"/>
                    <a:pt x="73" y="175"/>
                  </a:cubicBezTo>
                  <a:cubicBezTo>
                    <a:pt x="71" y="175"/>
                    <a:pt x="69" y="176"/>
                    <a:pt x="68" y="174"/>
                  </a:cubicBezTo>
                  <a:cubicBezTo>
                    <a:pt x="67" y="172"/>
                    <a:pt x="69" y="171"/>
                    <a:pt x="70" y="170"/>
                  </a:cubicBezTo>
                  <a:cubicBezTo>
                    <a:pt x="71" y="168"/>
                    <a:pt x="73" y="167"/>
                    <a:pt x="75" y="165"/>
                  </a:cubicBezTo>
                  <a:cubicBezTo>
                    <a:pt x="87" y="155"/>
                    <a:pt x="96" y="142"/>
                    <a:pt x="103" y="128"/>
                  </a:cubicBezTo>
                  <a:cubicBezTo>
                    <a:pt x="106" y="122"/>
                    <a:pt x="105" y="121"/>
                    <a:pt x="99" y="120"/>
                  </a:cubicBezTo>
                  <a:cubicBezTo>
                    <a:pt x="92" y="118"/>
                    <a:pt x="91" y="116"/>
                    <a:pt x="93" y="109"/>
                  </a:cubicBezTo>
                  <a:cubicBezTo>
                    <a:pt x="95" y="103"/>
                    <a:pt x="96" y="96"/>
                    <a:pt x="97" y="90"/>
                  </a:cubicBezTo>
                  <a:cubicBezTo>
                    <a:pt x="98" y="83"/>
                    <a:pt x="97" y="82"/>
                    <a:pt x="91" y="81"/>
                  </a:cubicBezTo>
                  <a:cubicBezTo>
                    <a:pt x="88" y="80"/>
                    <a:pt x="86" y="79"/>
                    <a:pt x="86" y="77"/>
                  </a:cubicBezTo>
                  <a:cubicBezTo>
                    <a:pt x="83" y="71"/>
                    <a:pt x="81" y="66"/>
                    <a:pt x="80" y="59"/>
                  </a:cubicBezTo>
                  <a:cubicBezTo>
                    <a:pt x="78" y="62"/>
                    <a:pt x="76" y="65"/>
                    <a:pt x="74" y="68"/>
                  </a:cubicBezTo>
                  <a:cubicBezTo>
                    <a:pt x="70" y="73"/>
                    <a:pt x="66" y="73"/>
                    <a:pt x="61" y="69"/>
                  </a:cubicBezTo>
                  <a:cubicBezTo>
                    <a:pt x="60" y="67"/>
                    <a:pt x="58" y="65"/>
                    <a:pt x="57" y="63"/>
                  </a:cubicBezTo>
                  <a:cubicBezTo>
                    <a:pt x="50" y="53"/>
                    <a:pt x="39" y="47"/>
                    <a:pt x="32" y="36"/>
                  </a:cubicBezTo>
                  <a:cubicBezTo>
                    <a:pt x="30" y="45"/>
                    <a:pt x="30" y="53"/>
                    <a:pt x="28" y="60"/>
                  </a:cubicBezTo>
                  <a:cubicBezTo>
                    <a:pt x="27" y="64"/>
                    <a:pt x="25" y="69"/>
                    <a:pt x="24" y="73"/>
                  </a:cubicBezTo>
                  <a:cubicBezTo>
                    <a:pt x="20" y="81"/>
                    <a:pt x="20" y="81"/>
                    <a:pt x="12" y="80"/>
                  </a:cubicBezTo>
                  <a:cubicBezTo>
                    <a:pt x="10" y="80"/>
                    <a:pt x="9" y="80"/>
                    <a:pt x="7" y="82"/>
                  </a:cubicBezTo>
                  <a:cubicBezTo>
                    <a:pt x="6" y="83"/>
                    <a:pt x="5" y="85"/>
                    <a:pt x="3" y="84"/>
                  </a:cubicBezTo>
                  <a:cubicBezTo>
                    <a:pt x="0" y="82"/>
                    <a:pt x="1" y="80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4" y="74"/>
                    <a:pt x="7" y="70"/>
                    <a:pt x="7" y="65"/>
                  </a:cubicBezTo>
                  <a:cubicBezTo>
                    <a:pt x="8" y="63"/>
                    <a:pt x="8" y="59"/>
                    <a:pt x="13" y="62"/>
                  </a:cubicBezTo>
                  <a:cubicBezTo>
                    <a:pt x="14" y="62"/>
                    <a:pt x="15" y="61"/>
                    <a:pt x="16" y="59"/>
                  </a:cubicBezTo>
                  <a:cubicBezTo>
                    <a:pt x="19" y="44"/>
                    <a:pt x="20" y="30"/>
                    <a:pt x="16" y="16"/>
                  </a:cubicBezTo>
                  <a:cubicBezTo>
                    <a:pt x="15" y="12"/>
                    <a:pt x="13" y="9"/>
                    <a:pt x="11" y="6"/>
                  </a:cubicBezTo>
                  <a:cubicBezTo>
                    <a:pt x="11" y="4"/>
                    <a:pt x="10" y="3"/>
                    <a:pt x="11" y="2"/>
                  </a:cubicBezTo>
                  <a:cubicBezTo>
                    <a:pt x="12" y="1"/>
                    <a:pt x="14" y="2"/>
                    <a:pt x="15" y="2"/>
                  </a:cubicBezTo>
                  <a:cubicBezTo>
                    <a:pt x="27" y="9"/>
                    <a:pt x="37" y="18"/>
                    <a:pt x="43" y="30"/>
                  </a:cubicBezTo>
                  <a:close/>
                </a:path>
              </a:pathLst>
            </a:custGeom>
            <a:solidFill>
              <a:srgbClr val="E84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1073E869-FA81-F1C0-1D3F-D32C897E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069"/>
              <a:ext cx="273" cy="286"/>
            </a:xfrm>
            <a:custGeom>
              <a:avLst/>
              <a:gdLst>
                <a:gd name="T0" fmla="*/ 113 w 144"/>
                <a:gd name="T1" fmla="*/ 142 h 151"/>
                <a:gd name="T2" fmla="*/ 92 w 144"/>
                <a:gd name="T3" fmla="*/ 151 h 151"/>
                <a:gd name="T4" fmla="*/ 73 w 144"/>
                <a:gd name="T5" fmla="*/ 130 h 151"/>
                <a:gd name="T6" fmla="*/ 66 w 144"/>
                <a:gd name="T7" fmla="*/ 131 h 151"/>
                <a:gd name="T8" fmla="*/ 39 w 144"/>
                <a:gd name="T9" fmla="*/ 147 h 151"/>
                <a:gd name="T10" fmla="*/ 36 w 144"/>
                <a:gd name="T11" fmla="*/ 144 h 151"/>
                <a:gd name="T12" fmla="*/ 37 w 144"/>
                <a:gd name="T13" fmla="*/ 141 h 151"/>
                <a:gd name="T14" fmla="*/ 31 w 144"/>
                <a:gd name="T15" fmla="*/ 127 h 151"/>
                <a:gd name="T16" fmla="*/ 0 w 144"/>
                <a:gd name="T17" fmla="*/ 96 h 151"/>
                <a:gd name="T18" fmla="*/ 0 w 144"/>
                <a:gd name="T19" fmla="*/ 93 h 151"/>
                <a:gd name="T20" fmla="*/ 33 w 144"/>
                <a:gd name="T21" fmla="*/ 93 h 151"/>
                <a:gd name="T22" fmla="*/ 39 w 144"/>
                <a:gd name="T23" fmla="*/ 83 h 151"/>
                <a:gd name="T24" fmla="*/ 39 w 144"/>
                <a:gd name="T25" fmla="*/ 30 h 151"/>
                <a:gd name="T26" fmla="*/ 44 w 144"/>
                <a:gd name="T27" fmla="*/ 16 h 151"/>
                <a:gd name="T28" fmla="*/ 55 w 144"/>
                <a:gd name="T29" fmla="*/ 39 h 151"/>
                <a:gd name="T30" fmla="*/ 64 w 144"/>
                <a:gd name="T31" fmla="*/ 42 h 151"/>
                <a:gd name="T32" fmla="*/ 101 w 144"/>
                <a:gd name="T33" fmla="*/ 6 h 151"/>
                <a:gd name="T34" fmla="*/ 109 w 144"/>
                <a:gd name="T35" fmla="*/ 5 h 151"/>
                <a:gd name="T36" fmla="*/ 117 w 144"/>
                <a:gd name="T37" fmla="*/ 21 h 151"/>
                <a:gd name="T38" fmla="*/ 119 w 144"/>
                <a:gd name="T39" fmla="*/ 64 h 151"/>
                <a:gd name="T40" fmla="*/ 120 w 144"/>
                <a:gd name="T41" fmla="*/ 70 h 151"/>
                <a:gd name="T42" fmla="*/ 127 w 144"/>
                <a:gd name="T43" fmla="*/ 68 h 151"/>
                <a:gd name="T44" fmla="*/ 129 w 144"/>
                <a:gd name="T45" fmla="*/ 67 h 151"/>
                <a:gd name="T46" fmla="*/ 137 w 144"/>
                <a:gd name="T47" fmla="*/ 70 h 151"/>
                <a:gd name="T48" fmla="*/ 137 w 144"/>
                <a:gd name="T49" fmla="*/ 72 h 151"/>
                <a:gd name="T50" fmla="*/ 139 w 144"/>
                <a:gd name="T51" fmla="*/ 76 h 151"/>
                <a:gd name="T52" fmla="*/ 143 w 144"/>
                <a:gd name="T53" fmla="*/ 73 h 151"/>
                <a:gd name="T54" fmla="*/ 144 w 144"/>
                <a:gd name="T55" fmla="*/ 72 h 151"/>
                <a:gd name="T56" fmla="*/ 142 w 144"/>
                <a:gd name="T57" fmla="*/ 78 h 151"/>
                <a:gd name="T58" fmla="*/ 132 w 144"/>
                <a:gd name="T59" fmla="*/ 78 h 151"/>
                <a:gd name="T60" fmla="*/ 124 w 144"/>
                <a:gd name="T61" fmla="*/ 76 h 151"/>
                <a:gd name="T62" fmla="*/ 122 w 144"/>
                <a:gd name="T63" fmla="*/ 78 h 151"/>
                <a:gd name="T64" fmla="*/ 112 w 144"/>
                <a:gd name="T65" fmla="*/ 72 h 151"/>
                <a:gd name="T66" fmla="*/ 106 w 144"/>
                <a:gd name="T67" fmla="*/ 39 h 151"/>
                <a:gd name="T68" fmla="*/ 99 w 144"/>
                <a:gd name="T69" fmla="*/ 38 h 151"/>
                <a:gd name="T70" fmla="*/ 60 w 144"/>
                <a:gd name="T71" fmla="*/ 56 h 151"/>
                <a:gd name="T72" fmla="*/ 56 w 144"/>
                <a:gd name="T73" fmla="*/ 56 h 151"/>
                <a:gd name="T74" fmla="*/ 46 w 144"/>
                <a:gd name="T75" fmla="*/ 64 h 151"/>
                <a:gd name="T76" fmla="*/ 48 w 144"/>
                <a:gd name="T77" fmla="*/ 92 h 151"/>
                <a:gd name="T78" fmla="*/ 41 w 144"/>
                <a:gd name="T79" fmla="*/ 102 h 151"/>
                <a:gd name="T80" fmla="*/ 29 w 144"/>
                <a:gd name="T81" fmla="*/ 106 h 151"/>
                <a:gd name="T82" fmla="*/ 29 w 144"/>
                <a:gd name="T83" fmla="*/ 113 h 151"/>
                <a:gd name="T84" fmla="*/ 46 w 144"/>
                <a:gd name="T85" fmla="*/ 124 h 151"/>
                <a:gd name="T86" fmla="*/ 48 w 144"/>
                <a:gd name="T87" fmla="*/ 125 h 151"/>
                <a:gd name="T88" fmla="*/ 50 w 144"/>
                <a:gd name="T89" fmla="*/ 130 h 151"/>
                <a:gd name="T90" fmla="*/ 58 w 144"/>
                <a:gd name="T91" fmla="*/ 124 h 151"/>
                <a:gd name="T92" fmla="*/ 58 w 144"/>
                <a:gd name="T93" fmla="*/ 124 h 151"/>
                <a:gd name="T94" fmla="*/ 75 w 144"/>
                <a:gd name="T95" fmla="*/ 120 h 151"/>
                <a:gd name="T96" fmla="*/ 91 w 144"/>
                <a:gd name="T97" fmla="*/ 128 h 151"/>
                <a:gd name="T98" fmla="*/ 108 w 144"/>
                <a:gd name="T99" fmla="*/ 128 h 151"/>
                <a:gd name="T100" fmla="*/ 114 w 144"/>
                <a:gd name="T101" fmla="*/ 124 h 151"/>
                <a:gd name="T102" fmla="*/ 114 w 144"/>
                <a:gd name="T103" fmla="*/ 132 h 151"/>
                <a:gd name="T104" fmla="*/ 114 w 144"/>
                <a:gd name="T105" fmla="*/ 139 h 151"/>
                <a:gd name="T106" fmla="*/ 113 w 144"/>
                <a:gd name="T107" fmla="*/ 1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51">
                  <a:moveTo>
                    <a:pt x="113" y="142"/>
                  </a:moveTo>
                  <a:cubicBezTo>
                    <a:pt x="107" y="147"/>
                    <a:pt x="100" y="149"/>
                    <a:pt x="92" y="151"/>
                  </a:cubicBezTo>
                  <a:cubicBezTo>
                    <a:pt x="90" y="140"/>
                    <a:pt x="82" y="134"/>
                    <a:pt x="73" y="130"/>
                  </a:cubicBezTo>
                  <a:cubicBezTo>
                    <a:pt x="71" y="128"/>
                    <a:pt x="69" y="128"/>
                    <a:pt x="66" y="131"/>
                  </a:cubicBezTo>
                  <a:cubicBezTo>
                    <a:pt x="59" y="139"/>
                    <a:pt x="48" y="142"/>
                    <a:pt x="39" y="147"/>
                  </a:cubicBezTo>
                  <a:cubicBezTo>
                    <a:pt x="36" y="148"/>
                    <a:pt x="35" y="147"/>
                    <a:pt x="36" y="144"/>
                  </a:cubicBezTo>
                  <a:cubicBezTo>
                    <a:pt x="36" y="143"/>
                    <a:pt x="36" y="142"/>
                    <a:pt x="37" y="141"/>
                  </a:cubicBezTo>
                  <a:cubicBezTo>
                    <a:pt x="41" y="131"/>
                    <a:pt x="41" y="132"/>
                    <a:pt x="31" y="127"/>
                  </a:cubicBezTo>
                  <a:cubicBezTo>
                    <a:pt x="17" y="121"/>
                    <a:pt x="7" y="110"/>
                    <a:pt x="0" y="96"/>
                  </a:cubicBezTo>
                  <a:cubicBezTo>
                    <a:pt x="0" y="95"/>
                    <a:pt x="0" y="95"/>
                    <a:pt x="0" y="93"/>
                  </a:cubicBezTo>
                  <a:cubicBezTo>
                    <a:pt x="11" y="97"/>
                    <a:pt x="22" y="96"/>
                    <a:pt x="33" y="93"/>
                  </a:cubicBezTo>
                  <a:cubicBezTo>
                    <a:pt x="41" y="91"/>
                    <a:pt x="41" y="91"/>
                    <a:pt x="39" y="83"/>
                  </a:cubicBezTo>
                  <a:cubicBezTo>
                    <a:pt x="33" y="65"/>
                    <a:pt x="34" y="48"/>
                    <a:pt x="39" y="30"/>
                  </a:cubicBezTo>
                  <a:cubicBezTo>
                    <a:pt x="40" y="26"/>
                    <a:pt x="42" y="22"/>
                    <a:pt x="44" y="16"/>
                  </a:cubicBezTo>
                  <a:cubicBezTo>
                    <a:pt x="47" y="25"/>
                    <a:pt x="50" y="33"/>
                    <a:pt x="55" y="39"/>
                  </a:cubicBezTo>
                  <a:cubicBezTo>
                    <a:pt x="57" y="43"/>
                    <a:pt x="60" y="43"/>
                    <a:pt x="64" y="42"/>
                  </a:cubicBezTo>
                  <a:cubicBezTo>
                    <a:pt x="81" y="35"/>
                    <a:pt x="93" y="23"/>
                    <a:pt x="101" y="6"/>
                  </a:cubicBezTo>
                  <a:cubicBezTo>
                    <a:pt x="103" y="1"/>
                    <a:pt x="105" y="0"/>
                    <a:pt x="109" y="5"/>
                  </a:cubicBezTo>
                  <a:cubicBezTo>
                    <a:pt x="113" y="9"/>
                    <a:pt x="116" y="15"/>
                    <a:pt x="117" y="21"/>
                  </a:cubicBezTo>
                  <a:cubicBezTo>
                    <a:pt x="120" y="35"/>
                    <a:pt x="120" y="49"/>
                    <a:pt x="119" y="64"/>
                  </a:cubicBezTo>
                  <a:cubicBezTo>
                    <a:pt x="119" y="66"/>
                    <a:pt x="118" y="69"/>
                    <a:pt x="120" y="70"/>
                  </a:cubicBezTo>
                  <a:cubicBezTo>
                    <a:pt x="122" y="71"/>
                    <a:pt x="125" y="69"/>
                    <a:pt x="127" y="68"/>
                  </a:cubicBezTo>
                  <a:cubicBezTo>
                    <a:pt x="128" y="68"/>
                    <a:pt x="128" y="67"/>
                    <a:pt x="129" y="67"/>
                  </a:cubicBezTo>
                  <a:cubicBezTo>
                    <a:pt x="135" y="64"/>
                    <a:pt x="136" y="64"/>
                    <a:pt x="137" y="70"/>
                  </a:cubicBezTo>
                  <a:cubicBezTo>
                    <a:pt x="137" y="71"/>
                    <a:pt x="137" y="72"/>
                    <a:pt x="137" y="72"/>
                  </a:cubicBezTo>
                  <a:cubicBezTo>
                    <a:pt x="137" y="74"/>
                    <a:pt x="137" y="76"/>
                    <a:pt x="139" y="76"/>
                  </a:cubicBezTo>
                  <a:cubicBezTo>
                    <a:pt x="141" y="77"/>
                    <a:pt x="142" y="75"/>
                    <a:pt x="143" y="73"/>
                  </a:cubicBezTo>
                  <a:cubicBezTo>
                    <a:pt x="143" y="73"/>
                    <a:pt x="144" y="72"/>
                    <a:pt x="144" y="72"/>
                  </a:cubicBezTo>
                  <a:cubicBezTo>
                    <a:pt x="144" y="74"/>
                    <a:pt x="143" y="76"/>
                    <a:pt x="142" y="78"/>
                  </a:cubicBezTo>
                  <a:cubicBezTo>
                    <a:pt x="138" y="84"/>
                    <a:pt x="136" y="84"/>
                    <a:pt x="132" y="78"/>
                  </a:cubicBezTo>
                  <a:cubicBezTo>
                    <a:pt x="130" y="75"/>
                    <a:pt x="127" y="75"/>
                    <a:pt x="124" y="76"/>
                  </a:cubicBezTo>
                  <a:cubicBezTo>
                    <a:pt x="123" y="77"/>
                    <a:pt x="123" y="78"/>
                    <a:pt x="122" y="78"/>
                  </a:cubicBezTo>
                  <a:cubicBezTo>
                    <a:pt x="114" y="82"/>
                    <a:pt x="112" y="80"/>
                    <a:pt x="112" y="72"/>
                  </a:cubicBezTo>
                  <a:cubicBezTo>
                    <a:pt x="112" y="61"/>
                    <a:pt x="109" y="50"/>
                    <a:pt x="106" y="39"/>
                  </a:cubicBezTo>
                  <a:cubicBezTo>
                    <a:pt x="104" y="35"/>
                    <a:pt x="102" y="36"/>
                    <a:pt x="99" y="38"/>
                  </a:cubicBezTo>
                  <a:cubicBezTo>
                    <a:pt x="88" y="48"/>
                    <a:pt x="76" y="55"/>
                    <a:pt x="60" y="56"/>
                  </a:cubicBezTo>
                  <a:cubicBezTo>
                    <a:pt x="59" y="56"/>
                    <a:pt x="57" y="56"/>
                    <a:pt x="56" y="56"/>
                  </a:cubicBezTo>
                  <a:cubicBezTo>
                    <a:pt x="49" y="55"/>
                    <a:pt x="46" y="57"/>
                    <a:pt x="46" y="64"/>
                  </a:cubicBezTo>
                  <a:cubicBezTo>
                    <a:pt x="46" y="73"/>
                    <a:pt x="46" y="83"/>
                    <a:pt x="48" y="92"/>
                  </a:cubicBezTo>
                  <a:cubicBezTo>
                    <a:pt x="50" y="100"/>
                    <a:pt x="49" y="100"/>
                    <a:pt x="41" y="102"/>
                  </a:cubicBezTo>
                  <a:cubicBezTo>
                    <a:pt x="37" y="102"/>
                    <a:pt x="33" y="103"/>
                    <a:pt x="29" y="106"/>
                  </a:cubicBezTo>
                  <a:cubicBezTo>
                    <a:pt x="27" y="108"/>
                    <a:pt x="25" y="111"/>
                    <a:pt x="29" y="113"/>
                  </a:cubicBezTo>
                  <a:cubicBezTo>
                    <a:pt x="35" y="117"/>
                    <a:pt x="39" y="123"/>
                    <a:pt x="46" y="124"/>
                  </a:cubicBezTo>
                  <a:cubicBezTo>
                    <a:pt x="46" y="124"/>
                    <a:pt x="47" y="125"/>
                    <a:pt x="48" y="125"/>
                  </a:cubicBezTo>
                  <a:cubicBezTo>
                    <a:pt x="49" y="126"/>
                    <a:pt x="47" y="131"/>
                    <a:pt x="50" y="130"/>
                  </a:cubicBezTo>
                  <a:cubicBezTo>
                    <a:pt x="53" y="129"/>
                    <a:pt x="56" y="127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5" y="116"/>
                    <a:pt x="65" y="115"/>
                    <a:pt x="75" y="120"/>
                  </a:cubicBezTo>
                  <a:cubicBezTo>
                    <a:pt x="80" y="122"/>
                    <a:pt x="86" y="124"/>
                    <a:pt x="91" y="128"/>
                  </a:cubicBezTo>
                  <a:cubicBezTo>
                    <a:pt x="98" y="135"/>
                    <a:pt x="100" y="133"/>
                    <a:pt x="108" y="128"/>
                  </a:cubicBezTo>
                  <a:cubicBezTo>
                    <a:pt x="110" y="126"/>
                    <a:pt x="112" y="122"/>
                    <a:pt x="114" y="124"/>
                  </a:cubicBezTo>
                  <a:cubicBezTo>
                    <a:pt x="117" y="125"/>
                    <a:pt x="115" y="129"/>
                    <a:pt x="114" y="132"/>
                  </a:cubicBezTo>
                  <a:cubicBezTo>
                    <a:pt x="114" y="135"/>
                    <a:pt x="112" y="137"/>
                    <a:pt x="114" y="139"/>
                  </a:cubicBezTo>
                  <a:cubicBezTo>
                    <a:pt x="115" y="141"/>
                    <a:pt x="114" y="142"/>
                    <a:pt x="113" y="142"/>
                  </a:cubicBezTo>
                  <a:close/>
                </a:path>
              </a:pathLst>
            </a:custGeom>
            <a:solidFill>
              <a:srgbClr val="F7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A4BC9EE-FEEF-DD2F-8611-63E454EFB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983"/>
              <a:ext cx="180" cy="220"/>
            </a:xfrm>
            <a:custGeom>
              <a:avLst/>
              <a:gdLst>
                <a:gd name="T0" fmla="*/ 68 w 95"/>
                <a:gd name="T1" fmla="*/ 21 h 116"/>
                <a:gd name="T2" fmla="*/ 67 w 95"/>
                <a:gd name="T3" fmla="*/ 0 h 116"/>
                <a:gd name="T4" fmla="*/ 74 w 95"/>
                <a:gd name="T5" fmla="*/ 9 h 116"/>
                <a:gd name="T6" fmla="*/ 87 w 95"/>
                <a:gd name="T7" fmla="*/ 48 h 116"/>
                <a:gd name="T8" fmla="*/ 87 w 95"/>
                <a:gd name="T9" fmla="*/ 68 h 116"/>
                <a:gd name="T10" fmla="*/ 93 w 95"/>
                <a:gd name="T11" fmla="*/ 61 h 116"/>
                <a:gd name="T12" fmla="*/ 90 w 95"/>
                <a:gd name="T13" fmla="*/ 83 h 116"/>
                <a:gd name="T14" fmla="*/ 74 w 95"/>
                <a:gd name="T15" fmla="*/ 100 h 116"/>
                <a:gd name="T16" fmla="*/ 85 w 95"/>
                <a:gd name="T17" fmla="*/ 100 h 116"/>
                <a:gd name="T18" fmla="*/ 59 w 95"/>
                <a:gd name="T19" fmla="*/ 116 h 116"/>
                <a:gd name="T20" fmla="*/ 57 w 95"/>
                <a:gd name="T21" fmla="*/ 113 h 116"/>
                <a:gd name="T22" fmla="*/ 72 w 95"/>
                <a:gd name="T23" fmla="*/ 89 h 116"/>
                <a:gd name="T24" fmla="*/ 74 w 95"/>
                <a:gd name="T25" fmla="*/ 77 h 116"/>
                <a:gd name="T26" fmla="*/ 73 w 95"/>
                <a:gd name="T27" fmla="*/ 61 h 116"/>
                <a:gd name="T28" fmla="*/ 66 w 95"/>
                <a:gd name="T29" fmla="*/ 57 h 116"/>
                <a:gd name="T30" fmla="*/ 54 w 95"/>
                <a:gd name="T31" fmla="*/ 64 h 116"/>
                <a:gd name="T32" fmla="*/ 40 w 95"/>
                <a:gd name="T33" fmla="*/ 61 h 116"/>
                <a:gd name="T34" fmla="*/ 32 w 95"/>
                <a:gd name="T35" fmla="*/ 63 h 116"/>
                <a:gd name="T36" fmla="*/ 27 w 95"/>
                <a:gd name="T37" fmla="*/ 81 h 116"/>
                <a:gd name="T38" fmla="*/ 17 w 95"/>
                <a:gd name="T39" fmla="*/ 86 h 116"/>
                <a:gd name="T40" fmla="*/ 12 w 95"/>
                <a:gd name="T41" fmla="*/ 83 h 116"/>
                <a:gd name="T42" fmla="*/ 10 w 95"/>
                <a:gd name="T43" fmla="*/ 97 h 116"/>
                <a:gd name="T44" fmla="*/ 6 w 95"/>
                <a:gd name="T45" fmla="*/ 102 h 116"/>
                <a:gd name="T46" fmla="*/ 11 w 95"/>
                <a:gd name="T47" fmla="*/ 55 h 116"/>
                <a:gd name="T48" fmla="*/ 20 w 95"/>
                <a:gd name="T49" fmla="*/ 79 h 116"/>
                <a:gd name="T50" fmla="*/ 41 w 95"/>
                <a:gd name="T51" fmla="*/ 26 h 116"/>
                <a:gd name="T52" fmla="*/ 41 w 95"/>
                <a:gd name="T53" fmla="*/ 33 h 116"/>
                <a:gd name="T54" fmla="*/ 41 w 95"/>
                <a:gd name="T55" fmla="*/ 39 h 116"/>
                <a:gd name="T56" fmla="*/ 47 w 95"/>
                <a:gd name="T57" fmla="*/ 50 h 116"/>
                <a:gd name="T58" fmla="*/ 56 w 95"/>
                <a:gd name="T59" fmla="*/ 44 h 116"/>
                <a:gd name="T60" fmla="*/ 68 w 95"/>
                <a:gd name="T61" fmla="*/ 2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16">
                  <a:moveTo>
                    <a:pt x="68" y="21"/>
                  </a:moveTo>
                  <a:cubicBezTo>
                    <a:pt x="70" y="14"/>
                    <a:pt x="68" y="7"/>
                    <a:pt x="67" y="0"/>
                  </a:cubicBezTo>
                  <a:cubicBezTo>
                    <a:pt x="72" y="2"/>
                    <a:pt x="72" y="6"/>
                    <a:pt x="74" y="9"/>
                  </a:cubicBezTo>
                  <a:cubicBezTo>
                    <a:pt x="81" y="21"/>
                    <a:pt x="85" y="35"/>
                    <a:pt x="87" y="48"/>
                  </a:cubicBezTo>
                  <a:cubicBezTo>
                    <a:pt x="88" y="55"/>
                    <a:pt x="87" y="62"/>
                    <a:pt x="87" y="68"/>
                  </a:cubicBezTo>
                  <a:cubicBezTo>
                    <a:pt x="91" y="68"/>
                    <a:pt x="91" y="63"/>
                    <a:pt x="93" y="61"/>
                  </a:cubicBezTo>
                  <a:cubicBezTo>
                    <a:pt x="95" y="69"/>
                    <a:pt x="93" y="76"/>
                    <a:pt x="90" y="83"/>
                  </a:cubicBezTo>
                  <a:cubicBezTo>
                    <a:pt x="87" y="90"/>
                    <a:pt x="81" y="94"/>
                    <a:pt x="74" y="100"/>
                  </a:cubicBezTo>
                  <a:cubicBezTo>
                    <a:pt x="78" y="100"/>
                    <a:pt x="81" y="100"/>
                    <a:pt x="85" y="100"/>
                  </a:cubicBezTo>
                  <a:cubicBezTo>
                    <a:pt x="78" y="109"/>
                    <a:pt x="69" y="113"/>
                    <a:pt x="59" y="116"/>
                  </a:cubicBezTo>
                  <a:cubicBezTo>
                    <a:pt x="56" y="116"/>
                    <a:pt x="56" y="115"/>
                    <a:pt x="57" y="113"/>
                  </a:cubicBezTo>
                  <a:cubicBezTo>
                    <a:pt x="61" y="104"/>
                    <a:pt x="66" y="97"/>
                    <a:pt x="72" y="89"/>
                  </a:cubicBezTo>
                  <a:cubicBezTo>
                    <a:pt x="74" y="85"/>
                    <a:pt x="74" y="81"/>
                    <a:pt x="74" y="77"/>
                  </a:cubicBezTo>
                  <a:cubicBezTo>
                    <a:pt x="74" y="71"/>
                    <a:pt x="74" y="66"/>
                    <a:pt x="73" y="61"/>
                  </a:cubicBezTo>
                  <a:cubicBezTo>
                    <a:pt x="72" y="55"/>
                    <a:pt x="71" y="54"/>
                    <a:pt x="66" y="57"/>
                  </a:cubicBezTo>
                  <a:cubicBezTo>
                    <a:pt x="62" y="60"/>
                    <a:pt x="58" y="62"/>
                    <a:pt x="54" y="64"/>
                  </a:cubicBezTo>
                  <a:cubicBezTo>
                    <a:pt x="47" y="66"/>
                    <a:pt x="45" y="66"/>
                    <a:pt x="40" y="61"/>
                  </a:cubicBezTo>
                  <a:cubicBezTo>
                    <a:pt x="35" y="57"/>
                    <a:pt x="35" y="57"/>
                    <a:pt x="32" y="63"/>
                  </a:cubicBezTo>
                  <a:cubicBezTo>
                    <a:pt x="29" y="68"/>
                    <a:pt x="27" y="75"/>
                    <a:pt x="27" y="81"/>
                  </a:cubicBezTo>
                  <a:cubicBezTo>
                    <a:pt x="27" y="88"/>
                    <a:pt x="23" y="89"/>
                    <a:pt x="17" y="86"/>
                  </a:cubicBezTo>
                  <a:cubicBezTo>
                    <a:pt x="15" y="85"/>
                    <a:pt x="14" y="84"/>
                    <a:pt x="12" y="83"/>
                  </a:cubicBezTo>
                  <a:cubicBezTo>
                    <a:pt x="10" y="87"/>
                    <a:pt x="10" y="92"/>
                    <a:pt x="10" y="97"/>
                  </a:cubicBezTo>
                  <a:cubicBezTo>
                    <a:pt x="10" y="100"/>
                    <a:pt x="10" y="102"/>
                    <a:pt x="6" y="102"/>
                  </a:cubicBezTo>
                  <a:cubicBezTo>
                    <a:pt x="0" y="86"/>
                    <a:pt x="0" y="71"/>
                    <a:pt x="11" y="55"/>
                  </a:cubicBezTo>
                  <a:cubicBezTo>
                    <a:pt x="14" y="63"/>
                    <a:pt x="14" y="72"/>
                    <a:pt x="20" y="79"/>
                  </a:cubicBezTo>
                  <a:cubicBezTo>
                    <a:pt x="20" y="58"/>
                    <a:pt x="25" y="40"/>
                    <a:pt x="41" y="26"/>
                  </a:cubicBezTo>
                  <a:cubicBezTo>
                    <a:pt x="42" y="29"/>
                    <a:pt x="41" y="31"/>
                    <a:pt x="41" y="33"/>
                  </a:cubicBezTo>
                  <a:cubicBezTo>
                    <a:pt x="41" y="35"/>
                    <a:pt x="41" y="37"/>
                    <a:pt x="41" y="39"/>
                  </a:cubicBezTo>
                  <a:cubicBezTo>
                    <a:pt x="42" y="43"/>
                    <a:pt x="42" y="49"/>
                    <a:pt x="47" y="50"/>
                  </a:cubicBezTo>
                  <a:cubicBezTo>
                    <a:pt x="50" y="51"/>
                    <a:pt x="53" y="47"/>
                    <a:pt x="56" y="44"/>
                  </a:cubicBezTo>
                  <a:cubicBezTo>
                    <a:pt x="63" y="38"/>
                    <a:pt x="66" y="30"/>
                    <a:pt x="68" y="21"/>
                  </a:cubicBezTo>
                  <a:close/>
                </a:path>
              </a:pathLst>
            </a:custGeom>
            <a:solidFill>
              <a:srgbClr val="E74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1ED65A3E-F86B-6D50-DFFE-821A09171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71"/>
              <a:ext cx="212" cy="282"/>
            </a:xfrm>
            <a:custGeom>
              <a:avLst/>
              <a:gdLst>
                <a:gd name="T0" fmla="*/ 16 w 112"/>
                <a:gd name="T1" fmla="*/ 46 h 149"/>
                <a:gd name="T2" fmla="*/ 29 w 112"/>
                <a:gd name="T3" fmla="*/ 31 h 149"/>
                <a:gd name="T4" fmla="*/ 34 w 112"/>
                <a:gd name="T5" fmla="*/ 4 h 149"/>
                <a:gd name="T6" fmla="*/ 35 w 112"/>
                <a:gd name="T7" fmla="*/ 1 h 149"/>
                <a:gd name="T8" fmla="*/ 38 w 112"/>
                <a:gd name="T9" fmla="*/ 3 h 149"/>
                <a:gd name="T10" fmla="*/ 45 w 112"/>
                <a:gd name="T11" fmla="*/ 11 h 149"/>
                <a:gd name="T12" fmla="*/ 67 w 112"/>
                <a:gd name="T13" fmla="*/ 35 h 149"/>
                <a:gd name="T14" fmla="*/ 76 w 112"/>
                <a:gd name="T15" fmla="*/ 34 h 149"/>
                <a:gd name="T16" fmla="*/ 85 w 112"/>
                <a:gd name="T17" fmla="*/ 22 h 149"/>
                <a:gd name="T18" fmla="*/ 90 w 112"/>
                <a:gd name="T19" fmla="*/ 42 h 149"/>
                <a:gd name="T20" fmla="*/ 97 w 112"/>
                <a:gd name="T21" fmla="*/ 46 h 149"/>
                <a:gd name="T22" fmla="*/ 103 w 112"/>
                <a:gd name="T23" fmla="*/ 49 h 149"/>
                <a:gd name="T24" fmla="*/ 100 w 112"/>
                <a:gd name="T25" fmla="*/ 71 h 149"/>
                <a:gd name="T26" fmla="*/ 99 w 112"/>
                <a:gd name="T27" fmla="*/ 74 h 149"/>
                <a:gd name="T28" fmla="*/ 106 w 112"/>
                <a:gd name="T29" fmla="*/ 85 h 149"/>
                <a:gd name="T30" fmla="*/ 110 w 112"/>
                <a:gd name="T31" fmla="*/ 91 h 149"/>
                <a:gd name="T32" fmla="*/ 97 w 112"/>
                <a:gd name="T33" fmla="*/ 115 h 149"/>
                <a:gd name="T34" fmla="*/ 73 w 112"/>
                <a:gd name="T35" fmla="*/ 140 h 149"/>
                <a:gd name="T36" fmla="*/ 77 w 112"/>
                <a:gd name="T37" fmla="*/ 142 h 149"/>
                <a:gd name="T38" fmla="*/ 41 w 112"/>
                <a:gd name="T39" fmla="*/ 149 h 149"/>
                <a:gd name="T40" fmla="*/ 46 w 112"/>
                <a:gd name="T41" fmla="*/ 144 h 149"/>
                <a:gd name="T42" fmla="*/ 70 w 112"/>
                <a:gd name="T43" fmla="*/ 130 h 149"/>
                <a:gd name="T44" fmla="*/ 96 w 112"/>
                <a:gd name="T45" fmla="*/ 107 h 149"/>
                <a:gd name="T46" fmla="*/ 104 w 112"/>
                <a:gd name="T47" fmla="*/ 95 h 149"/>
                <a:gd name="T48" fmla="*/ 102 w 112"/>
                <a:gd name="T49" fmla="*/ 89 h 149"/>
                <a:gd name="T50" fmla="*/ 94 w 112"/>
                <a:gd name="T51" fmla="*/ 74 h 149"/>
                <a:gd name="T52" fmla="*/ 99 w 112"/>
                <a:gd name="T53" fmla="*/ 56 h 149"/>
                <a:gd name="T54" fmla="*/ 98 w 112"/>
                <a:gd name="T55" fmla="*/ 52 h 149"/>
                <a:gd name="T56" fmla="*/ 95 w 112"/>
                <a:gd name="T57" fmla="*/ 54 h 149"/>
                <a:gd name="T58" fmla="*/ 89 w 112"/>
                <a:gd name="T59" fmla="*/ 52 h 149"/>
                <a:gd name="T60" fmla="*/ 85 w 112"/>
                <a:gd name="T61" fmla="*/ 38 h 149"/>
                <a:gd name="T62" fmla="*/ 80 w 112"/>
                <a:gd name="T63" fmla="*/ 37 h 149"/>
                <a:gd name="T64" fmla="*/ 62 w 112"/>
                <a:gd name="T65" fmla="*/ 35 h 149"/>
                <a:gd name="T66" fmla="*/ 41 w 112"/>
                <a:gd name="T67" fmla="*/ 17 h 149"/>
                <a:gd name="T68" fmla="*/ 39 w 112"/>
                <a:gd name="T69" fmla="*/ 19 h 149"/>
                <a:gd name="T70" fmla="*/ 26 w 112"/>
                <a:gd name="T71" fmla="*/ 49 h 149"/>
                <a:gd name="T72" fmla="*/ 18 w 112"/>
                <a:gd name="T73" fmla="*/ 52 h 149"/>
                <a:gd name="T74" fmla="*/ 6 w 112"/>
                <a:gd name="T75" fmla="*/ 57 h 149"/>
                <a:gd name="T76" fmla="*/ 0 w 112"/>
                <a:gd name="T77" fmla="*/ 59 h 149"/>
                <a:gd name="T78" fmla="*/ 1 w 112"/>
                <a:gd name="T79" fmla="*/ 55 h 149"/>
                <a:gd name="T80" fmla="*/ 16 w 112"/>
                <a:gd name="T8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49">
                  <a:moveTo>
                    <a:pt x="16" y="46"/>
                  </a:moveTo>
                  <a:cubicBezTo>
                    <a:pt x="27" y="48"/>
                    <a:pt x="26" y="38"/>
                    <a:pt x="29" y="31"/>
                  </a:cubicBezTo>
                  <a:cubicBezTo>
                    <a:pt x="32" y="23"/>
                    <a:pt x="34" y="13"/>
                    <a:pt x="34" y="4"/>
                  </a:cubicBezTo>
                  <a:cubicBezTo>
                    <a:pt x="34" y="3"/>
                    <a:pt x="33" y="1"/>
                    <a:pt x="35" y="1"/>
                  </a:cubicBezTo>
                  <a:cubicBezTo>
                    <a:pt x="36" y="0"/>
                    <a:pt x="37" y="2"/>
                    <a:pt x="38" y="3"/>
                  </a:cubicBezTo>
                  <a:cubicBezTo>
                    <a:pt x="40" y="5"/>
                    <a:pt x="42" y="9"/>
                    <a:pt x="45" y="11"/>
                  </a:cubicBezTo>
                  <a:cubicBezTo>
                    <a:pt x="55" y="17"/>
                    <a:pt x="59" y="27"/>
                    <a:pt x="67" y="35"/>
                  </a:cubicBezTo>
                  <a:cubicBezTo>
                    <a:pt x="71" y="39"/>
                    <a:pt x="74" y="38"/>
                    <a:pt x="76" y="34"/>
                  </a:cubicBezTo>
                  <a:cubicBezTo>
                    <a:pt x="79" y="30"/>
                    <a:pt x="82" y="26"/>
                    <a:pt x="85" y="22"/>
                  </a:cubicBezTo>
                  <a:cubicBezTo>
                    <a:pt x="85" y="30"/>
                    <a:pt x="88" y="36"/>
                    <a:pt x="90" y="42"/>
                  </a:cubicBezTo>
                  <a:cubicBezTo>
                    <a:pt x="92" y="46"/>
                    <a:pt x="93" y="48"/>
                    <a:pt x="97" y="46"/>
                  </a:cubicBezTo>
                  <a:cubicBezTo>
                    <a:pt x="101" y="43"/>
                    <a:pt x="102" y="46"/>
                    <a:pt x="103" y="49"/>
                  </a:cubicBezTo>
                  <a:cubicBezTo>
                    <a:pt x="105" y="57"/>
                    <a:pt x="101" y="64"/>
                    <a:pt x="100" y="71"/>
                  </a:cubicBezTo>
                  <a:cubicBezTo>
                    <a:pt x="100" y="72"/>
                    <a:pt x="99" y="73"/>
                    <a:pt x="99" y="74"/>
                  </a:cubicBezTo>
                  <a:cubicBezTo>
                    <a:pt x="96" y="84"/>
                    <a:pt x="96" y="84"/>
                    <a:pt x="106" y="85"/>
                  </a:cubicBezTo>
                  <a:cubicBezTo>
                    <a:pt x="110" y="86"/>
                    <a:pt x="112" y="87"/>
                    <a:pt x="110" y="91"/>
                  </a:cubicBezTo>
                  <a:cubicBezTo>
                    <a:pt x="107" y="100"/>
                    <a:pt x="102" y="108"/>
                    <a:pt x="97" y="115"/>
                  </a:cubicBezTo>
                  <a:cubicBezTo>
                    <a:pt x="90" y="125"/>
                    <a:pt x="81" y="132"/>
                    <a:pt x="73" y="140"/>
                  </a:cubicBezTo>
                  <a:cubicBezTo>
                    <a:pt x="74" y="142"/>
                    <a:pt x="76" y="141"/>
                    <a:pt x="77" y="142"/>
                  </a:cubicBezTo>
                  <a:cubicBezTo>
                    <a:pt x="65" y="145"/>
                    <a:pt x="54" y="148"/>
                    <a:pt x="41" y="149"/>
                  </a:cubicBezTo>
                  <a:cubicBezTo>
                    <a:pt x="42" y="146"/>
                    <a:pt x="44" y="145"/>
                    <a:pt x="46" y="144"/>
                  </a:cubicBezTo>
                  <a:cubicBezTo>
                    <a:pt x="54" y="141"/>
                    <a:pt x="62" y="135"/>
                    <a:pt x="70" y="130"/>
                  </a:cubicBezTo>
                  <a:cubicBezTo>
                    <a:pt x="79" y="123"/>
                    <a:pt x="89" y="117"/>
                    <a:pt x="96" y="107"/>
                  </a:cubicBezTo>
                  <a:cubicBezTo>
                    <a:pt x="98" y="103"/>
                    <a:pt x="102" y="99"/>
                    <a:pt x="104" y="95"/>
                  </a:cubicBezTo>
                  <a:cubicBezTo>
                    <a:pt x="106" y="92"/>
                    <a:pt x="105" y="90"/>
                    <a:pt x="102" y="89"/>
                  </a:cubicBezTo>
                  <a:cubicBezTo>
                    <a:pt x="91" y="85"/>
                    <a:pt x="91" y="85"/>
                    <a:pt x="94" y="74"/>
                  </a:cubicBezTo>
                  <a:cubicBezTo>
                    <a:pt x="96" y="69"/>
                    <a:pt x="97" y="62"/>
                    <a:pt x="99" y="56"/>
                  </a:cubicBezTo>
                  <a:cubicBezTo>
                    <a:pt x="99" y="55"/>
                    <a:pt x="99" y="53"/>
                    <a:pt x="98" y="52"/>
                  </a:cubicBezTo>
                  <a:cubicBezTo>
                    <a:pt x="97" y="51"/>
                    <a:pt x="95" y="53"/>
                    <a:pt x="95" y="54"/>
                  </a:cubicBezTo>
                  <a:cubicBezTo>
                    <a:pt x="92" y="56"/>
                    <a:pt x="91" y="55"/>
                    <a:pt x="89" y="52"/>
                  </a:cubicBezTo>
                  <a:cubicBezTo>
                    <a:pt x="86" y="48"/>
                    <a:pt x="87" y="43"/>
                    <a:pt x="85" y="38"/>
                  </a:cubicBezTo>
                  <a:cubicBezTo>
                    <a:pt x="84" y="35"/>
                    <a:pt x="83" y="35"/>
                    <a:pt x="80" y="37"/>
                  </a:cubicBezTo>
                  <a:cubicBezTo>
                    <a:pt x="70" y="46"/>
                    <a:pt x="71" y="45"/>
                    <a:pt x="62" y="35"/>
                  </a:cubicBezTo>
                  <a:cubicBezTo>
                    <a:pt x="56" y="28"/>
                    <a:pt x="47" y="24"/>
                    <a:pt x="41" y="17"/>
                  </a:cubicBezTo>
                  <a:cubicBezTo>
                    <a:pt x="39" y="14"/>
                    <a:pt x="39" y="18"/>
                    <a:pt x="39" y="19"/>
                  </a:cubicBezTo>
                  <a:cubicBezTo>
                    <a:pt x="36" y="30"/>
                    <a:pt x="32" y="40"/>
                    <a:pt x="26" y="49"/>
                  </a:cubicBezTo>
                  <a:cubicBezTo>
                    <a:pt x="24" y="51"/>
                    <a:pt x="22" y="52"/>
                    <a:pt x="18" y="52"/>
                  </a:cubicBezTo>
                  <a:cubicBezTo>
                    <a:pt x="14" y="52"/>
                    <a:pt x="10" y="55"/>
                    <a:pt x="6" y="57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0" y="57"/>
                    <a:pt x="1" y="56"/>
                    <a:pt x="1" y="55"/>
                  </a:cubicBezTo>
                  <a:cubicBezTo>
                    <a:pt x="6" y="52"/>
                    <a:pt x="11" y="49"/>
                    <a:pt x="16" y="46"/>
                  </a:cubicBezTo>
                  <a:close/>
                </a:path>
              </a:pathLst>
            </a:custGeom>
            <a:solidFill>
              <a:srgbClr val="F6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615A109E-3AF5-4520-0301-ECA918A69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164"/>
              <a:ext cx="117" cy="149"/>
            </a:xfrm>
            <a:custGeom>
              <a:avLst/>
              <a:gdLst>
                <a:gd name="T0" fmla="*/ 37 w 62"/>
                <a:gd name="T1" fmla="*/ 0 h 79"/>
                <a:gd name="T2" fmla="*/ 45 w 62"/>
                <a:gd name="T3" fmla="*/ 15 h 79"/>
                <a:gd name="T4" fmla="*/ 47 w 62"/>
                <a:gd name="T5" fmla="*/ 18 h 79"/>
                <a:gd name="T6" fmla="*/ 49 w 62"/>
                <a:gd name="T7" fmla="*/ 15 h 79"/>
                <a:gd name="T8" fmla="*/ 53 w 62"/>
                <a:gd name="T9" fmla="*/ 3 h 79"/>
                <a:gd name="T10" fmla="*/ 56 w 62"/>
                <a:gd name="T11" fmla="*/ 12 h 79"/>
                <a:gd name="T12" fmla="*/ 56 w 62"/>
                <a:gd name="T13" fmla="*/ 29 h 79"/>
                <a:gd name="T14" fmla="*/ 62 w 62"/>
                <a:gd name="T15" fmla="*/ 34 h 79"/>
                <a:gd name="T16" fmla="*/ 33 w 62"/>
                <a:gd name="T17" fmla="*/ 62 h 79"/>
                <a:gd name="T18" fmla="*/ 7 w 62"/>
                <a:gd name="T19" fmla="*/ 77 h 79"/>
                <a:gd name="T20" fmla="*/ 1 w 62"/>
                <a:gd name="T21" fmla="*/ 77 h 79"/>
                <a:gd name="T22" fmla="*/ 3 w 62"/>
                <a:gd name="T23" fmla="*/ 73 h 79"/>
                <a:gd name="T24" fmla="*/ 21 w 62"/>
                <a:gd name="T25" fmla="*/ 41 h 79"/>
                <a:gd name="T26" fmla="*/ 26 w 62"/>
                <a:gd name="T27" fmla="*/ 40 h 79"/>
                <a:gd name="T28" fmla="*/ 32 w 62"/>
                <a:gd name="T29" fmla="*/ 29 h 79"/>
                <a:gd name="T30" fmla="*/ 37 w 62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79">
                  <a:moveTo>
                    <a:pt x="37" y="0"/>
                  </a:moveTo>
                  <a:cubicBezTo>
                    <a:pt x="42" y="5"/>
                    <a:pt x="44" y="10"/>
                    <a:pt x="45" y="15"/>
                  </a:cubicBezTo>
                  <a:cubicBezTo>
                    <a:pt x="45" y="16"/>
                    <a:pt x="45" y="18"/>
                    <a:pt x="47" y="18"/>
                  </a:cubicBezTo>
                  <a:cubicBezTo>
                    <a:pt x="48" y="19"/>
                    <a:pt x="49" y="17"/>
                    <a:pt x="49" y="15"/>
                  </a:cubicBezTo>
                  <a:cubicBezTo>
                    <a:pt x="50" y="12"/>
                    <a:pt x="52" y="8"/>
                    <a:pt x="53" y="3"/>
                  </a:cubicBezTo>
                  <a:cubicBezTo>
                    <a:pt x="56" y="5"/>
                    <a:pt x="56" y="9"/>
                    <a:pt x="56" y="12"/>
                  </a:cubicBezTo>
                  <a:cubicBezTo>
                    <a:pt x="57" y="17"/>
                    <a:pt x="57" y="23"/>
                    <a:pt x="56" y="29"/>
                  </a:cubicBezTo>
                  <a:cubicBezTo>
                    <a:pt x="55" y="33"/>
                    <a:pt x="55" y="36"/>
                    <a:pt x="62" y="34"/>
                  </a:cubicBezTo>
                  <a:cubicBezTo>
                    <a:pt x="53" y="45"/>
                    <a:pt x="45" y="55"/>
                    <a:pt x="33" y="62"/>
                  </a:cubicBezTo>
                  <a:cubicBezTo>
                    <a:pt x="25" y="68"/>
                    <a:pt x="16" y="73"/>
                    <a:pt x="7" y="77"/>
                  </a:cubicBezTo>
                  <a:cubicBezTo>
                    <a:pt x="5" y="78"/>
                    <a:pt x="3" y="79"/>
                    <a:pt x="1" y="77"/>
                  </a:cubicBezTo>
                  <a:cubicBezTo>
                    <a:pt x="0" y="75"/>
                    <a:pt x="2" y="74"/>
                    <a:pt x="3" y="73"/>
                  </a:cubicBezTo>
                  <a:cubicBezTo>
                    <a:pt x="10" y="62"/>
                    <a:pt x="18" y="53"/>
                    <a:pt x="21" y="41"/>
                  </a:cubicBezTo>
                  <a:cubicBezTo>
                    <a:pt x="22" y="38"/>
                    <a:pt x="25" y="43"/>
                    <a:pt x="26" y="40"/>
                  </a:cubicBezTo>
                  <a:cubicBezTo>
                    <a:pt x="27" y="36"/>
                    <a:pt x="30" y="33"/>
                    <a:pt x="32" y="29"/>
                  </a:cubicBezTo>
                  <a:cubicBezTo>
                    <a:pt x="34" y="20"/>
                    <a:pt x="36" y="11"/>
                    <a:pt x="37" y="0"/>
                  </a:cubicBezTo>
                  <a:close/>
                </a:path>
              </a:pathLst>
            </a:custGeom>
            <a:solidFill>
              <a:srgbClr val="F8B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64548C3-092A-0438-009D-C6E5589D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154"/>
              <a:ext cx="84" cy="112"/>
            </a:xfrm>
            <a:custGeom>
              <a:avLst/>
              <a:gdLst>
                <a:gd name="T0" fmla="*/ 27 w 44"/>
                <a:gd name="T1" fmla="*/ 58 h 59"/>
                <a:gd name="T2" fmla="*/ 22 w 44"/>
                <a:gd name="T3" fmla="*/ 57 h 59"/>
                <a:gd name="T4" fmla="*/ 11 w 44"/>
                <a:gd name="T5" fmla="*/ 58 h 59"/>
                <a:gd name="T6" fmla="*/ 0 w 44"/>
                <a:gd name="T7" fmla="*/ 54 h 59"/>
                <a:gd name="T8" fmla="*/ 44 w 44"/>
                <a:gd name="T9" fmla="*/ 0 h 59"/>
                <a:gd name="T10" fmla="*/ 27 w 44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9">
                  <a:moveTo>
                    <a:pt x="27" y="58"/>
                  </a:moveTo>
                  <a:cubicBezTo>
                    <a:pt x="25" y="59"/>
                    <a:pt x="23" y="58"/>
                    <a:pt x="22" y="57"/>
                  </a:cubicBezTo>
                  <a:cubicBezTo>
                    <a:pt x="18" y="55"/>
                    <a:pt x="15" y="56"/>
                    <a:pt x="11" y="58"/>
                  </a:cubicBezTo>
                  <a:cubicBezTo>
                    <a:pt x="6" y="59"/>
                    <a:pt x="3" y="58"/>
                    <a:pt x="0" y="54"/>
                  </a:cubicBezTo>
                  <a:cubicBezTo>
                    <a:pt x="1" y="27"/>
                    <a:pt x="20" y="4"/>
                    <a:pt x="44" y="0"/>
                  </a:cubicBezTo>
                  <a:cubicBezTo>
                    <a:pt x="28" y="16"/>
                    <a:pt x="24" y="36"/>
                    <a:pt x="27" y="58"/>
                  </a:cubicBezTo>
                  <a:close/>
                </a:path>
              </a:pathLst>
            </a:custGeom>
            <a:solidFill>
              <a:srgbClr val="3F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4FAB9AB0-78FC-52E2-615B-C9C77D9A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080"/>
              <a:ext cx="133" cy="125"/>
            </a:xfrm>
            <a:custGeom>
              <a:avLst/>
              <a:gdLst>
                <a:gd name="T0" fmla="*/ 0 w 70"/>
                <a:gd name="T1" fmla="*/ 51 h 66"/>
                <a:gd name="T2" fmla="*/ 2 w 70"/>
                <a:gd name="T3" fmla="*/ 44 h 66"/>
                <a:gd name="T4" fmla="*/ 6 w 70"/>
                <a:gd name="T5" fmla="*/ 28 h 66"/>
                <a:gd name="T6" fmla="*/ 14 w 70"/>
                <a:gd name="T7" fmla="*/ 35 h 66"/>
                <a:gd name="T8" fmla="*/ 19 w 70"/>
                <a:gd name="T9" fmla="*/ 32 h 66"/>
                <a:gd name="T10" fmla="*/ 29 w 70"/>
                <a:gd name="T11" fmla="*/ 3 h 66"/>
                <a:gd name="T12" fmla="*/ 30 w 70"/>
                <a:gd name="T13" fmla="*/ 3 h 66"/>
                <a:gd name="T14" fmla="*/ 52 w 70"/>
                <a:gd name="T15" fmla="*/ 8 h 66"/>
                <a:gd name="T16" fmla="*/ 58 w 70"/>
                <a:gd name="T17" fmla="*/ 5 h 66"/>
                <a:gd name="T18" fmla="*/ 70 w 70"/>
                <a:gd name="T19" fmla="*/ 11 h 66"/>
                <a:gd name="T20" fmla="*/ 69 w 70"/>
                <a:gd name="T21" fmla="*/ 33 h 66"/>
                <a:gd name="T22" fmla="*/ 58 w 70"/>
                <a:gd name="T23" fmla="*/ 50 h 66"/>
                <a:gd name="T24" fmla="*/ 57 w 70"/>
                <a:gd name="T25" fmla="*/ 57 h 66"/>
                <a:gd name="T26" fmla="*/ 53 w 70"/>
                <a:gd name="T27" fmla="*/ 61 h 66"/>
                <a:gd name="T28" fmla="*/ 53 w 70"/>
                <a:gd name="T29" fmla="*/ 65 h 66"/>
                <a:gd name="T30" fmla="*/ 47 w 70"/>
                <a:gd name="T31" fmla="*/ 65 h 66"/>
                <a:gd name="T32" fmla="*/ 50 w 70"/>
                <a:gd name="T33" fmla="*/ 60 h 66"/>
                <a:gd name="T34" fmla="*/ 66 w 70"/>
                <a:gd name="T35" fmla="*/ 25 h 66"/>
                <a:gd name="T36" fmla="*/ 65 w 70"/>
                <a:gd name="T37" fmla="*/ 11 h 66"/>
                <a:gd name="T38" fmla="*/ 60 w 70"/>
                <a:gd name="T39" fmla="*/ 10 h 66"/>
                <a:gd name="T40" fmla="*/ 43 w 70"/>
                <a:gd name="T41" fmla="*/ 17 h 66"/>
                <a:gd name="T42" fmla="*/ 35 w 70"/>
                <a:gd name="T43" fmla="*/ 16 h 66"/>
                <a:gd name="T44" fmla="*/ 30 w 70"/>
                <a:gd name="T45" fmla="*/ 13 h 66"/>
                <a:gd name="T46" fmla="*/ 24 w 70"/>
                <a:gd name="T47" fmla="*/ 20 h 66"/>
                <a:gd name="T48" fmla="*/ 23 w 70"/>
                <a:gd name="T49" fmla="*/ 34 h 66"/>
                <a:gd name="T50" fmla="*/ 14 w 70"/>
                <a:gd name="T51" fmla="*/ 40 h 66"/>
                <a:gd name="T52" fmla="*/ 5 w 70"/>
                <a:gd name="T53" fmla="*/ 45 h 66"/>
                <a:gd name="T54" fmla="*/ 4 w 70"/>
                <a:gd name="T55" fmla="*/ 52 h 66"/>
                <a:gd name="T56" fmla="*/ 2 w 70"/>
                <a:gd name="T57" fmla="*/ 54 h 66"/>
                <a:gd name="T58" fmla="*/ 0 w 70"/>
                <a:gd name="T59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66">
                  <a:moveTo>
                    <a:pt x="0" y="51"/>
                  </a:moveTo>
                  <a:cubicBezTo>
                    <a:pt x="3" y="50"/>
                    <a:pt x="2" y="47"/>
                    <a:pt x="2" y="44"/>
                  </a:cubicBezTo>
                  <a:cubicBezTo>
                    <a:pt x="3" y="39"/>
                    <a:pt x="2" y="33"/>
                    <a:pt x="6" y="28"/>
                  </a:cubicBezTo>
                  <a:cubicBezTo>
                    <a:pt x="8" y="31"/>
                    <a:pt x="11" y="34"/>
                    <a:pt x="14" y="35"/>
                  </a:cubicBezTo>
                  <a:cubicBezTo>
                    <a:pt x="18" y="36"/>
                    <a:pt x="19" y="36"/>
                    <a:pt x="19" y="32"/>
                  </a:cubicBezTo>
                  <a:cubicBezTo>
                    <a:pt x="20" y="21"/>
                    <a:pt x="24" y="12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41" y="17"/>
                    <a:pt x="39" y="15"/>
                    <a:pt x="52" y="8"/>
                  </a:cubicBezTo>
                  <a:cubicBezTo>
                    <a:pt x="54" y="7"/>
                    <a:pt x="56" y="6"/>
                    <a:pt x="58" y="5"/>
                  </a:cubicBezTo>
                  <a:cubicBezTo>
                    <a:pt x="66" y="0"/>
                    <a:pt x="69" y="1"/>
                    <a:pt x="70" y="11"/>
                  </a:cubicBezTo>
                  <a:cubicBezTo>
                    <a:pt x="70" y="18"/>
                    <a:pt x="70" y="26"/>
                    <a:pt x="69" y="33"/>
                  </a:cubicBezTo>
                  <a:cubicBezTo>
                    <a:pt x="68" y="40"/>
                    <a:pt x="62" y="44"/>
                    <a:pt x="58" y="50"/>
                  </a:cubicBezTo>
                  <a:cubicBezTo>
                    <a:pt x="57" y="52"/>
                    <a:pt x="52" y="53"/>
                    <a:pt x="57" y="57"/>
                  </a:cubicBezTo>
                  <a:cubicBezTo>
                    <a:pt x="58" y="58"/>
                    <a:pt x="54" y="60"/>
                    <a:pt x="53" y="61"/>
                  </a:cubicBezTo>
                  <a:cubicBezTo>
                    <a:pt x="52" y="62"/>
                    <a:pt x="49" y="63"/>
                    <a:pt x="53" y="65"/>
                  </a:cubicBezTo>
                  <a:cubicBezTo>
                    <a:pt x="51" y="66"/>
                    <a:pt x="48" y="66"/>
                    <a:pt x="47" y="65"/>
                  </a:cubicBezTo>
                  <a:cubicBezTo>
                    <a:pt x="45" y="62"/>
                    <a:pt x="49" y="62"/>
                    <a:pt x="50" y="60"/>
                  </a:cubicBezTo>
                  <a:cubicBezTo>
                    <a:pt x="54" y="48"/>
                    <a:pt x="67" y="40"/>
                    <a:pt x="66" y="25"/>
                  </a:cubicBezTo>
                  <a:cubicBezTo>
                    <a:pt x="66" y="20"/>
                    <a:pt x="65" y="16"/>
                    <a:pt x="65" y="11"/>
                  </a:cubicBezTo>
                  <a:cubicBezTo>
                    <a:pt x="65" y="7"/>
                    <a:pt x="62" y="9"/>
                    <a:pt x="60" y="10"/>
                  </a:cubicBezTo>
                  <a:cubicBezTo>
                    <a:pt x="55" y="12"/>
                    <a:pt x="49" y="15"/>
                    <a:pt x="43" y="17"/>
                  </a:cubicBezTo>
                  <a:cubicBezTo>
                    <a:pt x="40" y="18"/>
                    <a:pt x="37" y="18"/>
                    <a:pt x="35" y="16"/>
                  </a:cubicBezTo>
                  <a:cubicBezTo>
                    <a:pt x="33" y="14"/>
                    <a:pt x="32" y="11"/>
                    <a:pt x="30" y="13"/>
                  </a:cubicBezTo>
                  <a:cubicBezTo>
                    <a:pt x="27" y="14"/>
                    <a:pt x="25" y="17"/>
                    <a:pt x="24" y="20"/>
                  </a:cubicBezTo>
                  <a:cubicBezTo>
                    <a:pt x="24" y="25"/>
                    <a:pt x="23" y="29"/>
                    <a:pt x="23" y="34"/>
                  </a:cubicBezTo>
                  <a:cubicBezTo>
                    <a:pt x="23" y="40"/>
                    <a:pt x="20" y="42"/>
                    <a:pt x="14" y="40"/>
                  </a:cubicBezTo>
                  <a:cubicBezTo>
                    <a:pt x="8" y="37"/>
                    <a:pt x="6" y="39"/>
                    <a:pt x="5" y="45"/>
                  </a:cubicBezTo>
                  <a:cubicBezTo>
                    <a:pt x="5" y="47"/>
                    <a:pt x="5" y="50"/>
                    <a:pt x="4" y="52"/>
                  </a:cubicBezTo>
                  <a:cubicBezTo>
                    <a:pt x="4" y="53"/>
                    <a:pt x="4" y="55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lose/>
                </a:path>
              </a:pathLst>
            </a:custGeom>
            <a:solidFill>
              <a:srgbClr val="F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EF42F19-7F57-717A-DFE7-EF451CA3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332"/>
              <a:ext cx="197" cy="84"/>
            </a:xfrm>
            <a:custGeom>
              <a:avLst/>
              <a:gdLst>
                <a:gd name="T0" fmla="*/ 99 w 104"/>
                <a:gd name="T1" fmla="*/ 3 h 44"/>
                <a:gd name="T2" fmla="*/ 100 w 104"/>
                <a:gd name="T3" fmla="*/ 0 h 44"/>
                <a:gd name="T4" fmla="*/ 103 w 104"/>
                <a:gd name="T5" fmla="*/ 4 h 44"/>
                <a:gd name="T6" fmla="*/ 95 w 104"/>
                <a:gd name="T7" fmla="*/ 25 h 44"/>
                <a:gd name="T8" fmla="*/ 59 w 104"/>
                <a:gd name="T9" fmla="*/ 44 h 44"/>
                <a:gd name="T10" fmla="*/ 64 w 104"/>
                <a:gd name="T11" fmla="*/ 18 h 44"/>
                <a:gd name="T12" fmla="*/ 52 w 104"/>
                <a:gd name="T13" fmla="*/ 12 h 44"/>
                <a:gd name="T14" fmla="*/ 23 w 104"/>
                <a:gd name="T15" fmla="*/ 26 h 44"/>
                <a:gd name="T16" fmla="*/ 7 w 104"/>
                <a:gd name="T17" fmla="*/ 43 h 44"/>
                <a:gd name="T18" fmla="*/ 6 w 104"/>
                <a:gd name="T19" fmla="*/ 4 h 44"/>
                <a:gd name="T20" fmla="*/ 7 w 104"/>
                <a:gd name="T21" fmla="*/ 8 h 44"/>
                <a:gd name="T22" fmla="*/ 6 w 104"/>
                <a:gd name="T23" fmla="*/ 31 h 44"/>
                <a:gd name="T24" fmla="*/ 7 w 104"/>
                <a:gd name="T25" fmla="*/ 38 h 44"/>
                <a:gd name="T26" fmla="*/ 43 w 104"/>
                <a:gd name="T27" fmla="*/ 14 h 44"/>
                <a:gd name="T28" fmla="*/ 53 w 104"/>
                <a:gd name="T29" fmla="*/ 9 h 44"/>
                <a:gd name="T30" fmla="*/ 62 w 104"/>
                <a:gd name="T31" fmla="*/ 10 h 44"/>
                <a:gd name="T32" fmla="*/ 65 w 104"/>
                <a:gd name="T33" fmla="*/ 31 h 44"/>
                <a:gd name="T34" fmla="*/ 64 w 104"/>
                <a:gd name="T35" fmla="*/ 41 h 44"/>
                <a:gd name="T36" fmla="*/ 88 w 104"/>
                <a:gd name="T37" fmla="*/ 28 h 44"/>
                <a:gd name="T38" fmla="*/ 101 w 104"/>
                <a:gd name="T39" fmla="*/ 8 h 44"/>
                <a:gd name="T40" fmla="*/ 99 w 104"/>
                <a:gd name="T4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44">
                  <a:moveTo>
                    <a:pt x="99" y="3"/>
                  </a:moveTo>
                  <a:cubicBezTo>
                    <a:pt x="99" y="2"/>
                    <a:pt x="100" y="1"/>
                    <a:pt x="100" y="0"/>
                  </a:cubicBezTo>
                  <a:cubicBezTo>
                    <a:pt x="104" y="0"/>
                    <a:pt x="103" y="2"/>
                    <a:pt x="103" y="4"/>
                  </a:cubicBezTo>
                  <a:cubicBezTo>
                    <a:pt x="103" y="12"/>
                    <a:pt x="101" y="19"/>
                    <a:pt x="95" y="25"/>
                  </a:cubicBezTo>
                  <a:cubicBezTo>
                    <a:pt x="86" y="35"/>
                    <a:pt x="73" y="40"/>
                    <a:pt x="59" y="44"/>
                  </a:cubicBezTo>
                  <a:cubicBezTo>
                    <a:pt x="63" y="35"/>
                    <a:pt x="66" y="27"/>
                    <a:pt x="64" y="18"/>
                  </a:cubicBezTo>
                  <a:cubicBezTo>
                    <a:pt x="62" y="10"/>
                    <a:pt x="59" y="8"/>
                    <a:pt x="52" y="12"/>
                  </a:cubicBezTo>
                  <a:cubicBezTo>
                    <a:pt x="42" y="17"/>
                    <a:pt x="32" y="20"/>
                    <a:pt x="23" y="26"/>
                  </a:cubicBezTo>
                  <a:cubicBezTo>
                    <a:pt x="16" y="30"/>
                    <a:pt x="11" y="36"/>
                    <a:pt x="7" y="43"/>
                  </a:cubicBezTo>
                  <a:cubicBezTo>
                    <a:pt x="2" y="29"/>
                    <a:pt x="0" y="17"/>
                    <a:pt x="6" y="4"/>
                  </a:cubicBezTo>
                  <a:cubicBezTo>
                    <a:pt x="7" y="5"/>
                    <a:pt x="7" y="6"/>
                    <a:pt x="7" y="8"/>
                  </a:cubicBezTo>
                  <a:cubicBezTo>
                    <a:pt x="4" y="16"/>
                    <a:pt x="3" y="23"/>
                    <a:pt x="6" y="31"/>
                  </a:cubicBezTo>
                  <a:cubicBezTo>
                    <a:pt x="7" y="33"/>
                    <a:pt x="5" y="36"/>
                    <a:pt x="7" y="38"/>
                  </a:cubicBezTo>
                  <a:cubicBezTo>
                    <a:pt x="16" y="26"/>
                    <a:pt x="29" y="19"/>
                    <a:pt x="43" y="14"/>
                  </a:cubicBezTo>
                  <a:cubicBezTo>
                    <a:pt x="47" y="13"/>
                    <a:pt x="50" y="11"/>
                    <a:pt x="53" y="9"/>
                  </a:cubicBezTo>
                  <a:cubicBezTo>
                    <a:pt x="56" y="6"/>
                    <a:pt x="59" y="7"/>
                    <a:pt x="62" y="10"/>
                  </a:cubicBezTo>
                  <a:cubicBezTo>
                    <a:pt x="69" y="17"/>
                    <a:pt x="70" y="23"/>
                    <a:pt x="65" y="31"/>
                  </a:cubicBezTo>
                  <a:cubicBezTo>
                    <a:pt x="64" y="34"/>
                    <a:pt x="64" y="37"/>
                    <a:pt x="64" y="41"/>
                  </a:cubicBezTo>
                  <a:cubicBezTo>
                    <a:pt x="72" y="36"/>
                    <a:pt x="81" y="35"/>
                    <a:pt x="88" y="28"/>
                  </a:cubicBezTo>
                  <a:cubicBezTo>
                    <a:pt x="93" y="23"/>
                    <a:pt x="99" y="17"/>
                    <a:pt x="101" y="8"/>
                  </a:cubicBezTo>
                  <a:cubicBezTo>
                    <a:pt x="102" y="6"/>
                    <a:pt x="101" y="4"/>
                    <a:pt x="99" y="3"/>
                  </a:cubicBezTo>
                  <a:close/>
                </a:path>
              </a:pathLst>
            </a:custGeom>
            <a:solidFill>
              <a:srgbClr val="DE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4B157B70-D109-4651-18D2-9C92D6F5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175"/>
              <a:ext cx="38" cy="78"/>
            </a:xfrm>
            <a:custGeom>
              <a:avLst/>
              <a:gdLst>
                <a:gd name="T0" fmla="*/ 13 w 20"/>
                <a:gd name="T1" fmla="*/ 41 h 41"/>
                <a:gd name="T2" fmla="*/ 1 w 20"/>
                <a:gd name="T3" fmla="*/ 28 h 41"/>
                <a:gd name="T4" fmla="*/ 0 w 20"/>
                <a:gd name="T5" fmla="*/ 23 h 41"/>
                <a:gd name="T6" fmla="*/ 20 w 20"/>
                <a:gd name="T7" fmla="*/ 0 h 41"/>
                <a:gd name="T8" fmla="*/ 13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3" y="41"/>
                  </a:moveTo>
                  <a:cubicBezTo>
                    <a:pt x="6" y="40"/>
                    <a:pt x="2" y="36"/>
                    <a:pt x="1" y="28"/>
                  </a:cubicBezTo>
                  <a:cubicBezTo>
                    <a:pt x="1" y="27"/>
                    <a:pt x="1" y="25"/>
                    <a:pt x="0" y="23"/>
                  </a:cubicBezTo>
                  <a:cubicBezTo>
                    <a:pt x="6" y="16"/>
                    <a:pt x="12" y="8"/>
                    <a:pt x="20" y="0"/>
                  </a:cubicBezTo>
                  <a:cubicBezTo>
                    <a:pt x="20" y="15"/>
                    <a:pt x="18" y="28"/>
                    <a:pt x="13" y="41"/>
                  </a:cubicBezTo>
                  <a:close/>
                </a:path>
              </a:pathLst>
            </a:custGeom>
            <a:solidFill>
              <a:srgbClr val="5A2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BDC92204-163A-A617-666D-0BDAFDF1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001"/>
              <a:ext cx="78" cy="155"/>
            </a:xfrm>
            <a:custGeom>
              <a:avLst/>
              <a:gdLst>
                <a:gd name="T0" fmla="*/ 41 w 41"/>
                <a:gd name="T1" fmla="*/ 34 h 82"/>
                <a:gd name="T2" fmla="*/ 40 w 41"/>
                <a:gd name="T3" fmla="*/ 35 h 82"/>
                <a:gd name="T4" fmla="*/ 15 w 41"/>
                <a:gd name="T5" fmla="*/ 10 h 82"/>
                <a:gd name="T6" fmla="*/ 9 w 41"/>
                <a:gd name="T7" fmla="*/ 6 h 82"/>
                <a:gd name="T8" fmla="*/ 16 w 41"/>
                <a:gd name="T9" fmla="*/ 24 h 82"/>
                <a:gd name="T10" fmla="*/ 16 w 41"/>
                <a:gd name="T11" fmla="*/ 59 h 82"/>
                <a:gd name="T12" fmla="*/ 15 w 41"/>
                <a:gd name="T13" fmla="*/ 63 h 82"/>
                <a:gd name="T14" fmla="*/ 10 w 41"/>
                <a:gd name="T15" fmla="*/ 68 h 82"/>
                <a:gd name="T16" fmla="*/ 6 w 41"/>
                <a:gd name="T17" fmla="*/ 70 h 82"/>
                <a:gd name="T18" fmla="*/ 0 w 41"/>
                <a:gd name="T19" fmla="*/ 82 h 82"/>
                <a:gd name="T20" fmla="*/ 6 w 41"/>
                <a:gd name="T21" fmla="*/ 60 h 82"/>
                <a:gd name="T22" fmla="*/ 11 w 41"/>
                <a:gd name="T23" fmla="*/ 64 h 82"/>
                <a:gd name="T24" fmla="*/ 16 w 41"/>
                <a:gd name="T25" fmla="*/ 31 h 82"/>
                <a:gd name="T26" fmla="*/ 3 w 41"/>
                <a:gd name="T27" fmla="*/ 0 h 82"/>
                <a:gd name="T28" fmla="*/ 41 w 41"/>
                <a:gd name="T29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82">
                  <a:moveTo>
                    <a:pt x="41" y="34"/>
                  </a:moveTo>
                  <a:cubicBezTo>
                    <a:pt x="41" y="35"/>
                    <a:pt x="41" y="37"/>
                    <a:pt x="40" y="35"/>
                  </a:cubicBezTo>
                  <a:cubicBezTo>
                    <a:pt x="35" y="24"/>
                    <a:pt x="26" y="15"/>
                    <a:pt x="15" y="10"/>
                  </a:cubicBezTo>
                  <a:cubicBezTo>
                    <a:pt x="13" y="9"/>
                    <a:pt x="12" y="7"/>
                    <a:pt x="9" y="6"/>
                  </a:cubicBezTo>
                  <a:cubicBezTo>
                    <a:pt x="11" y="13"/>
                    <a:pt x="16" y="17"/>
                    <a:pt x="16" y="24"/>
                  </a:cubicBezTo>
                  <a:cubicBezTo>
                    <a:pt x="17" y="36"/>
                    <a:pt x="18" y="47"/>
                    <a:pt x="16" y="59"/>
                  </a:cubicBezTo>
                  <a:cubicBezTo>
                    <a:pt x="15" y="60"/>
                    <a:pt x="15" y="62"/>
                    <a:pt x="15" y="63"/>
                  </a:cubicBezTo>
                  <a:cubicBezTo>
                    <a:pt x="16" y="68"/>
                    <a:pt x="11" y="68"/>
                    <a:pt x="10" y="68"/>
                  </a:cubicBezTo>
                  <a:cubicBezTo>
                    <a:pt x="6" y="64"/>
                    <a:pt x="6" y="68"/>
                    <a:pt x="6" y="70"/>
                  </a:cubicBezTo>
                  <a:cubicBezTo>
                    <a:pt x="6" y="75"/>
                    <a:pt x="4" y="79"/>
                    <a:pt x="0" y="82"/>
                  </a:cubicBezTo>
                  <a:cubicBezTo>
                    <a:pt x="2" y="75"/>
                    <a:pt x="5" y="68"/>
                    <a:pt x="6" y="60"/>
                  </a:cubicBezTo>
                  <a:cubicBezTo>
                    <a:pt x="9" y="61"/>
                    <a:pt x="8" y="64"/>
                    <a:pt x="11" y="64"/>
                  </a:cubicBezTo>
                  <a:cubicBezTo>
                    <a:pt x="16" y="54"/>
                    <a:pt x="17" y="43"/>
                    <a:pt x="16" y="31"/>
                  </a:cubicBezTo>
                  <a:cubicBezTo>
                    <a:pt x="14" y="20"/>
                    <a:pt x="9" y="10"/>
                    <a:pt x="3" y="0"/>
                  </a:cubicBezTo>
                  <a:cubicBezTo>
                    <a:pt x="19" y="8"/>
                    <a:pt x="34" y="16"/>
                    <a:pt x="41" y="34"/>
                  </a:cubicBezTo>
                  <a:close/>
                </a:path>
              </a:pathLst>
            </a:custGeom>
            <a:solidFill>
              <a:srgbClr val="DE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450563-6397-833B-4EEA-3E0F80315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154"/>
              <a:ext cx="39" cy="30"/>
            </a:xfrm>
            <a:custGeom>
              <a:avLst/>
              <a:gdLst>
                <a:gd name="T0" fmla="*/ 21 w 21"/>
                <a:gd name="T1" fmla="*/ 2 h 16"/>
                <a:gd name="T2" fmla="*/ 5 w 21"/>
                <a:gd name="T3" fmla="*/ 15 h 16"/>
                <a:gd name="T4" fmla="*/ 0 w 21"/>
                <a:gd name="T5" fmla="*/ 16 h 16"/>
                <a:gd name="T6" fmla="*/ 11 w 21"/>
                <a:gd name="T7" fmla="*/ 1 h 16"/>
                <a:gd name="T8" fmla="*/ 12 w 21"/>
                <a:gd name="T9" fmla="*/ 6 h 16"/>
                <a:gd name="T10" fmla="*/ 15 w 21"/>
                <a:gd name="T11" fmla="*/ 3 h 16"/>
                <a:gd name="T12" fmla="*/ 21 w 21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21" y="2"/>
                  </a:moveTo>
                  <a:cubicBezTo>
                    <a:pt x="17" y="7"/>
                    <a:pt x="10" y="10"/>
                    <a:pt x="5" y="15"/>
                  </a:cubicBezTo>
                  <a:cubicBezTo>
                    <a:pt x="4" y="15"/>
                    <a:pt x="3" y="16"/>
                    <a:pt x="0" y="16"/>
                  </a:cubicBezTo>
                  <a:cubicBezTo>
                    <a:pt x="4" y="11"/>
                    <a:pt x="8" y="6"/>
                    <a:pt x="11" y="1"/>
                  </a:cubicBezTo>
                  <a:cubicBezTo>
                    <a:pt x="11" y="3"/>
                    <a:pt x="11" y="5"/>
                    <a:pt x="12" y="6"/>
                  </a:cubicBezTo>
                  <a:cubicBezTo>
                    <a:pt x="14" y="6"/>
                    <a:pt x="14" y="4"/>
                    <a:pt x="15" y="3"/>
                  </a:cubicBezTo>
                  <a:cubicBezTo>
                    <a:pt x="17" y="2"/>
                    <a:pt x="19" y="0"/>
                    <a:pt x="21" y="2"/>
                  </a:cubicBezTo>
                  <a:close/>
                </a:path>
              </a:pathLst>
            </a:custGeom>
            <a:solidFill>
              <a:srgbClr val="DE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4FC4721-343E-40B6-AADD-D73A345B134D}"/>
              </a:ext>
            </a:extLst>
          </p:cNvPr>
          <p:cNvSpPr/>
          <p:nvPr/>
        </p:nvSpPr>
        <p:spPr>
          <a:xfrm>
            <a:off x="243281" y="1979406"/>
            <a:ext cx="8647829" cy="1506071"/>
          </a:xfrm>
          <a:prstGeom prst="roundRect">
            <a:avLst/>
          </a:prstGeom>
          <a:noFill/>
          <a:ln>
            <a:solidFill>
              <a:srgbClr val="007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2342268" y="3384486"/>
            <a:ext cx="1861320" cy="1759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6084704" y="2335676"/>
            <a:ext cx="2652052" cy="814079"/>
            <a:chOff x="-475010" y="1126608"/>
            <a:chExt cx="3859356" cy="865525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1568771" y="3654602"/>
            <a:ext cx="2223774" cy="987845"/>
            <a:chOff x="-475010" y="1126608"/>
            <a:chExt cx="3859356" cy="1050272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243281" y="2378451"/>
            <a:ext cx="2642408" cy="814079"/>
            <a:chOff x="-475010" y="1126608"/>
            <a:chExt cx="3859356" cy="865525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4566042" y="3372470"/>
            <a:ext cx="1859544" cy="1759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91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4972817" y="3600531"/>
            <a:ext cx="2223774" cy="987845"/>
            <a:chOff x="-475010" y="1126608"/>
            <a:chExt cx="3859356" cy="1050272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586DFEA-6BB0-4B05-8763-C1DBE8006C51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007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27" name="Google Shape;765;p17">
            <a:extLst>
              <a:ext uri="{FF2B5EF4-FFF2-40B4-BE49-F238E27FC236}">
                <a16:creationId xmlns:a16="http://schemas.microsoft.com/office/drawing/2014/main" id="{9830B65F-59EE-4330-A484-D56DEDDEC157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DBFE8993-6693-4E9F-B802-DE49079500B1}"/>
              </a:ext>
            </a:extLst>
          </p:cNvPr>
          <p:cNvGrpSpPr/>
          <p:nvPr/>
        </p:nvGrpSpPr>
        <p:grpSpPr>
          <a:xfrm>
            <a:off x="3059297" y="2325401"/>
            <a:ext cx="2642408" cy="814079"/>
            <a:chOff x="-475010" y="1126608"/>
            <a:chExt cx="3859356" cy="865525"/>
          </a:xfrm>
        </p:grpSpPr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E3A541F8-E301-4EEC-AA03-6678A978F37D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ED70D46E-215B-41A4-8322-12CE41628FE8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5BBEC3B2-A394-FC77-386A-29676E1DB2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4950" y="839788"/>
            <a:ext cx="3398838" cy="1008062"/>
            <a:chOff x="1748" y="529"/>
            <a:chExt cx="2141" cy="63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9865F29-6151-D1A8-6FE7-E9F06E2F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022"/>
              <a:ext cx="2141" cy="142"/>
            </a:xfrm>
            <a:custGeom>
              <a:avLst/>
              <a:gdLst>
                <a:gd name="T0" fmla="*/ 635 w 776"/>
                <a:gd name="T1" fmla="*/ 0 h 51"/>
                <a:gd name="T2" fmla="*/ 640 w 776"/>
                <a:gd name="T3" fmla="*/ 2 h 51"/>
                <a:gd name="T4" fmla="*/ 702 w 776"/>
                <a:gd name="T5" fmla="*/ 2 h 51"/>
                <a:gd name="T6" fmla="*/ 752 w 776"/>
                <a:gd name="T7" fmla="*/ 2 h 51"/>
                <a:gd name="T8" fmla="*/ 774 w 776"/>
                <a:gd name="T9" fmla="*/ 21 h 51"/>
                <a:gd name="T10" fmla="*/ 763 w 776"/>
                <a:gd name="T11" fmla="*/ 47 h 51"/>
                <a:gd name="T12" fmla="*/ 749 w 776"/>
                <a:gd name="T13" fmla="*/ 51 h 51"/>
                <a:gd name="T14" fmla="*/ 31 w 776"/>
                <a:gd name="T15" fmla="*/ 51 h 51"/>
                <a:gd name="T16" fmla="*/ 6 w 776"/>
                <a:gd name="T17" fmla="*/ 35 h 51"/>
                <a:gd name="T18" fmla="*/ 26 w 776"/>
                <a:gd name="T19" fmla="*/ 2 h 51"/>
                <a:gd name="T20" fmla="*/ 75 w 776"/>
                <a:gd name="T21" fmla="*/ 2 h 51"/>
                <a:gd name="T22" fmla="*/ 136 w 776"/>
                <a:gd name="T23" fmla="*/ 2 h 51"/>
                <a:gd name="T24" fmla="*/ 138 w 776"/>
                <a:gd name="T25" fmla="*/ 1 h 51"/>
                <a:gd name="T26" fmla="*/ 191 w 776"/>
                <a:gd name="T27" fmla="*/ 1 h 51"/>
                <a:gd name="T28" fmla="*/ 233 w 776"/>
                <a:gd name="T29" fmla="*/ 1 h 51"/>
                <a:gd name="T30" fmla="*/ 299 w 776"/>
                <a:gd name="T31" fmla="*/ 1 h 51"/>
                <a:gd name="T32" fmla="*/ 335 w 776"/>
                <a:gd name="T33" fmla="*/ 1 h 51"/>
                <a:gd name="T34" fmla="*/ 437 w 776"/>
                <a:gd name="T35" fmla="*/ 1 h 51"/>
                <a:gd name="T36" fmla="*/ 456 w 776"/>
                <a:gd name="T37" fmla="*/ 1 h 51"/>
                <a:gd name="T38" fmla="*/ 476 w 776"/>
                <a:gd name="T39" fmla="*/ 1 h 51"/>
                <a:gd name="T40" fmla="*/ 516 w 776"/>
                <a:gd name="T41" fmla="*/ 1 h 51"/>
                <a:gd name="T42" fmla="*/ 591 w 776"/>
                <a:gd name="T43" fmla="*/ 2 h 51"/>
                <a:gd name="T44" fmla="*/ 594 w 776"/>
                <a:gd name="T45" fmla="*/ 2 h 51"/>
                <a:gd name="T46" fmla="*/ 595 w 776"/>
                <a:gd name="T47" fmla="*/ 2 h 51"/>
                <a:gd name="T48" fmla="*/ 622 w 776"/>
                <a:gd name="T49" fmla="*/ 1 h 51"/>
                <a:gd name="T50" fmla="*/ 635 w 776"/>
                <a:gd name="T5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6" h="51">
                  <a:moveTo>
                    <a:pt x="635" y="0"/>
                  </a:moveTo>
                  <a:cubicBezTo>
                    <a:pt x="636" y="3"/>
                    <a:pt x="638" y="2"/>
                    <a:pt x="640" y="2"/>
                  </a:cubicBezTo>
                  <a:cubicBezTo>
                    <a:pt x="661" y="1"/>
                    <a:pt x="681" y="2"/>
                    <a:pt x="702" y="2"/>
                  </a:cubicBezTo>
                  <a:cubicBezTo>
                    <a:pt x="719" y="2"/>
                    <a:pt x="735" y="2"/>
                    <a:pt x="752" y="2"/>
                  </a:cubicBezTo>
                  <a:cubicBezTo>
                    <a:pt x="762" y="3"/>
                    <a:pt x="771" y="10"/>
                    <a:pt x="774" y="21"/>
                  </a:cubicBezTo>
                  <a:cubicBezTo>
                    <a:pt x="776" y="31"/>
                    <a:pt x="771" y="42"/>
                    <a:pt x="763" y="47"/>
                  </a:cubicBezTo>
                  <a:cubicBezTo>
                    <a:pt x="758" y="50"/>
                    <a:pt x="754" y="51"/>
                    <a:pt x="749" y="51"/>
                  </a:cubicBezTo>
                  <a:cubicBezTo>
                    <a:pt x="510" y="51"/>
                    <a:pt x="270" y="51"/>
                    <a:pt x="31" y="51"/>
                  </a:cubicBezTo>
                  <a:cubicBezTo>
                    <a:pt x="19" y="51"/>
                    <a:pt x="11" y="46"/>
                    <a:pt x="6" y="35"/>
                  </a:cubicBezTo>
                  <a:cubicBezTo>
                    <a:pt x="0" y="21"/>
                    <a:pt x="11" y="3"/>
                    <a:pt x="26" y="2"/>
                  </a:cubicBezTo>
                  <a:cubicBezTo>
                    <a:pt x="42" y="1"/>
                    <a:pt x="59" y="2"/>
                    <a:pt x="75" y="2"/>
                  </a:cubicBezTo>
                  <a:cubicBezTo>
                    <a:pt x="95" y="2"/>
                    <a:pt x="115" y="2"/>
                    <a:pt x="136" y="2"/>
                  </a:cubicBezTo>
                  <a:cubicBezTo>
                    <a:pt x="136" y="1"/>
                    <a:pt x="137" y="1"/>
                    <a:pt x="138" y="1"/>
                  </a:cubicBezTo>
                  <a:cubicBezTo>
                    <a:pt x="156" y="1"/>
                    <a:pt x="173" y="1"/>
                    <a:pt x="191" y="1"/>
                  </a:cubicBezTo>
                  <a:cubicBezTo>
                    <a:pt x="205" y="1"/>
                    <a:pt x="219" y="1"/>
                    <a:pt x="233" y="1"/>
                  </a:cubicBezTo>
                  <a:cubicBezTo>
                    <a:pt x="255" y="1"/>
                    <a:pt x="277" y="2"/>
                    <a:pt x="299" y="1"/>
                  </a:cubicBezTo>
                  <a:cubicBezTo>
                    <a:pt x="311" y="0"/>
                    <a:pt x="323" y="1"/>
                    <a:pt x="335" y="1"/>
                  </a:cubicBezTo>
                  <a:cubicBezTo>
                    <a:pt x="369" y="1"/>
                    <a:pt x="403" y="1"/>
                    <a:pt x="437" y="1"/>
                  </a:cubicBezTo>
                  <a:cubicBezTo>
                    <a:pt x="444" y="1"/>
                    <a:pt x="450" y="1"/>
                    <a:pt x="456" y="1"/>
                  </a:cubicBezTo>
                  <a:cubicBezTo>
                    <a:pt x="463" y="0"/>
                    <a:pt x="470" y="1"/>
                    <a:pt x="476" y="1"/>
                  </a:cubicBezTo>
                  <a:cubicBezTo>
                    <a:pt x="490" y="1"/>
                    <a:pt x="503" y="1"/>
                    <a:pt x="516" y="1"/>
                  </a:cubicBezTo>
                  <a:cubicBezTo>
                    <a:pt x="541" y="1"/>
                    <a:pt x="566" y="2"/>
                    <a:pt x="591" y="2"/>
                  </a:cubicBezTo>
                  <a:cubicBezTo>
                    <a:pt x="592" y="2"/>
                    <a:pt x="593" y="2"/>
                    <a:pt x="594" y="2"/>
                  </a:cubicBezTo>
                  <a:cubicBezTo>
                    <a:pt x="594" y="2"/>
                    <a:pt x="595" y="2"/>
                    <a:pt x="595" y="2"/>
                  </a:cubicBezTo>
                  <a:cubicBezTo>
                    <a:pt x="604" y="1"/>
                    <a:pt x="613" y="1"/>
                    <a:pt x="622" y="1"/>
                  </a:cubicBezTo>
                  <a:cubicBezTo>
                    <a:pt x="626" y="1"/>
                    <a:pt x="631" y="1"/>
                    <a:pt x="635" y="0"/>
                  </a:cubicBezTo>
                  <a:close/>
                </a:path>
              </a:pathLst>
            </a:custGeom>
            <a:solidFill>
              <a:srgbClr val="BED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17B4368-8AB9-A357-0519-2D55AA2F9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529"/>
              <a:ext cx="1117" cy="499"/>
            </a:xfrm>
            <a:custGeom>
              <a:avLst/>
              <a:gdLst>
                <a:gd name="T0" fmla="*/ 254 w 405"/>
                <a:gd name="T1" fmla="*/ 70 h 179"/>
                <a:gd name="T2" fmla="*/ 284 w 405"/>
                <a:gd name="T3" fmla="*/ 90 h 179"/>
                <a:gd name="T4" fmla="*/ 301 w 405"/>
                <a:gd name="T5" fmla="*/ 65 h 179"/>
                <a:gd name="T6" fmla="*/ 339 w 405"/>
                <a:gd name="T7" fmla="*/ 103 h 179"/>
                <a:gd name="T8" fmla="*/ 367 w 405"/>
                <a:gd name="T9" fmla="*/ 146 h 179"/>
                <a:gd name="T10" fmla="*/ 375 w 405"/>
                <a:gd name="T11" fmla="*/ 149 h 179"/>
                <a:gd name="T12" fmla="*/ 387 w 405"/>
                <a:gd name="T13" fmla="*/ 145 h 179"/>
                <a:gd name="T14" fmla="*/ 399 w 405"/>
                <a:gd name="T15" fmla="*/ 179 h 179"/>
                <a:gd name="T16" fmla="*/ 370 w 405"/>
                <a:gd name="T17" fmla="*/ 178 h 179"/>
                <a:gd name="T18" fmla="*/ 363 w 405"/>
                <a:gd name="T19" fmla="*/ 170 h 179"/>
                <a:gd name="T20" fmla="*/ 352 w 405"/>
                <a:gd name="T21" fmla="*/ 166 h 179"/>
                <a:gd name="T22" fmla="*/ 341 w 405"/>
                <a:gd name="T23" fmla="*/ 147 h 179"/>
                <a:gd name="T24" fmla="*/ 321 w 405"/>
                <a:gd name="T25" fmla="*/ 154 h 179"/>
                <a:gd name="T26" fmla="*/ 306 w 405"/>
                <a:gd name="T27" fmla="*/ 124 h 179"/>
                <a:gd name="T28" fmla="*/ 270 w 405"/>
                <a:gd name="T29" fmla="*/ 150 h 179"/>
                <a:gd name="T30" fmla="*/ 261 w 405"/>
                <a:gd name="T31" fmla="*/ 119 h 179"/>
                <a:gd name="T32" fmla="*/ 249 w 405"/>
                <a:gd name="T33" fmla="*/ 118 h 179"/>
                <a:gd name="T34" fmla="*/ 223 w 405"/>
                <a:gd name="T35" fmla="*/ 98 h 179"/>
                <a:gd name="T36" fmla="*/ 208 w 405"/>
                <a:gd name="T37" fmla="*/ 124 h 179"/>
                <a:gd name="T38" fmla="*/ 203 w 405"/>
                <a:gd name="T39" fmla="*/ 120 h 179"/>
                <a:gd name="T40" fmla="*/ 172 w 405"/>
                <a:gd name="T41" fmla="*/ 80 h 179"/>
                <a:gd name="T42" fmla="*/ 155 w 405"/>
                <a:gd name="T43" fmla="*/ 107 h 179"/>
                <a:gd name="T44" fmla="*/ 151 w 405"/>
                <a:gd name="T45" fmla="*/ 115 h 179"/>
                <a:gd name="T46" fmla="*/ 140 w 405"/>
                <a:gd name="T47" fmla="*/ 107 h 179"/>
                <a:gd name="T48" fmla="*/ 129 w 405"/>
                <a:gd name="T49" fmla="*/ 129 h 179"/>
                <a:gd name="T50" fmla="*/ 116 w 405"/>
                <a:gd name="T51" fmla="*/ 126 h 179"/>
                <a:gd name="T52" fmla="*/ 108 w 405"/>
                <a:gd name="T53" fmla="*/ 143 h 179"/>
                <a:gd name="T54" fmla="*/ 101 w 405"/>
                <a:gd name="T55" fmla="*/ 147 h 179"/>
                <a:gd name="T56" fmla="*/ 84 w 405"/>
                <a:gd name="T57" fmla="*/ 135 h 179"/>
                <a:gd name="T58" fmla="*/ 59 w 405"/>
                <a:gd name="T59" fmla="*/ 161 h 179"/>
                <a:gd name="T60" fmla="*/ 47 w 405"/>
                <a:gd name="T61" fmla="*/ 163 h 179"/>
                <a:gd name="T62" fmla="*/ 38 w 405"/>
                <a:gd name="T63" fmla="*/ 179 h 179"/>
                <a:gd name="T64" fmla="*/ 1 w 405"/>
                <a:gd name="T65" fmla="*/ 177 h 179"/>
                <a:gd name="T66" fmla="*/ 10 w 405"/>
                <a:gd name="T67" fmla="*/ 152 h 179"/>
                <a:gd name="T68" fmla="*/ 48 w 405"/>
                <a:gd name="T69" fmla="*/ 107 h 179"/>
                <a:gd name="T70" fmla="*/ 65 w 405"/>
                <a:gd name="T71" fmla="*/ 129 h 179"/>
                <a:gd name="T72" fmla="*/ 92 w 405"/>
                <a:gd name="T73" fmla="*/ 80 h 179"/>
                <a:gd name="T74" fmla="*/ 111 w 405"/>
                <a:gd name="T75" fmla="*/ 92 h 179"/>
                <a:gd name="T76" fmla="*/ 120 w 405"/>
                <a:gd name="T77" fmla="*/ 64 h 179"/>
                <a:gd name="T78" fmla="*/ 129 w 405"/>
                <a:gd name="T79" fmla="*/ 52 h 179"/>
                <a:gd name="T80" fmla="*/ 139 w 405"/>
                <a:gd name="T81" fmla="*/ 57 h 179"/>
                <a:gd name="T82" fmla="*/ 178 w 405"/>
                <a:gd name="T83" fmla="*/ 3 h 179"/>
                <a:gd name="T84" fmla="*/ 185 w 405"/>
                <a:gd name="T85" fmla="*/ 4 h 179"/>
                <a:gd name="T86" fmla="*/ 199 w 405"/>
                <a:gd name="T87" fmla="*/ 46 h 179"/>
                <a:gd name="T88" fmla="*/ 214 w 405"/>
                <a:gd name="T89" fmla="*/ 55 h 179"/>
                <a:gd name="T90" fmla="*/ 223 w 405"/>
                <a:gd name="T91" fmla="*/ 4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179">
                  <a:moveTo>
                    <a:pt x="226" y="52"/>
                  </a:moveTo>
                  <a:cubicBezTo>
                    <a:pt x="236" y="58"/>
                    <a:pt x="245" y="63"/>
                    <a:pt x="254" y="70"/>
                  </a:cubicBezTo>
                  <a:cubicBezTo>
                    <a:pt x="264" y="76"/>
                    <a:pt x="272" y="83"/>
                    <a:pt x="275" y="98"/>
                  </a:cubicBezTo>
                  <a:cubicBezTo>
                    <a:pt x="279" y="96"/>
                    <a:pt x="281" y="93"/>
                    <a:pt x="284" y="90"/>
                  </a:cubicBezTo>
                  <a:cubicBezTo>
                    <a:pt x="289" y="83"/>
                    <a:pt x="294" y="75"/>
                    <a:pt x="296" y="67"/>
                  </a:cubicBezTo>
                  <a:cubicBezTo>
                    <a:pt x="297" y="63"/>
                    <a:pt x="298" y="63"/>
                    <a:pt x="301" y="65"/>
                  </a:cubicBezTo>
                  <a:cubicBezTo>
                    <a:pt x="315" y="75"/>
                    <a:pt x="328" y="87"/>
                    <a:pt x="337" y="102"/>
                  </a:cubicBezTo>
                  <a:cubicBezTo>
                    <a:pt x="338" y="102"/>
                    <a:pt x="338" y="103"/>
                    <a:pt x="339" y="103"/>
                  </a:cubicBezTo>
                  <a:cubicBezTo>
                    <a:pt x="341" y="100"/>
                    <a:pt x="341" y="96"/>
                    <a:pt x="343" y="91"/>
                  </a:cubicBezTo>
                  <a:cubicBezTo>
                    <a:pt x="357" y="107"/>
                    <a:pt x="365" y="125"/>
                    <a:pt x="367" y="146"/>
                  </a:cubicBezTo>
                  <a:cubicBezTo>
                    <a:pt x="369" y="147"/>
                    <a:pt x="367" y="150"/>
                    <a:pt x="370" y="151"/>
                  </a:cubicBezTo>
                  <a:cubicBezTo>
                    <a:pt x="372" y="151"/>
                    <a:pt x="373" y="149"/>
                    <a:pt x="375" y="149"/>
                  </a:cubicBezTo>
                  <a:cubicBezTo>
                    <a:pt x="378" y="148"/>
                    <a:pt x="380" y="145"/>
                    <a:pt x="383" y="144"/>
                  </a:cubicBezTo>
                  <a:cubicBezTo>
                    <a:pt x="384" y="143"/>
                    <a:pt x="386" y="144"/>
                    <a:pt x="387" y="145"/>
                  </a:cubicBezTo>
                  <a:cubicBezTo>
                    <a:pt x="394" y="153"/>
                    <a:pt x="399" y="163"/>
                    <a:pt x="403" y="172"/>
                  </a:cubicBezTo>
                  <a:cubicBezTo>
                    <a:pt x="405" y="177"/>
                    <a:pt x="403" y="179"/>
                    <a:pt x="399" y="179"/>
                  </a:cubicBezTo>
                  <a:cubicBezTo>
                    <a:pt x="391" y="179"/>
                    <a:pt x="383" y="179"/>
                    <a:pt x="375" y="179"/>
                  </a:cubicBezTo>
                  <a:cubicBezTo>
                    <a:pt x="373" y="179"/>
                    <a:pt x="371" y="179"/>
                    <a:pt x="370" y="178"/>
                  </a:cubicBezTo>
                  <a:cubicBezTo>
                    <a:pt x="368" y="176"/>
                    <a:pt x="368" y="174"/>
                    <a:pt x="368" y="172"/>
                  </a:cubicBezTo>
                  <a:cubicBezTo>
                    <a:pt x="367" y="170"/>
                    <a:pt x="366" y="169"/>
                    <a:pt x="363" y="170"/>
                  </a:cubicBezTo>
                  <a:cubicBezTo>
                    <a:pt x="361" y="170"/>
                    <a:pt x="360" y="171"/>
                    <a:pt x="358" y="171"/>
                  </a:cubicBezTo>
                  <a:cubicBezTo>
                    <a:pt x="354" y="171"/>
                    <a:pt x="352" y="170"/>
                    <a:pt x="352" y="166"/>
                  </a:cubicBezTo>
                  <a:cubicBezTo>
                    <a:pt x="352" y="159"/>
                    <a:pt x="350" y="153"/>
                    <a:pt x="346" y="148"/>
                  </a:cubicBezTo>
                  <a:cubicBezTo>
                    <a:pt x="344" y="145"/>
                    <a:pt x="344" y="145"/>
                    <a:pt x="341" y="147"/>
                  </a:cubicBezTo>
                  <a:cubicBezTo>
                    <a:pt x="337" y="152"/>
                    <a:pt x="333" y="155"/>
                    <a:pt x="328" y="157"/>
                  </a:cubicBezTo>
                  <a:cubicBezTo>
                    <a:pt x="324" y="159"/>
                    <a:pt x="321" y="158"/>
                    <a:pt x="321" y="154"/>
                  </a:cubicBezTo>
                  <a:cubicBezTo>
                    <a:pt x="320" y="143"/>
                    <a:pt x="316" y="134"/>
                    <a:pt x="311" y="124"/>
                  </a:cubicBezTo>
                  <a:cubicBezTo>
                    <a:pt x="309" y="121"/>
                    <a:pt x="308" y="120"/>
                    <a:pt x="306" y="124"/>
                  </a:cubicBezTo>
                  <a:cubicBezTo>
                    <a:pt x="298" y="134"/>
                    <a:pt x="289" y="141"/>
                    <a:pt x="278" y="148"/>
                  </a:cubicBezTo>
                  <a:cubicBezTo>
                    <a:pt x="276" y="149"/>
                    <a:pt x="273" y="152"/>
                    <a:pt x="270" y="150"/>
                  </a:cubicBezTo>
                  <a:cubicBezTo>
                    <a:pt x="268" y="149"/>
                    <a:pt x="269" y="146"/>
                    <a:pt x="269" y="143"/>
                  </a:cubicBezTo>
                  <a:cubicBezTo>
                    <a:pt x="270" y="134"/>
                    <a:pt x="267" y="126"/>
                    <a:pt x="261" y="119"/>
                  </a:cubicBezTo>
                  <a:cubicBezTo>
                    <a:pt x="258" y="116"/>
                    <a:pt x="258" y="116"/>
                    <a:pt x="255" y="119"/>
                  </a:cubicBezTo>
                  <a:cubicBezTo>
                    <a:pt x="252" y="123"/>
                    <a:pt x="251" y="123"/>
                    <a:pt x="249" y="118"/>
                  </a:cubicBezTo>
                  <a:cubicBezTo>
                    <a:pt x="245" y="109"/>
                    <a:pt x="238" y="101"/>
                    <a:pt x="229" y="96"/>
                  </a:cubicBezTo>
                  <a:cubicBezTo>
                    <a:pt x="225" y="93"/>
                    <a:pt x="224" y="93"/>
                    <a:pt x="223" y="98"/>
                  </a:cubicBezTo>
                  <a:cubicBezTo>
                    <a:pt x="221" y="107"/>
                    <a:pt x="217" y="114"/>
                    <a:pt x="211" y="121"/>
                  </a:cubicBezTo>
                  <a:cubicBezTo>
                    <a:pt x="210" y="122"/>
                    <a:pt x="209" y="123"/>
                    <a:pt x="208" y="124"/>
                  </a:cubicBezTo>
                  <a:cubicBezTo>
                    <a:pt x="206" y="125"/>
                    <a:pt x="205" y="124"/>
                    <a:pt x="204" y="123"/>
                  </a:cubicBezTo>
                  <a:cubicBezTo>
                    <a:pt x="203" y="122"/>
                    <a:pt x="203" y="121"/>
                    <a:pt x="203" y="120"/>
                  </a:cubicBezTo>
                  <a:cubicBezTo>
                    <a:pt x="200" y="112"/>
                    <a:pt x="195" y="104"/>
                    <a:pt x="189" y="97"/>
                  </a:cubicBezTo>
                  <a:cubicBezTo>
                    <a:pt x="184" y="91"/>
                    <a:pt x="178" y="85"/>
                    <a:pt x="172" y="80"/>
                  </a:cubicBezTo>
                  <a:cubicBezTo>
                    <a:pt x="171" y="79"/>
                    <a:pt x="171" y="77"/>
                    <a:pt x="169" y="77"/>
                  </a:cubicBezTo>
                  <a:cubicBezTo>
                    <a:pt x="167" y="88"/>
                    <a:pt x="161" y="97"/>
                    <a:pt x="155" y="107"/>
                  </a:cubicBezTo>
                  <a:cubicBezTo>
                    <a:pt x="154" y="108"/>
                    <a:pt x="153" y="110"/>
                    <a:pt x="153" y="112"/>
                  </a:cubicBezTo>
                  <a:cubicBezTo>
                    <a:pt x="153" y="113"/>
                    <a:pt x="153" y="115"/>
                    <a:pt x="151" y="115"/>
                  </a:cubicBezTo>
                  <a:cubicBezTo>
                    <a:pt x="150" y="116"/>
                    <a:pt x="149" y="115"/>
                    <a:pt x="148" y="114"/>
                  </a:cubicBezTo>
                  <a:cubicBezTo>
                    <a:pt x="146" y="111"/>
                    <a:pt x="143" y="109"/>
                    <a:pt x="140" y="107"/>
                  </a:cubicBezTo>
                  <a:cubicBezTo>
                    <a:pt x="136" y="103"/>
                    <a:pt x="135" y="103"/>
                    <a:pt x="132" y="109"/>
                  </a:cubicBezTo>
                  <a:cubicBezTo>
                    <a:pt x="130" y="115"/>
                    <a:pt x="128" y="122"/>
                    <a:pt x="129" y="129"/>
                  </a:cubicBezTo>
                  <a:cubicBezTo>
                    <a:pt x="129" y="132"/>
                    <a:pt x="128" y="133"/>
                    <a:pt x="125" y="131"/>
                  </a:cubicBezTo>
                  <a:cubicBezTo>
                    <a:pt x="122" y="130"/>
                    <a:pt x="119" y="128"/>
                    <a:pt x="116" y="126"/>
                  </a:cubicBezTo>
                  <a:cubicBezTo>
                    <a:pt x="114" y="125"/>
                    <a:pt x="113" y="126"/>
                    <a:pt x="112" y="127"/>
                  </a:cubicBezTo>
                  <a:cubicBezTo>
                    <a:pt x="109" y="132"/>
                    <a:pt x="108" y="138"/>
                    <a:pt x="108" y="143"/>
                  </a:cubicBezTo>
                  <a:cubicBezTo>
                    <a:pt x="108" y="145"/>
                    <a:pt x="109" y="148"/>
                    <a:pt x="107" y="149"/>
                  </a:cubicBezTo>
                  <a:cubicBezTo>
                    <a:pt x="105" y="150"/>
                    <a:pt x="103" y="148"/>
                    <a:pt x="101" y="147"/>
                  </a:cubicBezTo>
                  <a:cubicBezTo>
                    <a:pt x="97" y="144"/>
                    <a:pt x="92" y="140"/>
                    <a:pt x="89" y="136"/>
                  </a:cubicBezTo>
                  <a:cubicBezTo>
                    <a:pt x="87" y="134"/>
                    <a:pt x="86" y="134"/>
                    <a:pt x="84" y="135"/>
                  </a:cubicBezTo>
                  <a:cubicBezTo>
                    <a:pt x="76" y="142"/>
                    <a:pt x="70" y="150"/>
                    <a:pt x="66" y="159"/>
                  </a:cubicBezTo>
                  <a:cubicBezTo>
                    <a:pt x="64" y="163"/>
                    <a:pt x="63" y="164"/>
                    <a:pt x="59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2" y="156"/>
                    <a:pt x="53" y="155"/>
                    <a:pt x="47" y="163"/>
                  </a:cubicBezTo>
                  <a:cubicBezTo>
                    <a:pt x="45" y="167"/>
                    <a:pt x="44" y="171"/>
                    <a:pt x="43" y="175"/>
                  </a:cubicBezTo>
                  <a:cubicBezTo>
                    <a:pt x="42" y="178"/>
                    <a:pt x="41" y="179"/>
                    <a:pt x="38" y="179"/>
                  </a:cubicBezTo>
                  <a:cubicBezTo>
                    <a:pt x="27" y="179"/>
                    <a:pt x="16" y="179"/>
                    <a:pt x="5" y="179"/>
                  </a:cubicBezTo>
                  <a:cubicBezTo>
                    <a:pt x="3" y="179"/>
                    <a:pt x="1" y="179"/>
                    <a:pt x="1" y="177"/>
                  </a:cubicBezTo>
                  <a:cubicBezTo>
                    <a:pt x="1" y="177"/>
                    <a:pt x="0" y="177"/>
                    <a:pt x="1" y="177"/>
                  </a:cubicBezTo>
                  <a:cubicBezTo>
                    <a:pt x="2" y="168"/>
                    <a:pt x="4" y="159"/>
                    <a:pt x="10" y="152"/>
                  </a:cubicBezTo>
                  <a:cubicBezTo>
                    <a:pt x="14" y="146"/>
                    <a:pt x="17" y="140"/>
                    <a:pt x="22" y="134"/>
                  </a:cubicBezTo>
                  <a:cubicBezTo>
                    <a:pt x="29" y="124"/>
                    <a:pt x="38" y="115"/>
                    <a:pt x="48" y="107"/>
                  </a:cubicBezTo>
                  <a:cubicBezTo>
                    <a:pt x="50" y="106"/>
                    <a:pt x="51" y="106"/>
                    <a:pt x="52" y="109"/>
                  </a:cubicBezTo>
                  <a:cubicBezTo>
                    <a:pt x="54" y="117"/>
                    <a:pt x="59" y="123"/>
                    <a:pt x="65" y="129"/>
                  </a:cubicBezTo>
                  <a:cubicBezTo>
                    <a:pt x="67" y="130"/>
                    <a:pt x="68" y="130"/>
                    <a:pt x="69" y="127"/>
                  </a:cubicBezTo>
                  <a:cubicBezTo>
                    <a:pt x="73" y="110"/>
                    <a:pt x="81" y="94"/>
                    <a:pt x="92" y="80"/>
                  </a:cubicBezTo>
                  <a:cubicBezTo>
                    <a:pt x="94" y="77"/>
                    <a:pt x="95" y="77"/>
                    <a:pt x="97" y="79"/>
                  </a:cubicBezTo>
                  <a:cubicBezTo>
                    <a:pt x="101" y="84"/>
                    <a:pt x="106" y="89"/>
                    <a:pt x="111" y="92"/>
                  </a:cubicBezTo>
                  <a:cubicBezTo>
                    <a:pt x="112" y="93"/>
                    <a:pt x="113" y="94"/>
                    <a:pt x="115" y="94"/>
                  </a:cubicBezTo>
                  <a:cubicBezTo>
                    <a:pt x="114" y="84"/>
                    <a:pt x="116" y="73"/>
                    <a:pt x="120" y="64"/>
                  </a:cubicBezTo>
                  <a:cubicBezTo>
                    <a:pt x="121" y="60"/>
                    <a:pt x="123" y="56"/>
                    <a:pt x="125" y="53"/>
                  </a:cubicBezTo>
                  <a:cubicBezTo>
                    <a:pt x="126" y="51"/>
                    <a:pt x="127" y="51"/>
                    <a:pt x="129" y="52"/>
                  </a:cubicBezTo>
                  <a:cubicBezTo>
                    <a:pt x="131" y="55"/>
                    <a:pt x="134" y="57"/>
                    <a:pt x="137" y="58"/>
                  </a:cubicBezTo>
                  <a:cubicBezTo>
                    <a:pt x="138" y="58"/>
                    <a:pt x="139" y="59"/>
                    <a:pt x="139" y="57"/>
                  </a:cubicBezTo>
                  <a:cubicBezTo>
                    <a:pt x="139" y="37"/>
                    <a:pt x="150" y="24"/>
                    <a:pt x="165" y="13"/>
                  </a:cubicBezTo>
                  <a:cubicBezTo>
                    <a:pt x="169" y="9"/>
                    <a:pt x="174" y="6"/>
                    <a:pt x="178" y="3"/>
                  </a:cubicBezTo>
                  <a:cubicBezTo>
                    <a:pt x="179" y="3"/>
                    <a:pt x="180" y="2"/>
                    <a:pt x="181" y="1"/>
                  </a:cubicBezTo>
                  <a:cubicBezTo>
                    <a:pt x="183" y="0"/>
                    <a:pt x="185" y="1"/>
                    <a:pt x="185" y="4"/>
                  </a:cubicBezTo>
                  <a:cubicBezTo>
                    <a:pt x="184" y="14"/>
                    <a:pt x="187" y="24"/>
                    <a:pt x="191" y="34"/>
                  </a:cubicBezTo>
                  <a:cubicBezTo>
                    <a:pt x="193" y="39"/>
                    <a:pt x="196" y="43"/>
                    <a:pt x="199" y="46"/>
                  </a:cubicBezTo>
                  <a:cubicBezTo>
                    <a:pt x="202" y="50"/>
                    <a:pt x="206" y="55"/>
                    <a:pt x="211" y="57"/>
                  </a:cubicBezTo>
                  <a:cubicBezTo>
                    <a:pt x="213" y="58"/>
                    <a:pt x="214" y="58"/>
                    <a:pt x="214" y="55"/>
                  </a:cubicBezTo>
                  <a:cubicBezTo>
                    <a:pt x="214" y="52"/>
                    <a:pt x="214" y="49"/>
                    <a:pt x="216" y="47"/>
                  </a:cubicBezTo>
                  <a:cubicBezTo>
                    <a:pt x="219" y="43"/>
                    <a:pt x="221" y="43"/>
                    <a:pt x="223" y="47"/>
                  </a:cubicBezTo>
                  <a:cubicBezTo>
                    <a:pt x="224" y="48"/>
                    <a:pt x="224" y="51"/>
                    <a:pt x="226" y="52"/>
                  </a:cubicBezTo>
                  <a:close/>
                </a:path>
              </a:pathLst>
            </a:custGeom>
            <a:solidFill>
              <a:srgbClr val="DA2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CF0E776-0538-264A-2D50-E4C9FFF4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927"/>
              <a:ext cx="154" cy="101"/>
            </a:xfrm>
            <a:custGeom>
              <a:avLst/>
              <a:gdLst>
                <a:gd name="T0" fmla="*/ 54 w 56"/>
                <a:gd name="T1" fmla="*/ 34 h 36"/>
                <a:gd name="T2" fmla="*/ 50 w 56"/>
                <a:gd name="T3" fmla="*/ 36 h 36"/>
                <a:gd name="T4" fmla="*/ 14 w 56"/>
                <a:gd name="T5" fmla="*/ 36 h 36"/>
                <a:gd name="T6" fmla="*/ 7 w 56"/>
                <a:gd name="T7" fmla="*/ 19 h 36"/>
                <a:gd name="T8" fmla="*/ 2 w 56"/>
                <a:gd name="T9" fmla="*/ 11 h 36"/>
                <a:gd name="T10" fmla="*/ 1 w 56"/>
                <a:gd name="T11" fmla="*/ 6 h 36"/>
                <a:gd name="T12" fmla="*/ 8 w 56"/>
                <a:gd name="T13" fmla="*/ 9 h 36"/>
                <a:gd name="T14" fmla="*/ 13 w 56"/>
                <a:gd name="T15" fmla="*/ 3 h 36"/>
                <a:gd name="T16" fmla="*/ 25 w 56"/>
                <a:gd name="T17" fmla="*/ 5 h 36"/>
                <a:gd name="T18" fmla="*/ 31 w 56"/>
                <a:gd name="T19" fmla="*/ 7 h 36"/>
                <a:gd name="T20" fmla="*/ 56 w 56"/>
                <a:gd name="T21" fmla="*/ 26 h 36"/>
                <a:gd name="T22" fmla="*/ 54 w 56"/>
                <a:gd name="T23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36">
                  <a:moveTo>
                    <a:pt x="54" y="34"/>
                  </a:moveTo>
                  <a:cubicBezTo>
                    <a:pt x="53" y="35"/>
                    <a:pt x="52" y="36"/>
                    <a:pt x="50" y="36"/>
                  </a:cubicBezTo>
                  <a:cubicBezTo>
                    <a:pt x="38" y="36"/>
                    <a:pt x="26" y="36"/>
                    <a:pt x="14" y="36"/>
                  </a:cubicBezTo>
                  <a:cubicBezTo>
                    <a:pt x="12" y="31"/>
                    <a:pt x="10" y="25"/>
                    <a:pt x="7" y="19"/>
                  </a:cubicBezTo>
                  <a:cubicBezTo>
                    <a:pt x="6" y="16"/>
                    <a:pt x="4" y="13"/>
                    <a:pt x="2" y="11"/>
                  </a:cubicBezTo>
                  <a:cubicBezTo>
                    <a:pt x="1" y="9"/>
                    <a:pt x="0" y="8"/>
                    <a:pt x="1" y="6"/>
                  </a:cubicBezTo>
                  <a:cubicBezTo>
                    <a:pt x="4" y="6"/>
                    <a:pt x="6" y="8"/>
                    <a:pt x="8" y="9"/>
                  </a:cubicBezTo>
                  <a:cubicBezTo>
                    <a:pt x="9" y="7"/>
                    <a:pt x="11" y="5"/>
                    <a:pt x="13" y="3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8"/>
                    <a:pt x="28" y="8"/>
                    <a:pt x="31" y="7"/>
                  </a:cubicBezTo>
                  <a:cubicBezTo>
                    <a:pt x="44" y="3"/>
                    <a:pt x="56" y="13"/>
                    <a:pt x="56" y="26"/>
                  </a:cubicBezTo>
                  <a:cubicBezTo>
                    <a:pt x="56" y="29"/>
                    <a:pt x="54" y="31"/>
                    <a:pt x="54" y="34"/>
                  </a:cubicBezTo>
                  <a:close/>
                </a:path>
              </a:pathLst>
            </a:custGeom>
            <a:solidFill>
              <a:srgbClr val="7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1B20E9-581C-17B3-1CC9-1694637F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947"/>
              <a:ext cx="180" cy="83"/>
            </a:xfrm>
            <a:custGeom>
              <a:avLst/>
              <a:gdLst>
                <a:gd name="T0" fmla="*/ 65 w 65"/>
                <a:gd name="T1" fmla="*/ 2 h 30"/>
                <a:gd name="T2" fmla="*/ 57 w 65"/>
                <a:gd name="T3" fmla="*/ 24 h 30"/>
                <a:gd name="T4" fmla="*/ 56 w 65"/>
                <a:gd name="T5" fmla="*/ 27 h 30"/>
                <a:gd name="T6" fmla="*/ 56 w 65"/>
                <a:gd name="T7" fmla="*/ 29 h 30"/>
                <a:gd name="T8" fmla="*/ 6 w 65"/>
                <a:gd name="T9" fmla="*/ 29 h 30"/>
                <a:gd name="T10" fmla="*/ 1 w 65"/>
                <a:gd name="T11" fmla="*/ 29 h 30"/>
                <a:gd name="T12" fmla="*/ 18 w 65"/>
                <a:gd name="T13" fmla="*/ 8 h 30"/>
                <a:gd name="T14" fmla="*/ 21 w 65"/>
                <a:gd name="T15" fmla="*/ 5 h 30"/>
                <a:gd name="T16" fmla="*/ 37 w 65"/>
                <a:gd name="T17" fmla="*/ 5 h 30"/>
                <a:gd name="T18" fmla="*/ 40 w 65"/>
                <a:gd name="T19" fmla="*/ 7 h 30"/>
                <a:gd name="T20" fmla="*/ 44 w 65"/>
                <a:gd name="T21" fmla="*/ 8 h 30"/>
                <a:gd name="T22" fmla="*/ 47 w 65"/>
                <a:gd name="T23" fmla="*/ 9 h 30"/>
                <a:gd name="T24" fmla="*/ 56 w 65"/>
                <a:gd name="T25" fmla="*/ 8 h 30"/>
                <a:gd name="T26" fmla="*/ 59 w 65"/>
                <a:gd name="T27" fmla="*/ 7 h 30"/>
                <a:gd name="T28" fmla="*/ 65 w 65"/>
                <a:gd name="T2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30">
                  <a:moveTo>
                    <a:pt x="65" y="2"/>
                  </a:moveTo>
                  <a:cubicBezTo>
                    <a:pt x="62" y="9"/>
                    <a:pt x="59" y="17"/>
                    <a:pt x="57" y="24"/>
                  </a:cubicBezTo>
                  <a:cubicBezTo>
                    <a:pt x="56" y="25"/>
                    <a:pt x="56" y="26"/>
                    <a:pt x="56" y="27"/>
                  </a:cubicBezTo>
                  <a:cubicBezTo>
                    <a:pt x="56" y="28"/>
                    <a:pt x="57" y="29"/>
                    <a:pt x="56" y="29"/>
                  </a:cubicBezTo>
                  <a:cubicBezTo>
                    <a:pt x="39" y="29"/>
                    <a:pt x="22" y="29"/>
                    <a:pt x="6" y="29"/>
                  </a:cubicBezTo>
                  <a:cubicBezTo>
                    <a:pt x="4" y="29"/>
                    <a:pt x="2" y="30"/>
                    <a:pt x="1" y="29"/>
                  </a:cubicBezTo>
                  <a:cubicBezTo>
                    <a:pt x="0" y="17"/>
                    <a:pt x="6" y="9"/>
                    <a:pt x="18" y="8"/>
                  </a:cubicBezTo>
                  <a:cubicBezTo>
                    <a:pt x="20" y="7"/>
                    <a:pt x="21" y="7"/>
                    <a:pt x="21" y="5"/>
                  </a:cubicBezTo>
                  <a:cubicBezTo>
                    <a:pt x="26" y="0"/>
                    <a:pt x="32" y="0"/>
                    <a:pt x="37" y="5"/>
                  </a:cubicBezTo>
                  <a:cubicBezTo>
                    <a:pt x="38" y="6"/>
                    <a:pt x="38" y="7"/>
                    <a:pt x="40" y="7"/>
                  </a:cubicBezTo>
                  <a:cubicBezTo>
                    <a:pt x="42" y="7"/>
                    <a:pt x="43" y="7"/>
                    <a:pt x="44" y="8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50" y="7"/>
                    <a:pt x="53" y="7"/>
                    <a:pt x="56" y="8"/>
                  </a:cubicBezTo>
                  <a:cubicBezTo>
                    <a:pt x="58" y="9"/>
                    <a:pt x="58" y="8"/>
                    <a:pt x="59" y="7"/>
                  </a:cubicBezTo>
                  <a:cubicBezTo>
                    <a:pt x="60" y="4"/>
                    <a:pt x="62" y="2"/>
                    <a:pt x="65" y="2"/>
                  </a:cubicBezTo>
                  <a:close/>
                </a:path>
              </a:pathLst>
            </a:custGeom>
            <a:solidFill>
              <a:srgbClr val="7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C7A5500-C4D4-C8A7-AB97-B3AAF667F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925"/>
              <a:ext cx="99" cy="108"/>
            </a:xfrm>
            <a:custGeom>
              <a:avLst/>
              <a:gdLst>
                <a:gd name="T0" fmla="*/ 23 w 36"/>
                <a:gd name="T1" fmla="*/ 7 h 39"/>
                <a:gd name="T2" fmla="*/ 32 w 36"/>
                <a:gd name="T3" fmla="*/ 23 h 39"/>
                <a:gd name="T4" fmla="*/ 36 w 36"/>
                <a:gd name="T5" fmla="*/ 37 h 39"/>
                <a:gd name="T6" fmla="*/ 36 w 36"/>
                <a:gd name="T7" fmla="*/ 37 h 39"/>
                <a:gd name="T8" fmla="*/ 31 w 36"/>
                <a:gd name="T9" fmla="*/ 38 h 39"/>
                <a:gd name="T10" fmla="*/ 4 w 36"/>
                <a:gd name="T11" fmla="*/ 38 h 39"/>
                <a:gd name="T12" fmla="*/ 1 w 36"/>
                <a:gd name="T13" fmla="*/ 37 h 39"/>
                <a:gd name="T14" fmla="*/ 1 w 36"/>
                <a:gd name="T15" fmla="*/ 35 h 39"/>
                <a:gd name="T16" fmla="*/ 31 w 36"/>
                <a:gd name="T17" fmla="*/ 36 h 39"/>
                <a:gd name="T18" fmla="*/ 34 w 36"/>
                <a:gd name="T19" fmla="*/ 33 h 39"/>
                <a:gd name="T20" fmla="*/ 31 w 36"/>
                <a:gd name="T21" fmla="*/ 26 h 39"/>
                <a:gd name="T22" fmla="*/ 18 w 36"/>
                <a:gd name="T23" fmla="*/ 4 h 39"/>
                <a:gd name="T24" fmla="*/ 14 w 36"/>
                <a:gd name="T25" fmla="*/ 2 h 39"/>
                <a:gd name="T26" fmla="*/ 17 w 36"/>
                <a:gd name="T27" fmla="*/ 2 h 39"/>
                <a:gd name="T28" fmla="*/ 23 w 36"/>
                <a:gd name="T2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9">
                  <a:moveTo>
                    <a:pt x="23" y="7"/>
                  </a:moveTo>
                  <a:cubicBezTo>
                    <a:pt x="25" y="13"/>
                    <a:pt x="29" y="18"/>
                    <a:pt x="32" y="23"/>
                  </a:cubicBezTo>
                  <a:cubicBezTo>
                    <a:pt x="34" y="28"/>
                    <a:pt x="36" y="32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4" y="39"/>
                    <a:pt x="33" y="38"/>
                    <a:pt x="31" y="38"/>
                  </a:cubicBezTo>
                  <a:cubicBezTo>
                    <a:pt x="22" y="38"/>
                    <a:pt x="13" y="38"/>
                    <a:pt x="4" y="38"/>
                  </a:cubicBezTo>
                  <a:cubicBezTo>
                    <a:pt x="3" y="38"/>
                    <a:pt x="2" y="38"/>
                    <a:pt x="1" y="37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1" y="37"/>
                    <a:pt x="21" y="35"/>
                    <a:pt x="31" y="36"/>
                  </a:cubicBezTo>
                  <a:cubicBezTo>
                    <a:pt x="34" y="36"/>
                    <a:pt x="34" y="35"/>
                    <a:pt x="34" y="33"/>
                  </a:cubicBezTo>
                  <a:cubicBezTo>
                    <a:pt x="33" y="31"/>
                    <a:pt x="32" y="29"/>
                    <a:pt x="31" y="26"/>
                  </a:cubicBezTo>
                  <a:cubicBezTo>
                    <a:pt x="27" y="19"/>
                    <a:pt x="24" y="11"/>
                    <a:pt x="18" y="4"/>
                  </a:cubicBezTo>
                  <a:cubicBezTo>
                    <a:pt x="17" y="3"/>
                    <a:pt x="15" y="2"/>
                    <a:pt x="14" y="2"/>
                  </a:cubicBezTo>
                  <a:cubicBezTo>
                    <a:pt x="15" y="0"/>
                    <a:pt x="16" y="0"/>
                    <a:pt x="17" y="2"/>
                  </a:cubicBezTo>
                  <a:cubicBezTo>
                    <a:pt x="19" y="4"/>
                    <a:pt x="20" y="6"/>
                    <a:pt x="23" y="7"/>
                  </a:cubicBezTo>
                  <a:close/>
                </a:path>
              </a:pathLst>
            </a:custGeom>
            <a:solidFill>
              <a:srgbClr val="BC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556D42-5846-81D4-CB86-82B74BF8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936"/>
              <a:ext cx="25" cy="19"/>
            </a:xfrm>
            <a:custGeom>
              <a:avLst/>
              <a:gdLst>
                <a:gd name="T0" fmla="*/ 9 w 9"/>
                <a:gd name="T1" fmla="*/ 3 h 7"/>
                <a:gd name="T2" fmla="*/ 9 w 9"/>
                <a:gd name="T3" fmla="*/ 3 h 7"/>
                <a:gd name="T4" fmla="*/ 2 w 9"/>
                <a:gd name="T5" fmla="*/ 6 h 7"/>
                <a:gd name="T6" fmla="*/ 1 w 9"/>
                <a:gd name="T7" fmla="*/ 0 h 7"/>
                <a:gd name="T8" fmla="*/ 9 w 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7" y="5"/>
                    <a:pt x="5" y="7"/>
                    <a:pt x="2" y="6"/>
                  </a:cubicBezTo>
                  <a:cubicBezTo>
                    <a:pt x="0" y="5"/>
                    <a:pt x="2" y="2"/>
                    <a:pt x="1" y="0"/>
                  </a:cubicBezTo>
                  <a:cubicBezTo>
                    <a:pt x="4" y="0"/>
                    <a:pt x="7" y="0"/>
                    <a:pt x="9" y="3"/>
                  </a:cubicBezTo>
                  <a:close/>
                </a:path>
              </a:pathLst>
            </a:custGeom>
            <a:solidFill>
              <a:srgbClr val="90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2A59F46-FEF0-E709-0E50-01317AAC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738"/>
              <a:ext cx="1021" cy="292"/>
            </a:xfrm>
            <a:custGeom>
              <a:avLst/>
              <a:gdLst>
                <a:gd name="T0" fmla="*/ 370 w 370"/>
                <a:gd name="T1" fmla="*/ 104 h 105"/>
                <a:gd name="T2" fmla="*/ 294 w 370"/>
                <a:gd name="T3" fmla="*/ 104 h 105"/>
                <a:gd name="T4" fmla="*/ 281 w 370"/>
                <a:gd name="T5" fmla="*/ 96 h 105"/>
                <a:gd name="T6" fmla="*/ 264 w 370"/>
                <a:gd name="T7" fmla="*/ 95 h 105"/>
                <a:gd name="T8" fmla="*/ 255 w 370"/>
                <a:gd name="T9" fmla="*/ 87 h 105"/>
                <a:gd name="T10" fmla="*/ 247 w 370"/>
                <a:gd name="T11" fmla="*/ 91 h 105"/>
                <a:gd name="T12" fmla="*/ 245 w 370"/>
                <a:gd name="T13" fmla="*/ 72 h 105"/>
                <a:gd name="T14" fmla="*/ 237 w 370"/>
                <a:gd name="T15" fmla="*/ 64 h 105"/>
                <a:gd name="T16" fmla="*/ 216 w 370"/>
                <a:gd name="T17" fmla="*/ 85 h 105"/>
                <a:gd name="T18" fmla="*/ 198 w 370"/>
                <a:gd name="T19" fmla="*/ 61 h 105"/>
                <a:gd name="T20" fmla="*/ 186 w 370"/>
                <a:gd name="T21" fmla="*/ 53 h 105"/>
                <a:gd name="T22" fmla="*/ 176 w 370"/>
                <a:gd name="T23" fmla="*/ 90 h 105"/>
                <a:gd name="T24" fmla="*/ 162 w 370"/>
                <a:gd name="T25" fmla="*/ 78 h 105"/>
                <a:gd name="T26" fmla="*/ 152 w 370"/>
                <a:gd name="T27" fmla="*/ 93 h 105"/>
                <a:gd name="T28" fmla="*/ 137 w 370"/>
                <a:gd name="T29" fmla="*/ 88 h 105"/>
                <a:gd name="T30" fmla="*/ 130 w 370"/>
                <a:gd name="T31" fmla="*/ 98 h 105"/>
                <a:gd name="T32" fmla="*/ 110 w 370"/>
                <a:gd name="T33" fmla="*/ 96 h 105"/>
                <a:gd name="T34" fmla="*/ 89 w 370"/>
                <a:gd name="T35" fmla="*/ 104 h 105"/>
                <a:gd name="T36" fmla="*/ 43 w 370"/>
                <a:gd name="T37" fmla="*/ 104 h 105"/>
                <a:gd name="T38" fmla="*/ 1 w 370"/>
                <a:gd name="T39" fmla="*/ 102 h 105"/>
                <a:gd name="T40" fmla="*/ 38 w 370"/>
                <a:gd name="T41" fmla="*/ 104 h 105"/>
                <a:gd name="T42" fmla="*/ 50 w 370"/>
                <a:gd name="T43" fmla="*/ 82 h 105"/>
                <a:gd name="T44" fmla="*/ 60 w 370"/>
                <a:gd name="T45" fmla="*/ 86 h 105"/>
                <a:gd name="T46" fmla="*/ 85 w 370"/>
                <a:gd name="T47" fmla="*/ 59 h 105"/>
                <a:gd name="T48" fmla="*/ 105 w 370"/>
                <a:gd name="T49" fmla="*/ 73 h 105"/>
                <a:gd name="T50" fmla="*/ 108 w 370"/>
                <a:gd name="T51" fmla="*/ 59 h 105"/>
                <a:gd name="T52" fmla="*/ 113 w 370"/>
                <a:gd name="T53" fmla="*/ 49 h 105"/>
                <a:gd name="T54" fmla="*/ 128 w 370"/>
                <a:gd name="T55" fmla="*/ 56 h 105"/>
                <a:gd name="T56" fmla="*/ 139 w 370"/>
                <a:gd name="T57" fmla="*/ 30 h 105"/>
                <a:gd name="T58" fmla="*/ 151 w 370"/>
                <a:gd name="T59" fmla="*/ 40 h 105"/>
                <a:gd name="T60" fmla="*/ 159 w 370"/>
                <a:gd name="T61" fmla="*/ 23 h 105"/>
                <a:gd name="T62" fmla="*/ 175 w 370"/>
                <a:gd name="T63" fmla="*/ 5 h 105"/>
                <a:gd name="T64" fmla="*/ 204 w 370"/>
                <a:gd name="T65" fmla="*/ 46 h 105"/>
                <a:gd name="T66" fmla="*/ 221 w 370"/>
                <a:gd name="T67" fmla="*/ 27 h 105"/>
                <a:gd name="T68" fmla="*/ 231 w 370"/>
                <a:gd name="T69" fmla="*/ 20 h 105"/>
                <a:gd name="T70" fmla="*/ 254 w 370"/>
                <a:gd name="T71" fmla="*/ 44 h 105"/>
                <a:gd name="T72" fmla="*/ 270 w 370"/>
                <a:gd name="T73" fmla="*/ 70 h 105"/>
                <a:gd name="T74" fmla="*/ 293 w 370"/>
                <a:gd name="T75" fmla="*/ 61 h 105"/>
                <a:gd name="T76" fmla="*/ 310 w 370"/>
                <a:gd name="T77" fmla="*/ 46 h 105"/>
                <a:gd name="T78" fmla="*/ 322 w 370"/>
                <a:gd name="T79" fmla="*/ 79 h 105"/>
                <a:gd name="T80" fmla="*/ 342 w 370"/>
                <a:gd name="T81" fmla="*/ 70 h 105"/>
                <a:gd name="T82" fmla="*/ 353 w 370"/>
                <a:gd name="T83" fmla="*/ 91 h 105"/>
                <a:gd name="T84" fmla="*/ 364 w 370"/>
                <a:gd name="T85" fmla="*/ 93 h 105"/>
                <a:gd name="T86" fmla="*/ 370 w 370"/>
                <a:gd name="T87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0" h="105">
                  <a:moveTo>
                    <a:pt x="370" y="102"/>
                  </a:moveTo>
                  <a:cubicBezTo>
                    <a:pt x="370" y="103"/>
                    <a:pt x="370" y="103"/>
                    <a:pt x="370" y="104"/>
                  </a:cubicBezTo>
                  <a:cubicBezTo>
                    <a:pt x="368" y="104"/>
                    <a:pt x="367" y="104"/>
                    <a:pt x="366" y="104"/>
                  </a:cubicBezTo>
                  <a:cubicBezTo>
                    <a:pt x="342" y="104"/>
                    <a:pt x="318" y="104"/>
                    <a:pt x="294" y="104"/>
                  </a:cubicBezTo>
                  <a:cubicBezTo>
                    <a:pt x="290" y="104"/>
                    <a:pt x="289" y="103"/>
                    <a:pt x="288" y="100"/>
                  </a:cubicBezTo>
                  <a:cubicBezTo>
                    <a:pt x="287" y="95"/>
                    <a:pt x="286" y="95"/>
                    <a:pt x="281" y="96"/>
                  </a:cubicBezTo>
                  <a:cubicBezTo>
                    <a:pt x="278" y="97"/>
                    <a:pt x="274" y="98"/>
                    <a:pt x="270" y="99"/>
                  </a:cubicBezTo>
                  <a:cubicBezTo>
                    <a:pt x="267" y="100"/>
                    <a:pt x="265" y="99"/>
                    <a:pt x="264" y="95"/>
                  </a:cubicBezTo>
                  <a:cubicBezTo>
                    <a:pt x="264" y="92"/>
                    <a:pt x="263" y="90"/>
                    <a:pt x="261" y="88"/>
                  </a:cubicBezTo>
                  <a:cubicBezTo>
                    <a:pt x="259" y="85"/>
                    <a:pt x="258" y="85"/>
                    <a:pt x="255" y="87"/>
                  </a:cubicBezTo>
                  <a:cubicBezTo>
                    <a:pt x="254" y="88"/>
                    <a:pt x="252" y="89"/>
                    <a:pt x="250" y="90"/>
                  </a:cubicBezTo>
                  <a:cubicBezTo>
                    <a:pt x="249" y="91"/>
                    <a:pt x="248" y="92"/>
                    <a:pt x="247" y="91"/>
                  </a:cubicBezTo>
                  <a:cubicBezTo>
                    <a:pt x="246" y="90"/>
                    <a:pt x="246" y="89"/>
                    <a:pt x="246" y="88"/>
                  </a:cubicBezTo>
                  <a:cubicBezTo>
                    <a:pt x="247" y="82"/>
                    <a:pt x="246" y="77"/>
                    <a:pt x="245" y="72"/>
                  </a:cubicBezTo>
                  <a:cubicBezTo>
                    <a:pt x="244" y="69"/>
                    <a:pt x="243" y="67"/>
                    <a:pt x="241" y="64"/>
                  </a:cubicBezTo>
                  <a:cubicBezTo>
                    <a:pt x="240" y="62"/>
                    <a:pt x="239" y="62"/>
                    <a:pt x="237" y="64"/>
                  </a:cubicBezTo>
                  <a:cubicBezTo>
                    <a:pt x="233" y="69"/>
                    <a:pt x="228" y="74"/>
                    <a:pt x="223" y="79"/>
                  </a:cubicBezTo>
                  <a:cubicBezTo>
                    <a:pt x="221" y="81"/>
                    <a:pt x="218" y="83"/>
                    <a:pt x="216" y="85"/>
                  </a:cubicBezTo>
                  <a:cubicBezTo>
                    <a:pt x="213" y="87"/>
                    <a:pt x="211" y="86"/>
                    <a:pt x="210" y="83"/>
                  </a:cubicBezTo>
                  <a:cubicBezTo>
                    <a:pt x="207" y="75"/>
                    <a:pt x="203" y="68"/>
                    <a:pt x="198" y="61"/>
                  </a:cubicBezTo>
                  <a:cubicBezTo>
                    <a:pt x="196" y="58"/>
                    <a:pt x="193" y="56"/>
                    <a:pt x="190" y="53"/>
                  </a:cubicBezTo>
                  <a:cubicBezTo>
                    <a:pt x="189" y="51"/>
                    <a:pt x="187" y="52"/>
                    <a:pt x="186" y="53"/>
                  </a:cubicBezTo>
                  <a:cubicBezTo>
                    <a:pt x="180" y="64"/>
                    <a:pt x="176" y="74"/>
                    <a:pt x="177" y="86"/>
                  </a:cubicBezTo>
                  <a:cubicBezTo>
                    <a:pt x="177" y="88"/>
                    <a:pt x="177" y="89"/>
                    <a:pt x="176" y="90"/>
                  </a:cubicBezTo>
                  <a:cubicBezTo>
                    <a:pt x="174" y="91"/>
                    <a:pt x="173" y="90"/>
                    <a:pt x="172" y="89"/>
                  </a:cubicBezTo>
                  <a:cubicBezTo>
                    <a:pt x="169" y="85"/>
                    <a:pt x="165" y="82"/>
                    <a:pt x="162" y="78"/>
                  </a:cubicBezTo>
                  <a:cubicBezTo>
                    <a:pt x="161" y="76"/>
                    <a:pt x="160" y="76"/>
                    <a:pt x="158" y="79"/>
                  </a:cubicBezTo>
                  <a:cubicBezTo>
                    <a:pt x="155" y="83"/>
                    <a:pt x="153" y="88"/>
                    <a:pt x="152" y="93"/>
                  </a:cubicBezTo>
                  <a:cubicBezTo>
                    <a:pt x="152" y="98"/>
                    <a:pt x="150" y="98"/>
                    <a:pt x="147" y="95"/>
                  </a:cubicBezTo>
                  <a:cubicBezTo>
                    <a:pt x="143" y="93"/>
                    <a:pt x="140" y="91"/>
                    <a:pt x="137" y="88"/>
                  </a:cubicBezTo>
                  <a:cubicBezTo>
                    <a:pt x="136" y="87"/>
                    <a:pt x="135" y="87"/>
                    <a:pt x="134" y="89"/>
                  </a:cubicBezTo>
                  <a:cubicBezTo>
                    <a:pt x="133" y="92"/>
                    <a:pt x="131" y="95"/>
                    <a:pt x="130" y="98"/>
                  </a:cubicBezTo>
                  <a:cubicBezTo>
                    <a:pt x="129" y="102"/>
                    <a:pt x="128" y="103"/>
                    <a:pt x="123" y="102"/>
                  </a:cubicBezTo>
                  <a:cubicBezTo>
                    <a:pt x="119" y="101"/>
                    <a:pt x="114" y="99"/>
                    <a:pt x="110" y="96"/>
                  </a:cubicBezTo>
                  <a:cubicBezTo>
                    <a:pt x="106" y="93"/>
                    <a:pt x="104" y="93"/>
                    <a:pt x="102" y="97"/>
                  </a:cubicBezTo>
                  <a:cubicBezTo>
                    <a:pt x="99" y="103"/>
                    <a:pt x="95" y="104"/>
                    <a:pt x="89" y="104"/>
                  </a:cubicBezTo>
                  <a:cubicBezTo>
                    <a:pt x="75" y="104"/>
                    <a:pt x="61" y="104"/>
                    <a:pt x="47" y="104"/>
                  </a:cubicBezTo>
                  <a:cubicBezTo>
                    <a:pt x="46" y="104"/>
                    <a:pt x="44" y="104"/>
                    <a:pt x="43" y="104"/>
                  </a:cubicBezTo>
                  <a:cubicBezTo>
                    <a:pt x="29" y="105"/>
                    <a:pt x="15" y="104"/>
                    <a:pt x="1" y="104"/>
                  </a:cubicBezTo>
                  <a:cubicBezTo>
                    <a:pt x="1" y="104"/>
                    <a:pt x="0" y="103"/>
                    <a:pt x="1" y="102"/>
                  </a:cubicBezTo>
                  <a:cubicBezTo>
                    <a:pt x="2" y="104"/>
                    <a:pt x="4" y="104"/>
                    <a:pt x="5" y="104"/>
                  </a:cubicBezTo>
                  <a:cubicBezTo>
                    <a:pt x="16" y="104"/>
                    <a:pt x="27" y="103"/>
                    <a:pt x="38" y="104"/>
                  </a:cubicBezTo>
                  <a:cubicBezTo>
                    <a:pt x="41" y="104"/>
                    <a:pt x="42" y="102"/>
                    <a:pt x="42" y="100"/>
                  </a:cubicBezTo>
                  <a:cubicBezTo>
                    <a:pt x="43" y="93"/>
                    <a:pt x="46" y="88"/>
                    <a:pt x="50" y="82"/>
                  </a:cubicBezTo>
                  <a:cubicBezTo>
                    <a:pt x="51" y="80"/>
                    <a:pt x="53" y="80"/>
                    <a:pt x="55" y="81"/>
                  </a:cubicBezTo>
                  <a:cubicBezTo>
                    <a:pt x="56" y="83"/>
                    <a:pt x="58" y="84"/>
                    <a:pt x="60" y="86"/>
                  </a:cubicBezTo>
                  <a:cubicBezTo>
                    <a:pt x="63" y="88"/>
                    <a:pt x="64" y="88"/>
                    <a:pt x="65" y="84"/>
                  </a:cubicBezTo>
                  <a:cubicBezTo>
                    <a:pt x="69" y="74"/>
                    <a:pt x="76" y="65"/>
                    <a:pt x="85" y="59"/>
                  </a:cubicBezTo>
                  <a:cubicBezTo>
                    <a:pt x="86" y="57"/>
                    <a:pt x="88" y="57"/>
                    <a:pt x="89" y="59"/>
                  </a:cubicBezTo>
                  <a:cubicBezTo>
                    <a:pt x="93" y="65"/>
                    <a:pt x="99" y="69"/>
                    <a:pt x="105" y="73"/>
                  </a:cubicBezTo>
                  <a:cubicBezTo>
                    <a:pt x="107" y="74"/>
                    <a:pt x="107" y="73"/>
                    <a:pt x="107" y="71"/>
                  </a:cubicBezTo>
                  <a:cubicBezTo>
                    <a:pt x="107" y="67"/>
                    <a:pt x="107" y="63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5"/>
                    <a:pt x="110" y="51"/>
                    <a:pt x="113" y="49"/>
                  </a:cubicBezTo>
                  <a:cubicBezTo>
                    <a:pt x="116" y="48"/>
                    <a:pt x="119" y="52"/>
                    <a:pt x="122" y="53"/>
                  </a:cubicBezTo>
                  <a:cubicBezTo>
                    <a:pt x="124" y="54"/>
                    <a:pt x="125" y="56"/>
                    <a:pt x="128" y="56"/>
                  </a:cubicBezTo>
                  <a:cubicBezTo>
                    <a:pt x="127" y="47"/>
                    <a:pt x="129" y="39"/>
                    <a:pt x="133" y="31"/>
                  </a:cubicBezTo>
                  <a:cubicBezTo>
                    <a:pt x="134" y="27"/>
                    <a:pt x="136" y="27"/>
                    <a:pt x="139" y="30"/>
                  </a:cubicBezTo>
                  <a:cubicBezTo>
                    <a:pt x="142" y="32"/>
                    <a:pt x="146" y="35"/>
                    <a:pt x="149" y="38"/>
                  </a:cubicBezTo>
                  <a:cubicBezTo>
                    <a:pt x="150" y="39"/>
                    <a:pt x="150" y="40"/>
                    <a:pt x="151" y="40"/>
                  </a:cubicBezTo>
                  <a:cubicBezTo>
                    <a:pt x="152" y="39"/>
                    <a:pt x="152" y="38"/>
                    <a:pt x="152" y="38"/>
                  </a:cubicBezTo>
                  <a:cubicBezTo>
                    <a:pt x="152" y="32"/>
                    <a:pt x="156" y="28"/>
                    <a:pt x="159" y="23"/>
                  </a:cubicBezTo>
                  <a:cubicBezTo>
                    <a:pt x="163" y="16"/>
                    <a:pt x="167" y="9"/>
                    <a:pt x="168" y="0"/>
                  </a:cubicBezTo>
                  <a:cubicBezTo>
                    <a:pt x="171" y="1"/>
                    <a:pt x="173" y="3"/>
                    <a:pt x="175" y="5"/>
                  </a:cubicBezTo>
                  <a:cubicBezTo>
                    <a:pt x="183" y="14"/>
                    <a:pt x="192" y="23"/>
                    <a:pt x="198" y="33"/>
                  </a:cubicBezTo>
                  <a:cubicBezTo>
                    <a:pt x="201" y="37"/>
                    <a:pt x="202" y="42"/>
                    <a:pt x="204" y="46"/>
                  </a:cubicBezTo>
                  <a:cubicBezTo>
                    <a:pt x="205" y="49"/>
                    <a:pt x="207" y="49"/>
                    <a:pt x="209" y="47"/>
                  </a:cubicBezTo>
                  <a:cubicBezTo>
                    <a:pt x="215" y="41"/>
                    <a:pt x="218" y="35"/>
                    <a:pt x="221" y="27"/>
                  </a:cubicBezTo>
                  <a:cubicBezTo>
                    <a:pt x="221" y="26"/>
                    <a:pt x="221" y="25"/>
                    <a:pt x="222" y="24"/>
                  </a:cubicBezTo>
                  <a:cubicBezTo>
                    <a:pt x="224" y="16"/>
                    <a:pt x="224" y="16"/>
                    <a:pt x="231" y="20"/>
                  </a:cubicBezTo>
                  <a:cubicBezTo>
                    <a:pt x="239" y="26"/>
                    <a:pt x="246" y="34"/>
                    <a:pt x="250" y="44"/>
                  </a:cubicBezTo>
                  <a:cubicBezTo>
                    <a:pt x="251" y="46"/>
                    <a:pt x="252" y="46"/>
                    <a:pt x="254" y="44"/>
                  </a:cubicBezTo>
                  <a:cubicBezTo>
                    <a:pt x="258" y="40"/>
                    <a:pt x="258" y="40"/>
                    <a:pt x="262" y="45"/>
                  </a:cubicBezTo>
                  <a:cubicBezTo>
                    <a:pt x="269" y="52"/>
                    <a:pt x="271" y="61"/>
                    <a:pt x="270" y="70"/>
                  </a:cubicBezTo>
                  <a:cubicBezTo>
                    <a:pt x="270" y="76"/>
                    <a:pt x="271" y="76"/>
                    <a:pt x="276" y="73"/>
                  </a:cubicBezTo>
                  <a:cubicBezTo>
                    <a:pt x="282" y="70"/>
                    <a:pt x="288" y="66"/>
                    <a:pt x="293" y="61"/>
                  </a:cubicBezTo>
                  <a:cubicBezTo>
                    <a:pt x="298" y="56"/>
                    <a:pt x="302" y="52"/>
                    <a:pt x="306" y="46"/>
                  </a:cubicBezTo>
                  <a:cubicBezTo>
                    <a:pt x="308" y="44"/>
                    <a:pt x="309" y="45"/>
                    <a:pt x="310" y="46"/>
                  </a:cubicBezTo>
                  <a:cubicBezTo>
                    <a:pt x="313" y="51"/>
                    <a:pt x="316" y="56"/>
                    <a:pt x="318" y="61"/>
                  </a:cubicBezTo>
                  <a:cubicBezTo>
                    <a:pt x="320" y="67"/>
                    <a:pt x="322" y="73"/>
                    <a:pt x="322" y="79"/>
                  </a:cubicBezTo>
                  <a:cubicBezTo>
                    <a:pt x="322" y="83"/>
                    <a:pt x="324" y="83"/>
                    <a:pt x="327" y="81"/>
                  </a:cubicBezTo>
                  <a:cubicBezTo>
                    <a:pt x="332" y="78"/>
                    <a:pt x="338" y="75"/>
                    <a:pt x="342" y="70"/>
                  </a:cubicBezTo>
                  <a:cubicBezTo>
                    <a:pt x="343" y="68"/>
                    <a:pt x="345" y="68"/>
                    <a:pt x="346" y="71"/>
                  </a:cubicBezTo>
                  <a:cubicBezTo>
                    <a:pt x="350" y="77"/>
                    <a:pt x="353" y="83"/>
                    <a:pt x="353" y="91"/>
                  </a:cubicBezTo>
                  <a:cubicBezTo>
                    <a:pt x="353" y="94"/>
                    <a:pt x="355" y="95"/>
                    <a:pt x="357" y="95"/>
                  </a:cubicBezTo>
                  <a:cubicBezTo>
                    <a:pt x="360" y="95"/>
                    <a:pt x="362" y="94"/>
                    <a:pt x="364" y="93"/>
                  </a:cubicBezTo>
                  <a:cubicBezTo>
                    <a:pt x="366" y="92"/>
                    <a:pt x="367" y="93"/>
                    <a:pt x="368" y="95"/>
                  </a:cubicBezTo>
                  <a:cubicBezTo>
                    <a:pt x="369" y="97"/>
                    <a:pt x="370" y="100"/>
                    <a:pt x="370" y="102"/>
                  </a:cubicBezTo>
                  <a:close/>
                </a:path>
              </a:pathLst>
            </a:custGeom>
            <a:solidFill>
              <a:srgbClr val="DE8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0298DBA-4721-F516-B4D7-28F3204F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874"/>
              <a:ext cx="998" cy="159"/>
            </a:xfrm>
            <a:custGeom>
              <a:avLst/>
              <a:gdLst>
                <a:gd name="T0" fmla="*/ 0 w 362"/>
                <a:gd name="T1" fmla="*/ 55 h 57"/>
                <a:gd name="T2" fmla="*/ 4 w 362"/>
                <a:gd name="T3" fmla="*/ 55 h 57"/>
                <a:gd name="T4" fmla="*/ 50 w 362"/>
                <a:gd name="T5" fmla="*/ 55 h 57"/>
                <a:gd name="T6" fmla="*/ 56 w 362"/>
                <a:gd name="T7" fmla="*/ 51 h 57"/>
                <a:gd name="T8" fmla="*/ 58 w 362"/>
                <a:gd name="T9" fmla="*/ 48 h 57"/>
                <a:gd name="T10" fmla="*/ 67 w 362"/>
                <a:gd name="T11" fmla="*/ 46 h 57"/>
                <a:gd name="T12" fmla="*/ 81 w 362"/>
                <a:gd name="T13" fmla="*/ 52 h 57"/>
                <a:gd name="T14" fmla="*/ 86 w 362"/>
                <a:gd name="T15" fmla="*/ 49 h 57"/>
                <a:gd name="T16" fmla="*/ 90 w 362"/>
                <a:gd name="T17" fmla="*/ 38 h 57"/>
                <a:gd name="T18" fmla="*/ 93 w 362"/>
                <a:gd name="T19" fmla="*/ 37 h 57"/>
                <a:gd name="T20" fmla="*/ 105 w 362"/>
                <a:gd name="T21" fmla="*/ 46 h 57"/>
                <a:gd name="T22" fmla="*/ 108 w 362"/>
                <a:gd name="T23" fmla="*/ 45 h 57"/>
                <a:gd name="T24" fmla="*/ 116 w 362"/>
                <a:gd name="T25" fmla="*/ 27 h 57"/>
                <a:gd name="T26" fmla="*/ 119 w 362"/>
                <a:gd name="T27" fmla="*/ 27 h 57"/>
                <a:gd name="T28" fmla="*/ 130 w 362"/>
                <a:gd name="T29" fmla="*/ 40 h 57"/>
                <a:gd name="T30" fmla="*/ 132 w 362"/>
                <a:gd name="T31" fmla="*/ 41 h 57"/>
                <a:gd name="T32" fmla="*/ 133 w 362"/>
                <a:gd name="T33" fmla="*/ 39 h 57"/>
                <a:gd name="T34" fmla="*/ 139 w 362"/>
                <a:gd name="T35" fmla="*/ 10 h 57"/>
                <a:gd name="T36" fmla="*/ 143 w 362"/>
                <a:gd name="T37" fmla="*/ 3 h 57"/>
                <a:gd name="T38" fmla="*/ 147 w 362"/>
                <a:gd name="T39" fmla="*/ 2 h 57"/>
                <a:gd name="T40" fmla="*/ 168 w 362"/>
                <a:gd name="T41" fmla="*/ 34 h 57"/>
                <a:gd name="T42" fmla="*/ 172 w 362"/>
                <a:gd name="T43" fmla="*/ 35 h 57"/>
                <a:gd name="T44" fmla="*/ 190 w 362"/>
                <a:gd name="T45" fmla="*/ 18 h 57"/>
                <a:gd name="T46" fmla="*/ 194 w 362"/>
                <a:gd name="T47" fmla="*/ 14 h 57"/>
                <a:gd name="T48" fmla="*/ 199 w 362"/>
                <a:gd name="T49" fmla="*/ 15 h 57"/>
                <a:gd name="T50" fmla="*/ 204 w 362"/>
                <a:gd name="T51" fmla="*/ 39 h 57"/>
                <a:gd name="T52" fmla="*/ 204 w 362"/>
                <a:gd name="T53" fmla="*/ 42 h 57"/>
                <a:gd name="T54" fmla="*/ 206 w 362"/>
                <a:gd name="T55" fmla="*/ 41 h 57"/>
                <a:gd name="T56" fmla="*/ 213 w 362"/>
                <a:gd name="T57" fmla="*/ 36 h 57"/>
                <a:gd name="T58" fmla="*/ 218 w 362"/>
                <a:gd name="T59" fmla="*/ 36 h 57"/>
                <a:gd name="T60" fmla="*/ 222 w 362"/>
                <a:gd name="T61" fmla="*/ 46 h 57"/>
                <a:gd name="T62" fmla="*/ 227 w 362"/>
                <a:gd name="T63" fmla="*/ 49 h 57"/>
                <a:gd name="T64" fmla="*/ 240 w 362"/>
                <a:gd name="T65" fmla="*/ 46 h 57"/>
                <a:gd name="T66" fmla="*/ 245 w 362"/>
                <a:gd name="T67" fmla="*/ 48 h 57"/>
                <a:gd name="T68" fmla="*/ 247 w 362"/>
                <a:gd name="T69" fmla="*/ 54 h 57"/>
                <a:gd name="T70" fmla="*/ 255 w 362"/>
                <a:gd name="T71" fmla="*/ 55 h 57"/>
                <a:gd name="T72" fmla="*/ 327 w 362"/>
                <a:gd name="T73" fmla="*/ 55 h 57"/>
                <a:gd name="T74" fmla="*/ 331 w 362"/>
                <a:gd name="T75" fmla="*/ 55 h 57"/>
                <a:gd name="T76" fmla="*/ 362 w 362"/>
                <a:gd name="T77" fmla="*/ 55 h 57"/>
                <a:gd name="T78" fmla="*/ 360 w 362"/>
                <a:gd name="T79" fmla="*/ 57 h 57"/>
                <a:gd name="T80" fmla="*/ 330 w 362"/>
                <a:gd name="T81" fmla="*/ 56 h 57"/>
                <a:gd name="T82" fmla="*/ 240 w 362"/>
                <a:gd name="T83" fmla="*/ 55 h 57"/>
                <a:gd name="T84" fmla="*/ 98 w 362"/>
                <a:gd name="T85" fmla="*/ 55 h 57"/>
                <a:gd name="T86" fmla="*/ 73 w 362"/>
                <a:gd name="T87" fmla="*/ 55 h 57"/>
                <a:gd name="T88" fmla="*/ 3 w 362"/>
                <a:gd name="T89" fmla="*/ 55 h 57"/>
                <a:gd name="T90" fmla="*/ 0 w 362"/>
                <a:gd name="T9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57">
                  <a:moveTo>
                    <a:pt x="0" y="55"/>
                  </a:moveTo>
                  <a:cubicBezTo>
                    <a:pt x="1" y="54"/>
                    <a:pt x="2" y="55"/>
                    <a:pt x="4" y="55"/>
                  </a:cubicBezTo>
                  <a:cubicBezTo>
                    <a:pt x="19" y="55"/>
                    <a:pt x="34" y="55"/>
                    <a:pt x="50" y="55"/>
                  </a:cubicBezTo>
                  <a:cubicBezTo>
                    <a:pt x="53" y="55"/>
                    <a:pt x="55" y="54"/>
                    <a:pt x="56" y="51"/>
                  </a:cubicBezTo>
                  <a:cubicBezTo>
                    <a:pt x="57" y="50"/>
                    <a:pt x="57" y="49"/>
                    <a:pt x="58" y="48"/>
                  </a:cubicBezTo>
                  <a:cubicBezTo>
                    <a:pt x="61" y="43"/>
                    <a:pt x="62" y="43"/>
                    <a:pt x="67" y="46"/>
                  </a:cubicBezTo>
                  <a:cubicBezTo>
                    <a:pt x="71" y="49"/>
                    <a:pt x="76" y="51"/>
                    <a:pt x="81" y="52"/>
                  </a:cubicBezTo>
                  <a:cubicBezTo>
                    <a:pt x="84" y="53"/>
                    <a:pt x="86" y="53"/>
                    <a:pt x="86" y="49"/>
                  </a:cubicBezTo>
                  <a:cubicBezTo>
                    <a:pt x="87" y="45"/>
                    <a:pt x="89" y="42"/>
                    <a:pt x="90" y="38"/>
                  </a:cubicBezTo>
                  <a:cubicBezTo>
                    <a:pt x="91" y="36"/>
                    <a:pt x="92" y="36"/>
                    <a:pt x="93" y="37"/>
                  </a:cubicBezTo>
                  <a:cubicBezTo>
                    <a:pt x="97" y="41"/>
                    <a:pt x="101" y="43"/>
                    <a:pt x="105" y="46"/>
                  </a:cubicBezTo>
                  <a:cubicBezTo>
                    <a:pt x="107" y="48"/>
                    <a:pt x="108" y="48"/>
                    <a:pt x="108" y="45"/>
                  </a:cubicBezTo>
                  <a:cubicBezTo>
                    <a:pt x="108" y="38"/>
                    <a:pt x="111" y="32"/>
                    <a:pt x="116" y="27"/>
                  </a:cubicBezTo>
                  <a:cubicBezTo>
                    <a:pt x="118" y="25"/>
                    <a:pt x="118" y="25"/>
                    <a:pt x="119" y="27"/>
                  </a:cubicBezTo>
                  <a:cubicBezTo>
                    <a:pt x="122" y="32"/>
                    <a:pt x="127" y="36"/>
                    <a:pt x="130" y="40"/>
                  </a:cubicBezTo>
                  <a:cubicBezTo>
                    <a:pt x="131" y="40"/>
                    <a:pt x="132" y="41"/>
                    <a:pt x="132" y="41"/>
                  </a:cubicBezTo>
                  <a:cubicBezTo>
                    <a:pt x="134" y="40"/>
                    <a:pt x="133" y="39"/>
                    <a:pt x="133" y="39"/>
                  </a:cubicBezTo>
                  <a:cubicBezTo>
                    <a:pt x="131" y="28"/>
                    <a:pt x="134" y="19"/>
                    <a:pt x="139" y="10"/>
                  </a:cubicBezTo>
                  <a:cubicBezTo>
                    <a:pt x="140" y="7"/>
                    <a:pt x="141" y="5"/>
                    <a:pt x="143" y="3"/>
                  </a:cubicBezTo>
                  <a:cubicBezTo>
                    <a:pt x="144" y="0"/>
                    <a:pt x="145" y="1"/>
                    <a:pt x="147" y="2"/>
                  </a:cubicBezTo>
                  <a:cubicBezTo>
                    <a:pt x="156" y="11"/>
                    <a:pt x="163" y="22"/>
                    <a:pt x="168" y="34"/>
                  </a:cubicBezTo>
                  <a:cubicBezTo>
                    <a:pt x="169" y="37"/>
                    <a:pt x="170" y="37"/>
                    <a:pt x="172" y="35"/>
                  </a:cubicBezTo>
                  <a:cubicBezTo>
                    <a:pt x="179" y="30"/>
                    <a:pt x="185" y="24"/>
                    <a:pt x="190" y="18"/>
                  </a:cubicBezTo>
                  <a:cubicBezTo>
                    <a:pt x="191" y="17"/>
                    <a:pt x="193" y="15"/>
                    <a:pt x="194" y="14"/>
                  </a:cubicBezTo>
                  <a:cubicBezTo>
                    <a:pt x="197" y="10"/>
                    <a:pt x="197" y="10"/>
                    <a:pt x="199" y="15"/>
                  </a:cubicBezTo>
                  <a:cubicBezTo>
                    <a:pt x="204" y="22"/>
                    <a:pt x="206" y="30"/>
                    <a:pt x="204" y="39"/>
                  </a:cubicBezTo>
                  <a:cubicBezTo>
                    <a:pt x="204" y="40"/>
                    <a:pt x="203" y="41"/>
                    <a:pt x="204" y="42"/>
                  </a:cubicBezTo>
                  <a:cubicBezTo>
                    <a:pt x="205" y="42"/>
                    <a:pt x="206" y="41"/>
                    <a:pt x="206" y="41"/>
                  </a:cubicBezTo>
                  <a:cubicBezTo>
                    <a:pt x="209" y="40"/>
                    <a:pt x="211" y="37"/>
                    <a:pt x="213" y="36"/>
                  </a:cubicBezTo>
                  <a:cubicBezTo>
                    <a:pt x="215" y="34"/>
                    <a:pt x="216" y="34"/>
                    <a:pt x="218" y="36"/>
                  </a:cubicBezTo>
                  <a:cubicBezTo>
                    <a:pt x="220" y="39"/>
                    <a:pt x="222" y="42"/>
                    <a:pt x="222" y="46"/>
                  </a:cubicBezTo>
                  <a:cubicBezTo>
                    <a:pt x="223" y="49"/>
                    <a:pt x="224" y="50"/>
                    <a:pt x="227" y="49"/>
                  </a:cubicBezTo>
                  <a:cubicBezTo>
                    <a:pt x="231" y="48"/>
                    <a:pt x="236" y="47"/>
                    <a:pt x="240" y="46"/>
                  </a:cubicBezTo>
                  <a:cubicBezTo>
                    <a:pt x="244" y="44"/>
                    <a:pt x="244" y="46"/>
                    <a:pt x="245" y="48"/>
                  </a:cubicBezTo>
                  <a:cubicBezTo>
                    <a:pt x="246" y="50"/>
                    <a:pt x="245" y="53"/>
                    <a:pt x="247" y="54"/>
                  </a:cubicBezTo>
                  <a:cubicBezTo>
                    <a:pt x="250" y="55"/>
                    <a:pt x="252" y="55"/>
                    <a:pt x="255" y="55"/>
                  </a:cubicBezTo>
                  <a:cubicBezTo>
                    <a:pt x="279" y="55"/>
                    <a:pt x="303" y="55"/>
                    <a:pt x="327" y="55"/>
                  </a:cubicBezTo>
                  <a:cubicBezTo>
                    <a:pt x="328" y="56"/>
                    <a:pt x="329" y="55"/>
                    <a:pt x="331" y="55"/>
                  </a:cubicBezTo>
                  <a:cubicBezTo>
                    <a:pt x="341" y="55"/>
                    <a:pt x="351" y="55"/>
                    <a:pt x="362" y="55"/>
                  </a:cubicBezTo>
                  <a:cubicBezTo>
                    <a:pt x="362" y="56"/>
                    <a:pt x="361" y="57"/>
                    <a:pt x="360" y="57"/>
                  </a:cubicBezTo>
                  <a:cubicBezTo>
                    <a:pt x="350" y="55"/>
                    <a:pt x="340" y="57"/>
                    <a:pt x="330" y="56"/>
                  </a:cubicBezTo>
                  <a:cubicBezTo>
                    <a:pt x="300" y="55"/>
                    <a:pt x="270" y="56"/>
                    <a:pt x="240" y="55"/>
                  </a:cubicBezTo>
                  <a:cubicBezTo>
                    <a:pt x="192" y="55"/>
                    <a:pt x="145" y="55"/>
                    <a:pt x="98" y="55"/>
                  </a:cubicBezTo>
                  <a:cubicBezTo>
                    <a:pt x="90" y="55"/>
                    <a:pt x="81" y="54"/>
                    <a:pt x="73" y="55"/>
                  </a:cubicBezTo>
                  <a:cubicBezTo>
                    <a:pt x="50" y="56"/>
                    <a:pt x="26" y="55"/>
                    <a:pt x="3" y="55"/>
                  </a:cubicBezTo>
                  <a:cubicBezTo>
                    <a:pt x="2" y="55"/>
                    <a:pt x="1" y="55"/>
                    <a:pt x="0" y="55"/>
                  </a:cubicBezTo>
                  <a:close/>
                </a:path>
              </a:pathLst>
            </a:custGeom>
            <a:solidFill>
              <a:srgbClr val="F3C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E7D12A3-A7F7-4A10-8A12-BD52F9E981E8}"/>
              </a:ext>
            </a:extLst>
          </p:cNvPr>
          <p:cNvSpPr/>
          <p:nvPr/>
        </p:nvSpPr>
        <p:spPr>
          <a:xfrm>
            <a:off x="5739041" y="1075765"/>
            <a:ext cx="3012141" cy="3980306"/>
          </a:xfrm>
          <a:prstGeom prst="roundRect">
            <a:avLst/>
          </a:prstGeom>
          <a:noFill/>
          <a:ln>
            <a:solidFill>
              <a:srgbClr val="007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BB6A69E-72F3-4A1D-B589-19C0F4530E08}"/>
              </a:ext>
            </a:extLst>
          </p:cNvPr>
          <p:cNvSpPr/>
          <p:nvPr/>
        </p:nvSpPr>
        <p:spPr>
          <a:xfrm>
            <a:off x="408791" y="1075765"/>
            <a:ext cx="3012141" cy="3980306"/>
          </a:xfrm>
          <a:prstGeom prst="roundRect">
            <a:avLst/>
          </a:prstGeom>
          <a:noFill/>
          <a:ln>
            <a:solidFill>
              <a:srgbClr val="007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2621492" y="27371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6020975" y="27371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748222" y="13312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080808"/>
                  </a:solidFill>
                </a:rPr>
                <a:t>Content  Here</a:t>
              </a:r>
              <a:endParaRPr lang="ko-KR" altLang="en-US" sz="1050" b="1" dirty="0">
                <a:solidFill>
                  <a:srgbClr val="08080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80808"/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118868" y="2476923"/>
            <a:ext cx="1014344" cy="972108"/>
            <a:chOff x="676746" y="2780928"/>
            <a:chExt cx="1352458" cy="1296144"/>
          </a:xfrm>
          <a:solidFill>
            <a:srgbClr val="73503F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128880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87%</a:t>
            </a:r>
            <a:endParaRPr lang="ko-KR" alt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7033113" y="2476923"/>
            <a:ext cx="1014344" cy="972108"/>
            <a:chOff x="7064541" y="2780929"/>
            <a:chExt cx="1352458" cy="1296144"/>
          </a:xfrm>
          <a:solidFill>
            <a:srgbClr val="EDC7A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7043125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5978388" y="1331255"/>
            <a:ext cx="2454623" cy="827035"/>
            <a:chOff x="6444890" y="1705433"/>
            <a:chExt cx="2360723" cy="11027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080808"/>
                  </a:solidFill>
                </a:rPr>
                <a:t>Content  Here</a:t>
              </a:r>
              <a:endParaRPr lang="ko-KR" altLang="en-US" sz="1050" b="1" dirty="0">
                <a:solidFill>
                  <a:srgbClr val="080808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80808"/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080808"/>
                  </a:solidFill>
                </a:rPr>
                <a:t>Content  Here</a:t>
              </a:r>
              <a:endParaRPr lang="ko-KR" altLang="en-US" sz="1050" b="1" dirty="0">
                <a:solidFill>
                  <a:srgbClr val="080808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80808"/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5978388" y="3773093"/>
            <a:ext cx="2454623" cy="827035"/>
            <a:chOff x="6444890" y="5050667"/>
            <a:chExt cx="2360723" cy="11027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080808"/>
                  </a:solidFill>
                </a:rPr>
                <a:t>Content  Here</a:t>
              </a:r>
              <a:endParaRPr lang="ko-KR" altLang="en-US" sz="1050" b="1" dirty="0">
                <a:solidFill>
                  <a:srgbClr val="080808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80808"/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206127-5AFF-445C-9EE3-E4BD0D65052C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sp>
        <p:nvSpPr>
          <p:cNvPr id="32" name="Flecha: cheurón 31">
            <a:extLst>
              <a:ext uri="{FF2B5EF4-FFF2-40B4-BE49-F238E27FC236}">
                <a16:creationId xmlns:a16="http://schemas.microsoft.com/office/drawing/2014/main" id="{4DB6EE65-9E54-48AF-A041-A1D3E4212126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249B958-F4E7-4CE2-B3ED-3D8FECE5BA18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879FE24-CECC-4600-89F1-3D785475A7C6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D26BCE7B-46D5-49FF-9169-5CF1D78A1C8C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CD0773C-99EE-422E-B30C-8065E2D813FD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5EF0AFB3-04D2-400F-AF82-EBB72296F4D9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CF61938-BB9C-4FB5-919E-CC6F6F1E318D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28B3337D-2DFD-4A89-8FE2-1B207A761265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4788ECE-27C4-4E60-82E1-E82754F5AECA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18FCBC-EE86-46A6-93BB-B855B137AD1E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6B6C6C1-EB08-4338-BC9E-10ABC0EB391C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BE8841E-AFD5-4EA8-BFC8-90FBF6B80683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DABC8AF-4D9F-4AA5-B5DC-4F5D2B427F7B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DF868167-3D28-4364-9288-F78F4799FD8D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1172383-999D-4A9E-866B-5E2002637D26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AAC837B-1EC9-46D6-9C50-AA287F27AA7C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8877DAC0-CCA3-4D14-AE7D-1CD354B17280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ADED335E-18CB-5742-74A2-E416F874C2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4838" y="1724025"/>
            <a:ext cx="2925762" cy="2617788"/>
            <a:chOff x="1981" y="1086"/>
            <a:chExt cx="1843" cy="1649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5B5698-A381-B17B-93AF-1E81C774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148"/>
              <a:ext cx="10" cy="16"/>
            </a:xfrm>
            <a:custGeom>
              <a:avLst/>
              <a:gdLst>
                <a:gd name="T0" fmla="*/ 4 w 4"/>
                <a:gd name="T1" fmla="*/ 2 h 7"/>
                <a:gd name="T2" fmla="*/ 3 w 4"/>
                <a:gd name="T3" fmla="*/ 7 h 7"/>
                <a:gd name="T4" fmla="*/ 0 w 4"/>
                <a:gd name="T5" fmla="*/ 1 h 7"/>
                <a:gd name="T6" fmla="*/ 4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1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F258E750-6961-0D95-6DF8-2A0460FDE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086"/>
              <a:ext cx="935" cy="840"/>
            </a:xfrm>
            <a:custGeom>
              <a:avLst/>
              <a:gdLst>
                <a:gd name="T0" fmla="*/ 370 w 394"/>
                <a:gd name="T1" fmla="*/ 325 h 354"/>
                <a:gd name="T2" fmla="*/ 349 w 394"/>
                <a:gd name="T3" fmla="*/ 335 h 354"/>
                <a:gd name="T4" fmla="*/ 318 w 394"/>
                <a:gd name="T5" fmla="*/ 350 h 354"/>
                <a:gd name="T6" fmla="*/ 287 w 394"/>
                <a:gd name="T7" fmla="*/ 339 h 354"/>
                <a:gd name="T8" fmla="*/ 274 w 394"/>
                <a:gd name="T9" fmla="*/ 321 h 354"/>
                <a:gd name="T10" fmla="*/ 239 w 394"/>
                <a:gd name="T11" fmla="*/ 316 h 354"/>
                <a:gd name="T12" fmla="*/ 217 w 394"/>
                <a:gd name="T13" fmla="*/ 301 h 354"/>
                <a:gd name="T14" fmla="*/ 204 w 394"/>
                <a:gd name="T15" fmla="*/ 282 h 354"/>
                <a:gd name="T16" fmla="*/ 161 w 394"/>
                <a:gd name="T17" fmla="*/ 273 h 354"/>
                <a:gd name="T18" fmla="*/ 153 w 394"/>
                <a:gd name="T19" fmla="*/ 262 h 354"/>
                <a:gd name="T20" fmla="*/ 127 w 394"/>
                <a:gd name="T21" fmla="*/ 292 h 354"/>
                <a:gd name="T22" fmla="*/ 99 w 394"/>
                <a:gd name="T23" fmla="*/ 303 h 354"/>
                <a:gd name="T24" fmla="*/ 72 w 394"/>
                <a:gd name="T25" fmla="*/ 291 h 354"/>
                <a:gd name="T26" fmla="*/ 41 w 394"/>
                <a:gd name="T27" fmla="*/ 317 h 354"/>
                <a:gd name="T28" fmla="*/ 25 w 394"/>
                <a:gd name="T29" fmla="*/ 306 h 354"/>
                <a:gd name="T30" fmla="*/ 17 w 394"/>
                <a:gd name="T31" fmla="*/ 287 h 354"/>
                <a:gd name="T32" fmla="*/ 13 w 394"/>
                <a:gd name="T33" fmla="*/ 272 h 354"/>
                <a:gd name="T34" fmla="*/ 6 w 394"/>
                <a:gd name="T35" fmla="*/ 256 h 354"/>
                <a:gd name="T36" fmla="*/ 2 w 394"/>
                <a:gd name="T37" fmla="*/ 228 h 354"/>
                <a:gd name="T38" fmla="*/ 19 w 394"/>
                <a:gd name="T39" fmla="*/ 224 h 354"/>
                <a:gd name="T40" fmla="*/ 20 w 394"/>
                <a:gd name="T41" fmla="*/ 198 h 354"/>
                <a:gd name="T42" fmla="*/ 27 w 394"/>
                <a:gd name="T43" fmla="*/ 186 h 354"/>
                <a:gd name="T44" fmla="*/ 41 w 394"/>
                <a:gd name="T45" fmla="*/ 177 h 354"/>
                <a:gd name="T46" fmla="*/ 66 w 394"/>
                <a:gd name="T47" fmla="*/ 175 h 354"/>
                <a:gd name="T48" fmla="*/ 79 w 394"/>
                <a:gd name="T49" fmla="*/ 169 h 354"/>
                <a:gd name="T50" fmla="*/ 59 w 394"/>
                <a:gd name="T51" fmla="*/ 150 h 354"/>
                <a:gd name="T52" fmla="*/ 64 w 394"/>
                <a:gd name="T53" fmla="*/ 118 h 354"/>
                <a:gd name="T54" fmla="*/ 76 w 394"/>
                <a:gd name="T55" fmla="*/ 97 h 354"/>
                <a:gd name="T56" fmla="*/ 97 w 394"/>
                <a:gd name="T57" fmla="*/ 79 h 354"/>
                <a:gd name="T58" fmla="*/ 89 w 394"/>
                <a:gd name="T59" fmla="*/ 54 h 354"/>
                <a:gd name="T60" fmla="*/ 118 w 394"/>
                <a:gd name="T61" fmla="*/ 29 h 354"/>
                <a:gd name="T62" fmla="*/ 138 w 394"/>
                <a:gd name="T63" fmla="*/ 32 h 354"/>
                <a:gd name="T64" fmla="*/ 149 w 394"/>
                <a:gd name="T65" fmla="*/ 23 h 354"/>
                <a:gd name="T66" fmla="*/ 175 w 394"/>
                <a:gd name="T67" fmla="*/ 12 h 354"/>
                <a:gd name="T68" fmla="*/ 197 w 394"/>
                <a:gd name="T69" fmla="*/ 10 h 354"/>
                <a:gd name="T70" fmla="*/ 213 w 394"/>
                <a:gd name="T71" fmla="*/ 11 h 354"/>
                <a:gd name="T72" fmla="*/ 243 w 394"/>
                <a:gd name="T73" fmla="*/ 4 h 354"/>
                <a:gd name="T74" fmla="*/ 266 w 394"/>
                <a:gd name="T75" fmla="*/ 17 h 354"/>
                <a:gd name="T76" fmla="*/ 279 w 394"/>
                <a:gd name="T77" fmla="*/ 37 h 354"/>
                <a:gd name="T78" fmla="*/ 296 w 394"/>
                <a:gd name="T79" fmla="*/ 55 h 354"/>
                <a:gd name="T80" fmla="*/ 309 w 394"/>
                <a:gd name="T81" fmla="*/ 84 h 354"/>
                <a:gd name="T82" fmla="*/ 305 w 394"/>
                <a:gd name="T83" fmla="*/ 110 h 354"/>
                <a:gd name="T84" fmla="*/ 334 w 394"/>
                <a:gd name="T85" fmla="*/ 124 h 354"/>
                <a:gd name="T86" fmla="*/ 363 w 394"/>
                <a:gd name="T87" fmla="*/ 132 h 354"/>
                <a:gd name="T88" fmla="*/ 374 w 394"/>
                <a:gd name="T89" fmla="*/ 155 h 354"/>
                <a:gd name="T90" fmla="*/ 389 w 394"/>
                <a:gd name="T91" fmla="*/ 179 h 354"/>
                <a:gd name="T92" fmla="*/ 389 w 394"/>
                <a:gd name="T93" fmla="*/ 201 h 354"/>
                <a:gd name="T94" fmla="*/ 352 w 394"/>
                <a:gd name="T95" fmla="*/ 229 h 354"/>
                <a:gd name="T96" fmla="*/ 312 w 394"/>
                <a:gd name="T97" fmla="*/ 231 h 354"/>
                <a:gd name="T98" fmla="*/ 317 w 394"/>
                <a:gd name="T99" fmla="*/ 247 h 354"/>
                <a:gd name="T100" fmla="*/ 339 w 394"/>
                <a:gd name="T101" fmla="*/ 248 h 354"/>
                <a:gd name="T102" fmla="*/ 374 w 394"/>
                <a:gd name="T103" fmla="*/ 244 h 354"/>
                <a:gd name="T104" fmla="*/ 378 w 394"/>
                <a:gd name="T105" fmla="*/ 262 h 354"/>
                <a:gd name="T106" fmla="*/ 378 w 394"/>
                <a:gd name="T107" fmla="*/ 28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4" h="354">
                  <a:moveTo>
                    <a:pt x="387" y="292"/>
                  </a:moveTo>
                  <a:cubicBezTo>
                    <a:pt x="386" y="297"/>
                    <a:pt x="383" y="301"/>
                    <a:pt x="379" y="304"/>
                  </a:cubicBezTo>
                  <a:cubicBezTo>
                    <a:pt x="377" y="305"/>
                    <a:pt x="376" y="307"/>
                    <a:pt x="377" y="309"/>
                  </a:cubicBezTo>
                  <a:cubicBezTo>
                    <a:pt x="375" y="312"/>
                    <a:pt x="376" y="315"/>
                    <a:pt x="376" y="319"/>
                  </a:cubicBezTo>
                  <a:cubicBezTo>
                    <a:pt x="377" y="324"/>
                    <a:pt x="375" y="325"/>
                    <a:pt x="370" y="325"/>
                  </a:cubicBezTo>
                  <a:cubicBezTo>
                    <a:pt x="367" y="325"/>
                    <a:pt x="365" y="323"/>
                    <a:pt x="362" y="322"/>
                  </a:cubicBezTo>
                  <a:cubicBezTo>
                    <a:pt x="361" y="321"/>
                    <a:pt x="360" y="320"/>
                    <a:pt x="358" y="320"/>
                  </a:cubicBezTo>
                  <a:cubicBezTo>
                    <a:pt x="356" y="319"/>
                    <a:pt x="353" y="318"/>
                    <a:pt x="352" y="320"/>
                  </a:cubicBezTo>
                  <a:cubicBezTo>
                    <a:pt x="350" y="323"/>
                    <a:pt x="347" y="326"/>
                    <a:pt x="348" y="330"/>
                  </a:cubicBezTo>
                  <a:cubicBezTo>
                    <a:pt x="348" y="332"/>
                    <a:pt x="349" y="333"/>
                    <a:pt x="349" y="335"/>
                  </a:cubicBezTo>
                  <a:cubicBezTo>
                    <a:pt x="349" y="339"/>
                    <a:pt x="347" y="341"/>
                    <a:pt x="344" y="340"/>
                  </a:cubicBezTo>
                  <a:cubicBezTo>
                    <a:pt x="339" y="339"/>
                    <a:pt x="335" y="340"/>
                    <a:pt x="332" y="343"/>
                  </a:cubicBezTo>
                  <a:cubicBezTo>
                    <a:pt x="330" y="344"/>
                    <a:pt x="329" y="345"/>
                    <a:pt x="330" y="347"/>
                  </a:cubicBezTo>
                  <a:cubicBezTo>
                    <a:pt x="331" y="352"/>
                    <a:pt x="329" y="354"/>
                    <a:pt x="324" y="353"/>
                  </a:cubicBezTo>
                  <a:cubicBezTo>
                    <a:pt x="322" y="352"/>
                    <a:pt x="320" y="351"/>
                    <a:pt x="318" y="350"/>
                  </a:cubicBezTo>
                  <a:cubicBezTo>
                    <a:pt x="317" y="348"/>
                    <a:pt x="315" y="347"/>
                    <a:pt x="313" y="347"/>
                  </a:cubicBezTo>
                  <a:cubicBezTo>
                    <a:pt x="308" y="347"/>
                    <a:pt x="304" y="347"/>
                    <a:pt x="300" y="346"/>
                  </a:cubicBezTo>
                  <a:cubicBezTo>
                    <a:pt x="298" y="345"/>
                    <a:pt x="297" y="346"/>
                    <a:pt x="296" y="346"/>
                  </a:cubicBezTo>
                  <a:cubicBezTo>
                    <a:pt x="293" y="348"/>
                    <a:pt x="291" y="347"/>
                    <a:pt x="289" y="343"/>
                  </a:cubicBezTo>
                  <a:cubicBezTo>
                    <a:pt x="289" y="342"/>
                    <a:pt x="288" y="340"/>
                    <a:pt x="287" y="339"/>
                  </a:cubicBezTo>
                  <a:cubicBezTo>
                    <a:pt x="284" y="336"/>
                    <a:pt x="283" y="335"/>
                    <a:pt x="279" y="337"/>
                  </a:cubicBezTo>
                  <a:cubicBezTo>
                    <a:pt x="277" y="338"/>
                    <a:pt x="275" y="340"/>
                    <a:pt x="272" y="337"/>
                  </a:cubicBezTo>
                  <a:cubicBezTo>
                    <a:pt x="270" y="335"/>
                    <a:pt x="271" y="333"/>
                    <a:pt x="272" y="330"/>
                  </a:cubicBezTo>
                  <a:cubicBezTo>
                    <a:pt x="272" y="329"/>
                    <a:pt x="273" y="328"/>
                    <a:pt x="274" y="326"/>
                  </a:cubicBezTo>
                  <a:cubicBezTo>
                    <a:pt x="275" y="324"/>
                    <a:pt x="275" y="323"/>
                    <a:pt x="274" y="321"/>
                  </a:cubicBezTo>
                  <a:cubicBezTo>
                    <a:pt x="273" y="319"/>
                    <a:pt x="271" y="320"/>
                    <a:pt x="270" y="320"/>
                  </a:cubicBezTo>
                  <a:cubicBezTo>
                    <a:pt x="266" y="321"/>
                    <a:pt x="262" y="322"/>
                    <a:pt x="258" y="321"/>
                  </a:cubicBezTo>
                  <a:cubicBezTo>
                    <a:pt x="256" y="321"/>
                    <a:pt x="254" y="321"/>
                    <a:pt x="252" y="322"/>
                  </a:cubicBezTo>
                  <a:cubicBezTo>
                    <a:pt x="249" y="323"/>
                    <a:pt x="246" y="323"/>
                    <a:pt x="243" y="322"/>
                  </a:cubicBezTo>
                  <a:cubicBezTo>
                    <a:pt x="240" y="322"/>
                    <a:pt x="239" y="320"/>
                    <a:pt x="239" y="316"/>
                  </a:cubicBezTo>
                  <a:cubicBezTo>
                    <a:pt x="239" y="315"/>
                    <a:pt x="240" y="314"/>
                    <a:pt x="238" y="313"/>
                  </a:cubicBezTo>
                  <a:cubicBezTo>
                    <a:pt x="237" y="313"/>
                    <a:pt x="236" y="313"/>
                    <a:pt x="235" y="314"/>
                  </a:cubicBezTo>
                  <a:cubicBezTo>
                    <a:pt x="234" y="315"/>
                    <a:pt x="233" y="315"/>
                    <a:pt x="232" y="316"/>
                  </a:cubicBezTo>
                  <a:cubicBezTo>
                    <a:pt x="228" y="317"/>
                    <a:pt x="226" y="316"/>
                    <a:pt x="226" y="312"/>
                  </a:cubicBezTo>
                  <a:cubicBezTo>
                    <a:pt x="227" y="305"/>
                    <a:pt x="221" y="304"/>
                    <a:pt x="217" y="301"/>
                  </a:cubicBezTo>
                  <a:cubicBezTo>
                    <a:pt x="216" y="300"/>
                    <a:pt x="215" y="301"/>
                    <a:pt x="213" y="301"/>
                  </a:cubicBezTo>
                  <a:cubicBezTo>
                    <a:pt x="209" y="302"/>
                    <a:pt x="208" y="301"/>
                    <a:pt x="208" y="297"/>
                  </a:cubicBezTo>
                  <a:cubicBezTo>
                    <a:pt x="207" y="295"/>
                    <a:pt x="208" y="293"/>
                    <a:pt x="209" y="291"/>
                  </a:cubicBezTo>
                  <a:cubicBezTo>
                    <a:pt x="209" y="289"/>
                    <a:pt x="210" y="288"/>
                    <a:pt x="210" y="287"/>
                  </a:cubicBezTo>
                  <a:cubicBezTo>
                    <a:pt x="209" y="282"/>
                    <a:pt x="209" y="280"/>
                    <a:pt x="204" y="282"/>
                  </a:cubicBezTo>
                  <a:cubicBezTo>
                    <a:pt x="202" y="283"/>
                    <a:pt x="199" y="283"/>
                    <a:pt x="197" y="283"/>
                  </a:cubicBezTo>
                  <a:cubicBezTo>
                    <a:pt x="192" y="283"/>
                    <a:pt x="187" y="284"/>
                    <a:pt x="182" y="287"/>
                  </a:cubicBezTo>
                  <a:cubicBezTo>
                    <a:pt x="178" y="290"/>
                    <a:pt x="175" y="287"/>
                    <a:pt x="175" y="283"/>
                  </a:cubicBezTo>
                  <a:cubicBezTo>
                    <a:pt x="175" y="276"/>
                    <a:pt x="174" y="275"/>
                    <a:pt x="168" y="278"/>
                  </a:cubicBezTo>
                  <a:cubicBezTo>
                    <a:pt x="163" y="280"/>
                    <a:pt x="160" y="278"/>
                    <a:pt x="161" y="273"/>
                  </a:cubicBezTo>
                  <a:cubicBezTo>
                    <a:pt x="163" y="267"/>
                    <a:pt x="162" y="263"/>
                    <a:pt x="160" y="257"/>
                  </a:cubicBezTo>
                  <a:cubicBezTo>
                    <a:pt x="159" y="254"/>
                    <a:pt x="159" y="251"/>
                    <a:pt x="156" y="249"/>
                  </a:cubicBezTo>
                  <a:cubicBezTo>
                    <a:pt x="153" y="247"/>
                    <a:pt x="155" y="243"/>
                    <a:pt x="155" y="241"/>
                  </a:cubicBezTo>
                  <a:cubicBezTo>
                    <a:pt x="153" y="244"/>
                    <a:pt x="153" y="249"/>
                    <a:pt x="154" y="254"/>
                  </a:cubicBezTo>
                  <a:cubicBezTo>
                    <a:pt x="155" y="257"/>
                    <a:pt x="156" y="260"/>
                    <a:pt x="153" y="262"/>
                  </a:cubicBezTo>
                  <a:cubicBezTo>
                    <a:pt x="150" y="264"/>
                    <a:pt x="147" y="262"/>
                    <a:pt x="145" y="261"/>
                  </a:cubicBezTo>
                  <a:cubicBezTo>
                    <a:pt x="142" y="260"/>
                    <a:pt x="141" y="257"/>
                    <a:pt x="138" y="257"/>
                  </a:cubicBezTo>
                  <a:cubicBezTo>
                    <a:pt x="135" y="258"/>
                    <a:pt x="133" y="259"/>
                    <a:pt x="134" y="262"/>
                  </a:cubicBezTo>
                  <a:cubicBezTo>
                    <a:pt x="134" y="271"/>
                    <a:pt x="133" y="279"/>
                    <a:pt x="128" y="287"/>
                  </a:cubicBezTo>
                  <a:cubicBezTo>
                    <a:pt x="127" y="288"/>
                    <a:pt x="127" y="290"/>
                    <a:pt x="127" y="292"/>
                  </a:cubicBezTo>
                  <a:cubicBezTo>
                    <a:pt x="127" y="294"/>
                    <a:pt x="126" y="296"/>
                    <a:pt x="124" y="297"/>
                  </a:cubicBezTo>
                  <a:cubicBezTo>
                    <a:pt x="121" y="299"/>
                    <a:pt x="119" y="300"/>
                    <a:pt x="118" y="303"/>
                  </a:cubicBezTo>
                  <a:cubicBezTo>
                    <a:pt x="118" y="305"/>
                    <a:pt x="115" y="306"/>
                    <a:pt x="113" y="305"/>
                  </a:cubicBezTo>
                  <a:cubicBezTo>
                    <a:pt x="109" y="302"/>
                    <a:pt x="104" y="303"/>
                    <a:pt x="100" y="303"/>
                  </a:cubicBezTo>
                  <a:cubicBezTo>
                    <a:pt x="99" y="303"/>
                    <a:pt x="100" y="303"/>
                    <a:pt x="99" y="303"/>
                  </a:cubicBezTo>
                  <a:cubicBezTo>
                    <a:pt x="93" y="302"/>
                    <a:pt x="87" y="302"/>
                    <a:pt x="81" y="306"/>
                  </a:cubicBezTo>
                  <a:cubicBezTo>
                    <a:pt x="79" y="308"/>
                    <a:pt x="75" y="309"/>
                    <a:pt x="72" y="306"/>
                  </a:cubicBezTo>
                  <a:cubicBezTo>
                    <a:pt x="70" y="304"/>
                    <a:pt x="71" y="300"/>
                    <a:pt x="72" y="297"/>
                  </a:cubicBezTo>
                  <a:cubicBezTo>
                    <a:pt x="72" y="297"/>
                    <a:pt x="72" y="297"/>
                    <a:pt x="72" y="296"/>
                  </a:cubicBezTo>
                  <a:cubicBezTo>
                    <a:pt x="73" y="295"/>
                    <a:pt x="74" y="292"/>
                    <a:pt x="72" y="291"/>
                  </a:cubicBezTo>
                  <a:cubicBezTo>
                    <a:pt x="69" y="290"/>
                    <a:pt x="69" y="293"/>
                    <a:pt x="68" y="294"/>
                  </a:cubicBezTo>
                  <a:cubicBezTo>
                    <a:pt x="66" y="297"/>
                    <a:pt x="65" y="299"/>
                    <a:pt x="65" y="302"/>
                  </a:cubicBezTo>
                  <a:cubicBezTo>
                    <a:pt x="65" y="306"/>
                    <a:pt x="62" y="307"/>
                    <a:pt x="59" y="306"/>
                  </a:cubicBezTo>
                  <a:cubicBezTo>
                    <a:pt x="54" y="305"/>
                    <a:pt x="51" y="306"/>
                    <a:pt x="49" y="311"/>
                  </a:cubicBezTo>
                  <a:cubicBezTo>
                    <a:pt x="48" y="314"/>
                    <a:pt x="45" y="316"/>
                    <a:pt x="41" y="317"/>
                  </a:cubicBezTo>
                  <a:cubicBezTo>
                    <a:pt x="39" y="318"/>
                    <a:pt x="38" y="317"/>
                    <a:pt x="38" y="315"/>
                  </a:cubicBezTo>
                  <a:cubicBezTo>
                    <a:pt x="37" y="314"/>
                    <a:pt x="37" y="312"/>
                    <a:pt x="38" y="311"/>
                  </a:cubicBezTo>
                  <a:cubicBezTo>
                    <a:pt x="38" y="307"/>
                    <a:pt x="38" y="307"/>
                    <a:pt x="34" y="308"/>
                  </a:cubicBezTo>
                  <a:cubicBezTo>
                    <a:pt x="27" y="311"/>
                    <a:pt x="27" y="311"/>
                    <a:pt x="23" y="308"/>
                  </a:cubicBezTo>
                  <a:cubicBezTo>
                    <a:pt x="24" y="307"/>
                    <a:pt x="25" y="306"/>
                    <a:pt x="25" y="306"/>
                  </a:cubicBezTo>
                  <a:cubicBezTo>
                    <a:pt x="26" y="305"/>
                    <a:pt x="27" y="304"/>
                    <a:pt x="26" y="303"/>
                  </a:cubicBezTo>
                  <a:cubicBezTo>
                    <a:pt x="26" y="302"/>
                    <a:pt x="25" y="302"/>
                    <a:pt x="24" y="302"/>
                  </a:cubicBezTo>
                  <a:cubicBezTo>
                    <a:pt x="24" y="299"/>
                    <a:pt x="23" y="297"/>
                    <a:pt x="19" y="297"/>
                  </a:cubicBezTo>
                  <a:cubicBezTo>
                    <a:pt x="15" y="297"/>
                    <a:pt x="16" y="293"/>
                    <a:pt x="15" y="291"/>
                  </a:cubicBezTo>
                  <a:cubicBezTo>
                    <a:pt x="17" y="290"/>
                    <a:pt x="18" y="290"/>
                    <a:pt x="17" y="287"/>
                  </a:cubicBezTo>
                  <a:cubicBezTo>
                    <a:pt x="16" y="287"/>
                    <a:pt x="16" y="286"/>
                    <a:pt x="15" y="285"/>
                  </a:cubicBezTo>
                  <a:cubicBezTo>
                    <a:pt x="15" y="282"/>
                    <a:pt x="14" y="280"/>
                    <a:pt x="10" y="280"/>
                  </a:cubicBezTo>
                  <a:cubicBezTo>
                    <a:pt x="9" y="280"/>
                    <a:pt x="8" y="279"/>
                    <a:pt x="7" y="278"/>
                  </a:cubicBezTo>
                  <a:cubicBezTo>
                    <a:pt x="10" y="276"/>
                    <a:pt x="13" y="277"/>
                    <a:pt x="16" y="277"/>
                  </a:cubicBezTo>
                  <a:cubicBezTo>
                    <a:pt x="16" y="275"/>
                    <a:pt x="14" y="273"/>
                    <a:pt x="13" y="272"/>
                  </a:cubicBezTo>
                  <a:cubicBezTo>
                    <a:pt x="10" y="268"/>
                    <a:pt x="11" y="266"/>
                    <a:pt x="15" y="264"/>
                  </a:cubicBezTo>
                  <a:cubicBezTo>
                    <a:pt x="17" y="264"/>
                    <a:pt x="18" y="264"/>
                    <a:pt x="20" y="263"/>
                  </a:cubicBezTo>
                  <a:cubicBezTo>
                    <a:pt x="22" y="263"/>
                    <a:pt x="24" y="261"/>
                    <a:pt x="25" y="259"/>
                  </a:cubicBezTo>
                  <a:cubicBezTo>
                    <a:pt x="24" y="258"/>
                    <a:pt x="23" y="258"/>
                    <a:pt x="22" y="259"/>
                  </a:cubicBezTo>
                  <a:cubicBezTo>
                    <a:pt x="16" y="262"/>
                    <a:pt x="11" y="260"/>
                    <a:pt x="6" y="256"/>
                  </a:cubicBezTo>
                  <a:cubicBezTo>
                    <a:pt x="4" y="253"/>
                    <a:pt x="4" y="252"/>
                    <a:pt x="6" y="249"/>
                  </a:cubicBezTo>
                  <a:cubicBezTo>
                    <a:pt x="8" y="247"/>
                    <a:pt x="11" y="246"/>
                    <a:pt x="14" y="245"/>
                  </a:cubicBezTo>
                  <a:cubicBezTo>
                    <a:pt x="16" y="244"/>
                    <a:pt x="16" y="243"/>
                    <a:pt x="15" y="241"/>
                  </a:cubicBezTo>
                  <a:cubicBezTo>
                    <a:pt x="14" y="239"/>
                    <a:pt x="13" y="236"/>
                    <a:pt x="10" y="235"/>
                  </a:cubicBezTo>
                  <a:cubicBezTo>
                    <a:pt x="6" y="234"/>
                    <a:pt x="4" y="231"/>
                    <a:pt x="2" y="228"/>
                  </a:cubicBezTo>
                  <a:cubicBezTo>
                    <a:pt x="0" y="224"/>
                    <a:pt x="1" y="220"/>
                    <a:pt x="3" y="216"/>
                  </a:cubicBezTo>
                  <a:cubicBezTo>
                    <a:pt x="4" y="214"/>
                    <a:pt x="5" y="215"/>
                    <a:pt x="6" y="215"/>
                  </a:cubicBezTo>
                  <a:cubicBezTo>
                    <a:pt x="11" y="217"/>
                    <a:pt x="14" y="220"/>
                    <a:pt x="15" y="225"/>
                  </a:cubicBezTo>
                  <a:cubicBezTo>
                    <a:pt x="15" y="228"/>
                    <a:pt x="17" y="228"/>
                    <a:pt x="19" y="228"/>
                  </a:cubicBezTo>
                  <a:cubicBezTo>
                    <a:pt x="21" y="227"/>
                    <a:pt x="20" y="226"/>
                    <a:pt x="19" y="224"/>
                  </a:cubicBezTo>
                  <a:cubicBezTo>
                    <a:pt x="19" y="222"/>
                    <a:pt x="18" y="219"/>
                    <a:pt x="18" y="216"/>
                  </a:cubicBezTo>
                  <a:cubicBezTo>
                    <a:pt x="18" y="214"/>
                    <a:pt x="18" y="211"/>
                    <a:pt x="16" y="209"/>
                  </a:cubicBezTo>
                  <a:cubicBezTo>
                    <a:pt x="14" y="208"/>
                    <a:pt x="14" y="206"/>
                    <a:pt x="17" y="205"/>
                  </a:cubicBezTo>
                  <a:cubicBezTo>
                    <a:pt x="21" y="205"/>
                    <a:pt x="21" y="202"/>
                    <a:pt x="22" y="200"/>
                  </a:cubicBezTo>
                  <a:cubicBezTo>
                    <a:pt x="22" y="199"/>
                    <a:pt x="21" y="199"/>
                    <a:pt x="20" y="198"/>
                  </a:cubicBezTo>
                  <a:cubicBezTo>
                    <a:pt x="19" y="198"/>
                    <a:pt x="16" y="198"/>
                    <a:pt x="16" y="196"/>
                  </a:cubicBezTo>
                  <a:cubicBezTo>
                    <a:pt x="16" y="194"/>
                    <a:pt x="18" y="193"/>
                    <a:pt x="20" y="193"/>
                  </a:cubicBezTo>
                  <a:cubicBezTo>
                    <a:pt x="21" y="192"/>
                    <a:pt x="22" y="192"/>
                    <a:pt x="23" y="191"/>
                  </a:cubicBezTo>
                  <a:cubicBezTo>
                    <a:pt x="24" y="189"/>
                    <a:pt x="21" y="188"/>
                    <a:pt x="22" y="187"/>
                  </a:cubicBezTo>
                  <a:cubicBezTo>
                    <a:pt x="24" y="186"/>
                    <a:pt x="25" y="186"/>
                    <a:pt x="27" y="186"/>
                  </a:cubicBezTo>
                  <a:cubicBezTo>
                    <a:pt x="30" y="186"/>
                    <a:pt x="30" y="185"/>
                    <a:pt x="30" y="182"/>
                  </a:cubicBezTo>
                  <a:cubicBezTo>
                    <a:pt x="29" y="182"/>
                    <a:pt x="29" y="182"/>
                    <a:pt x="29" y="181"/>
                  </a:cubicBezTo>
                  <a:cubicBezTo>
                    <a:pt x="29" y="178"/>
                    <a:pt x="28" y="174"/>
                    <a:pt x="30" y="173"/>
                  </a:cubicBezTo>
                  <a:cubicBezTo>
                    <a:pt x="33" y="171"/>
                    <a:pt x="37" y="173"/>
                    <a:pt x="40" y="175"/>
                  </a:cubicBezTo>
                  <a:cubicBezTo>
                    <a:pt x="40" y="176"/>
                    <a:pt x="41" y="176"/>
                    <a:pt x="41" y="177"/>
                  </a:cubicBezTo>
                  <a:cubicBezTo>
                    <a:pt x="43" y="178"/>
                    <a:pt x="44" y="178"/>
                    <a:pt x="45" y="176"/>
                  </a:cubicBezTo>
                  <a:cubicBezTo>
                    <a:pt x="48" y="171"/>
                    <a:pt x="48" y="171"/>
                    <a:pt x="52" y="175"/>
                  </a:cubicBezTo>
                  <a:cubicBezTo>
                    <a:pt x="54" y="177"/>
                    <a:pt x="55" y="178"/>
                    <a:pt x="57" y="180"/>
                  </a:cubicBezTo>
                  <a:cubicBezTo>
                    <a:pt x="57" y="179"/>
                    <a:pt x="58" y="178"/>
                    <a:pt x="58" y="177"/>
                  </a:cubicBezTo>
                  <a:cubicBezTo>
                    <a:pt x="59" y="171"/>
                    <a:pt x="61" y="172"/>
                    <a:pt x="66" y="175"/>
                  </a:cubicBezTo>
                  <a:cubicBezTo>
                    <a:pt x="69" y="177"/>
                    <a:pt x="70" y="180"/>
                    <a:pt x="72" y="183"/>
                  </a:cubicBezTo>
                  <a:cubicBezTo>
                    <a:pt x="75" y="179"/>
                    <a:pt x="75" y="179"/>
                    <a:pt x="81" y="184"/>
                  </a:cubicBezTo>
                  <a:cubicBezTo>
                    <a:pt x="81" y="182"/>
                    <a:pt x="81" y="181"/>
                    <a:pt x="81" y="179"/>
                  </a:cubicBezTo>
                  <a:cubicBezTo>
                    <a:pt x="81" y="174"/>
                    <a:pt x="81" y="174"/>
                    <a:pt x="87" y="173"/>
                  </a:cubicBezTo>
                  <a:cubicBezTo>
                    <a:pt x="85" y="171"/>
                    <a:pt x="83" y="168"/>
                    <a:pt x="79" y="169"/>
                  </a:cubicBezTo>
                  <a:cubicBezTo>
                    <a:pt x="74" y="171"/>
                    <a:pt x="67" y="165"/>
                    <a:pt x="66" y="160"/>
                  </a:cubicBezTo>
                  <a:cubicBezTo>
                    <a:pt x="65" y="157"/>
                    <a:pt x="68" y="157"/>
                    <a:pt x="69" y="156"/>
                  </a:cubicBezTo>
                  <a:cubicBezTo>
                    <a:pt x="73" y="156"/>
                    <a:pt x="73" y="154"/>
                    <a:pt x="72" y="151"/>
                  </a:cubicBezTo>
                  <a:cubicBezTo>
                    <a:pt x="71" y="149"/>
                    <a:pt x="70" y="149"/>
                    <a:pt x="68" y="149"/>
                  </a:cubicBezTo>
                  <a:cubicBezTo>
                    <a:pt x="65" y="150"/>
                    <a:pt x="62" y="150"/>
                    <a:pt x="59" y="150"/>
                  </a:cubicBezTo>
                  <a:cubicBezTo>
                    <a:pt x="56" y="150"/>
                    <a:pt x="55" y="148"/>
                    <a:pt x="56" y="145"/>
                  </a:cubicBezTo>
                  <a:cubicBezTo>
                    <a:pt x="57" y="144"/>
                    <a:pt x="57" y="142"/>
                    <a:pt x="58" y="141"/>
                  </a:cubicBezTo>
                  <a:cubicBezTo>
                    <a:pt x="60" y="139"/>
                    <a:pt x="62" y="137"/>
                    <a:pt x="58" y="135"/>
                  </a:cubicBezTo>
                  <a:cubicBezTo>
                    <a:pt x="53" y="130"/>
                    <a:pt x="53" y="129"/>
                    <a:pt x="59" y="127"/>
                  </a:cubicBezTo>
                  <a:cubicBezTo>
                    <a:pt x="64" y="125"/>
                    <a:pt x="66" y="123"/>
                    <a:pt x="64" y="118"/>
                  </a:cubicBezTo>
                  <a:cubicBezTo>
                    <a:pt x="63" y="115"/>
                    <a:pt x="65" y="112"/>
                    <a:pt x="67" y="109"/>
                  </a:cubicBezTo>
                  <a:cubicBezTo>
                    <a:pt x="68" y="107"/>
                    <a:pt x="69" y="105"/>
                    <a:pt x="71" y="107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5" y="106"/>
                    <a:pt x="75" y="103"/>
                    <a:pt x="77" y="100"/>
                  </a:cubicBezTo>
                  <a:cubicBezTo>
                    <a:pt x="78" y="99"/>
                    <a:pt x="77" y="98"/>
                    <a:pt x="76" y="97"/>
                  </a:cubicBezTo>
                  <a:cubicBezTo>
                    <a:pt x="71" y="93"/>
                    <a:pt x="71" y="93"/>
                    <a:pt x="76" y="90"/>
                  </a:cubicBezTo>
                  <a:cubicBezTo>
                    <a:pt x="79" y="87"/>
                    <a:pt x="82" y="85"/>
                    <a:pt x="87" y="86"/>
                  </a:cubicBezTo>
                  <a:cubicBezTo>
                    <a:pt x="85" y="81"/>
                    <a:pt x="85" y="77"/>
                    <a:pt x="86" y="73"/>
                  </a:cubicBezTo>
                  <a:cubicBezTo>
                    <a:pt x="87" y="71"/>
                    <a:pt x="88" y="71"/>
                    <a:pt x="90" y="72"/>
                  </a:cubicBezTo>
                  <a:cubicBezTo>
                    <a:pt x="93" y="73"/>
                    <a:pt x="96" y="75"/>
                    <a:pt x="97" y="79"/>
                  </a:cubicBezTo>
                  <a:cubicBezTo>
                    <a:pt x="98" y="80"/>
                    <a:pt x="98" y="82"/>
                    <a:pt x="100" y="81"/>
                  </a:cubicBezTo>
                  <a:cubicBezTo>
                    <a:pt x="102" y="80"/>
                    <a:pt x="101" y="79"/>
                    <a:pt x="101" y="78"/>
                  </a:cubicBezTo>
                  <a:cubicBezTo>
                    <a:pt x="98" y="74"/>
                    <a:pt x="97" y="70"/>
                    <a:pt x="96" y="66"/>
                  </a:cubicBezTo>
                  <a:cubicBezTo>
                    <a:pt x="96" y="64"/>
                    <a:pt x="96" y="64"/>
                    <a:pt x="94" y="63"/>
                  </a:cubicBezTo>
                  <a:cubicBezTo>
                    <a:pt x="91" y="61"/>
                    <a:pt x="90" y="58"/>
                    <a:pt x="89" y="54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97" y="52"/>
                    <a:pt x="99" y="49"/>
                    <a:pt x="102" y="45"/>
                  </a:cubicBezTo>
                  <a:cubicBezTo>
                    <a:pt x="104" y="41"/>
                    <a:pt x="108" y="38"/>
                    <a:pt x="108" y="33"/>
                  </a:cubicBezTo>
                  <a:cubicBezTo>
                    <a:pt x="108" y="32"/>
                    <a:pt x="109" y="31"/>
                    <a:pt x="110" y="30"/>
                  </a:cubicBezTo>
                  <a:cubicBezTo>
                    <a:pt x="113" y="24"/>
                    <a:pt x="115" y="24"/>
                    <a:pt x="118" y="29"/>
                  </a:cubicBezTo>
                  <a:cubicBezTo>
                    <a:pt x="121" y="33"/>
                    <a:pt x="123" y="33"/>
                    <a:pt x="125" y="29"/>
                  </a:cubicBezTo>
                  <a:cubicBezTo>
                    <a:pt x="125" y="29"/>
                    <a:pt x="126" y="28"/>
                    <a:pt x="126" y="28"/>
                  </a:cubicBezTo>
                  <a:cubicBezTo>
                    <a:pt x="130" y="22"/>
                    <a:pt x="130" y="22"/>
                    <a:pt x="135" y="27"/>
                  </a:cubicBezTo>
                  <a:cubicBezTo>
                    <a:pt x="137" y="28"/>
                    <a:pt x="137" y="30"/>
                    <a:pt x="138" y="32"/>
                  </a:cubicBezTo>
                  <a:cubicBezTo>
                    <a:pt x="138" y="33"/>
                    <a:pt x="138" y="32"/>
                    <a:pt x="138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7" y="30"/>
                    <a:pt x="138" y="29"/>
                    <a:pt x="139" y="28"/>
                  </a:cubicBezTo>
                  <a:cubicBezTo>
                    <a:pt x="139" y="25"/>
                    <a:pt x="142" y="23"/>
                    <a:pt x="144" y="21"/>
                  </a:cubicBezTo>
                  <a:cubicBezTo>
                    <a:pt x="145" y="20"/>
                    <a:pt x="146" y="20"/>
                    <a:pt x="147" y="21"/>
                  </a:cubicBezTo>
                  <a:cubicBezTo>
                    <a:pt x="148" y="22"/>
                    <a:pt x="149" y="22"/>
                    <a:pt x="149" y="23"/>
                  </a:cubicBezTo>
                  <a:cubicBezTo>
                    <a:pt x="151" y="27"/>
                    <a:pt x="153" y="29"/>
                    <a:pt x="157" y="26"/>
                  </a:cubicBezTo>
                  <a:cubicBezTo>
                    <a:pt x="159" y="25"/>
                    <a:pt x="160" y="26"/>
                    <a:pt x="160" y="28"/>
                  </a:cubicBezTo>
                  <a:cubicBezTo>
                    <a:pt x="161" y="30"/>
                    <a:pt x="161" y="32"/>
                    <a:pt x="162" y="34"/>
                  </a:cubicBezTo>
                  <a:cubicBezTo>
                    <a:pt x="165" y="31"/>
                    <a:pt x="170" y="29"/>
                    <a:pt x="170" y="23"/>
                  </a:cubicBezTo>
                  <a:cubicBezTo>
                    <a:pt x="169" y="19"/>
                    <a:pt x="172" y="15"/>
                    <a:pt x="175" y="12"/>
                  </a:cubicBezTo>
                  <a:cubicBezTo>
                    <a:pt x="176" y="11"/>
                    <a:pt x="177" y="11"/>
                    <a:pt x="178" y="12"/>
                  </a:cubicBezTo>
                  <a:cubicBezTo>
                    <a:pt x="179" y="13"/>
                    <a:pt x="180" y="14"/>
                    <a:pt x="181" y="15"/>
                  </a:cubicBezTo>
                  <a:cubicBezTo>
                    <a:pt x="182" y="16"/>
                    <a:pt x="182" y="19"/>
                    <a:pt x="184" y="18"/>
                  </a:cubicBezTo>
                  <a:cubicBezTo>
                    <a:pt x="187" y="17"/>
                    <a:pt x="190" y="17"/>
                    <a:pt x="191" y="13"/>
                  </a:cubicBezTo>
                  <a:cubicBezTo>
                    <a:pt x="192" y="8"/>
                    <a:pt x="192" y="8"/>
                    <a:pt x="197" y="10"/>
                  </a:cubicBezTo>
                  <a:cubicBezTo>
                    <a:pt x="199" y="11"/>
                    <a:pt x="200" y="11"/>
                    <a:pt x="201" y="8"/>
                  </a:cubicBezTo>
                  <a:cubicBezTo>
                    <a:pt x="201" y="6"/>
                    <a:pt x="202" y="5"/>
                    <a:pt x="204" y="4"/>
                  </a:cubicBezTo>
                  <a:cubicBezTo>
                    <a:pt x="206" y="3"/>
                    <a:pt x="208" y="1"/>
                    <a:pt x="210" y="3"/>
                  </a:cubicBezTo>
                  <a:cubicBezTo>
                    <a:pt x="212" y="4"/>
                    <a:pt x="211" y="6"/>
                    <a:pt x="211" y="8"/>
                  </a:cubicBezTo>
                  <a:cubicBezTo>
                    <a:pt x="210" y="11"/>
                    <a:pt x="211" y="11"/>
                    <a:pt x="213" y="11"/>
                  </a:cubicBezTo>
                  <a:cubicBezTo>
                    <a:pt x="216" y="11"/>
                    <a:pt x="219" y="11"/>
                    <a:pt x="223" y="11"/>
                  </a:cubicBezTo>
                  <a:cubicBezTo>
                    <a:pt x="225" y="11"/>
                    <a:pt x="225" y="9"/>
                    <a:pt x="225" y="8"/>
                  </a:cubicBezTo>
                  <a:cubicBezTo>
                    <a:pt x="225" y="5"/>
                    <a:pt x="224" y="2"/>
                    <a:pt x="227" y="1"/>
                  </a:cubicBezTo>
                  <a:cubicBezTo>
                    <a:pt x="229" y="0"/>
                    <a:pt x="232" y="2"/>
                    <a:pt x="234" y="4"/>
                  </a:cubicBezTo>
                  <a:cubicBezTo>
                    <a:pt x="237" y="7"/>
                    <a:pt x="240" y="6"/>
                    <a:pt x="243" y="4"/>
                  </a:cubicBezTo>
                  <a:cubicBezTo>
                    <a:pt x="245" y="2"/>
                    <a:pt x="247" y="3"/>
                    <a:pt x="248" y="6"/>
                  </a:cubicBezTo>
                  <a:cubicBezTo>
                    <a:pt x="248" y="8"/>
                    <a:pt x="249" y="10"/>
                    <a:pt x="249" y="13"/>
                  </a:cubicBezTo>
                  <a:cubicBezTo>
                    <a:pt x="248" y="18"/>
                    <a:pt x="253" y="17"/>
                    <a:pt x="255" y="19"/>
                  </a:cubicBezTo>
                  <a:cubicBezTo>
                    <a:pt x="258" y="21"/>
                    <a:pt x="259" y="18"/>
                    <a:pt x="260" y="17"/>
                  </a:cubicBezTo>
                  <a:cubicBezTo>
                    <a:pt x="263" y="13"/>
                    <a:pt x="263" y="13"/>
                    <a:pt x="266" y="17"/>
                  </a:cubicBezTo>
                  <a:cubicBezTo>
                    <a:pt x="267" y="17"/>
                    <a:pt x="267" y="18"/>
                    <a:pt x="267" y="19"/>
                  </a:cubicBezTo>
                  <a:cubicBezTo>
                    <a:pt x="269" y="22"/>
                    <a:pt x="271" y="23"/>
                    <a:pt x="275" y="22"/>
                  </a:cubicBezTo>
                  <a:cubicBezTo>
                    <a:pt x="278" y="21"/>
                    <a:pt x="279" y="22"/>
                    <a:pt x="279" y="26"/>
                  </a:cubicBezTo>
                  <a:cubicBezTo>
                    <a:pt x="278" y="28"/>
                    <a:pt x="278" y="30"/>
                    <a:pt x="278" y="32"/>
                  </a:cubicBezTo>
                  <a:cubicBezTo>
                    <a:pt x="276" y="34"/>
                    <a:pt x="277" y="35"/>
                    <a:pt x="279" y="37"/>
                  </a:cubicBezTo>
                  <a:cubicBezTo>
                    <a:pt x="280" y="39"/>
                    <a:pt x="281" y="39"/>
                    <a:pt x="282" y="37"/>
                  </a:cubicBezTo>
                  <a:cubicBezTo>
                    <a:pt x="287" y="33"/>
                    <a:pt x="287" y="33"/>
                    <a:pt x="290" y="38"/>
                  </a:cubicBezTo>
                  <a:cubicBezTo>
                    <a:pt x="292" y="41"/>
                    <a:pt x="294" y="44"/>
                    <a:pt x="293" y="48"/>
                  </a:cubicBezTo>
                  <a:cubicBezTo>
                    <a:pt x="293" y="49"/>
                    <a:pt x="292" y="50"/>
                    <a:pt x="294" y="50"/>
                  </a:cubicBezTo>
                  <a:cubicBezTo>
                    <a:pt x="297" y="50"/>
                    <a:pt x="297" y="53"/>
                    <a:pt x="296" y="55"/>
                  </a:cubicBezTo>
                  <a:cubicBezTo>
                    <a:pt x="296" y="57"/>
                    <a:pt x="296" y="59"/>
                    <a:pt x="299" y="58"/>
                  </a:cubicBezTo>
                  <a:cubicBezTo>
                    <a:pt x="303" y="57"/>
                    <a:pt x="303" y="59"/>
                    <a:pt x="303" y="62"/>
                  </a:cubicBezTo>
                  <a:cubicBezTo>
                    <a:pt x="303" y="66"/>
                    <a:pt x="300" y="69"/>
                    <a:pt x="298" y="73"/>
                  </a:cubicBezTo>
                  <a:cubicBezTo>
                    <a:pt x="303" y="73"/>
                    <a:pt x="306" y="75"/>
                    <a:pt x="309" y="78"/>
                  </a:cubicBezTo>
                  <a:cubicBezTo>
                    <a:pt x="312" y="81"/>
                    <a:pt x="312" y="82"/>
                    <a:pt x="309" y="84"/>
                  </a:cubicBezTo>
                  <a:cubicBezTo>
                    <a:pt x="307" y="86"/>
                    <a:pt x="304" y="87"/>
                    <a:pt x="302" y="87"/>
                  </a:cubicBezTo>
                  <a:cubicBezTo>
                    <a:pt x="300" y="88"/>
                    <a:pt x="300" y="89"/>
                    <a:pt x="299" y="90"/>
                  </a:cubicBezTo>
                  <a:cubicBezTo>
                    <a:pt x="299" y="94"/>
                    <a:pt x="299" y="97"/>
                    <a:pt x="299" y="100"/>
                  </a:cubicBezTo>
                  <a:cubicBezTo>
                    <a:pt x="299" y="102"/>
                    <a:pt x="299" y="102"/>
                    <a:pt x="301" y="103"/>
                  </a:cubicBezTo>
                  <a:cubicBezTo>
                    <a:pt x="307" y="104"/>
                    <a:pt x="308" y="105"/>
                    <a:pt x="305" y="110"/>
                  </a:cubicBezTo>
                  <a:cubicBezTo>
                    <a:pt x="304" y="112"/>
                    <a:pt x="302" y="113"/>
                    <a:pt x="303" y="115"/>
                  </a:cubicBezTo>
                  <a:cubicBezTo>
                    <a:pt x="303" y="116"/>
                    <a:pt x="306" y="116"/>
                    <a:pt x="308" y="117"/>
                  </a:cubicBezTo>
                  <a:cubicBezTo>
                    <a:pt x="311" y="119"/>
                    <a:pt x="315" y="122"/>
                    <a:pt x="317" y="125"/>
                  </a:cubicBezTo>
                  <a:cubicBezTo>
                    <a:pt x="318" y="127"/>
                    <a:pt x="319" y="128"/>
                    <a:pt x="321" y="126"/>
                  </a:cubicBezTo>
                  <a:cubicBezTo>
                    <a:pt x="325" y="122"/>
                    <a:pt x="330" y="123"/>
                    <a:pt x="334" y="124"/>
                  </a:cubicBezTo>
                  <a:cubicBezTo>
                    <a:pt x="338" y="125"/>
                    <a:pt x="336" y="127"/>
                    <a:pt x="336" y="129"/>
                  </a:cubicBezTo>
                  <a:cubicBezTo>
                    <a:pt x="334" y="132"/>
                    <a:pt x="334" y="133"/>
                    <a:pt x="338" y="134"/>
                  </a:cubicBezTo>
                  <a:cubicBezTo>
                    <a:pt x="342" y="134"/>
                    <a:pt x="346" y="136"/>
                    <a:pt x="350" y="138"/>
                  </a:cubicBezTo>
                  <a:cubicBezTo>
                    <a:pt x="352" y="138"/>
                    <a:pt x="353" y="138"/>
                    <a:pt x="354" y="137"/>
                  </a:cubicBezTo>
                  <a:cubicBezTo>
                    <a:pt x="356" y="134"/>
                    <a:pt x="359" y="133"/>
                    <a:pt x="363" y="132"/>
                  </a:cubicBezTo>
                  <a:cubicBezTo>
                    <a:pt x="365" y="131"/>
                    <a:pt x="365" y="131"/>
                    <a:pt x="366" y="133"/>
                  </a:cubicBezTo>
                  <a:cubicBezTo>
                    <a:pt x="367" y="136"/>
                    <a:pt x="365" y="140"/>
                    <a:pt x="368" y="142"/>
                  </a:cubicBezTo>
                  <a:cubicBezTo>
                    <a:pt x="370" y="144"/>
                    <a:pt x="373" y="143"/>
                    <a:pt x="376" y="145"/>
                  </a:cubicBezTo>
                  <a:cubicBezTo>
                    <a:pt x="380" y="147"/>
                    <a:pt x="380" y="148"/>
                    <a:pt x="377" y="151"/>
                  </a:cubicBezTo>
                  <a:cubicBezTo>
                    <a:pt x="376" y="152"/>
                    <a:pt x="375" y="154"/>
                    <a:pt x="374" y="155"/>
                  </a:cubicBezTo>
                  <a:cubicBezTo>
                    <a:pt x="371" y="156"/>
                    <a:pt x="371" y="158"/>
                    <a:pt x="372" y="161"/>
                  </a:cubicBezTo>
                  <a:cubicBezTo>
                    <a:pt x="374" y="164"/>
                    <a:pt x="375" y="168"/>
                    <a:pt x="376" y="172"/>
                  </a:cubicBezTo>
                  <a:cubicBezTo>
                    <a:pt x="376" y="174"/>
                    <a:pt x="377" y="175"/>
                    <a:pt x="379" y="174"/>
                  </a:cubicBezTo>
                  <a:cubicBezTo>
                    <a:pt x="382" y="173"/>
                    <a:pt x="384" y="174"/>
                    <a:pt x="386" y="174"/>
                  </a:cubicBezTo>
                  <a:cubicBezTo>
                    <a:pt x="390" y="174"/>
                    <a:pt x="390" y="176"/>
                    <a:pt x="389" y="179"/>
                  </a:cubicBezTo>
                  <a:cubicBezTo>
                    <a:pt x="387" y="184"/>
                    <a:pt x="384" y="188"/>
                    <a:pt x="378" y="189"/>
                  </a:cubicBezTo>
                  <a:cubicBezTo>
                    <a:pt x="376" y="189"/>
                    <a:pt x="375" y="191"/>
                    <a:pt x="376" y="192"/>
                  </a:cubicBezTo>
                  <a:cubicBezTo>
                    <a:pt x="376" y="194"/>
                    <a:pt x="377" y="196"/>
                    <a:pt x="380" y="195"/>
                  </a:cubicBezTo>
                  <a:cubicBezTo>
                    <a:pt x="382" y="194"/>
                    <a:pt x="384" y="194"/>
                    <a:pt x="387" y="194"/>
                  </a:cubicBezTo>
                  <a:cubicBezTo>
                    <a:pt x="392" y="195"/>
                    <a:pt x="393" y="197"/>
                    <a:pt x="389" y="201"/>
                  </a:cubicBezTo>
                  <a:cubicBezTo>
                    <a:pt x="388" y="203"/>
                    <a:pt x="388" y="204"/>
                    <a:pt x="390" y="206"/>
                  </a:cubicBezTo>
                  <a:cubicBezTo>
                    <a:pt x="394" y="210"/>
                    <a:pt x="393" y="211"/>
                    <a:pt x="388" y="213"/>
                  </a:cubicBezTo>
                  <a:cubicBezTo>
                    <a:pt x="383" y="214"/>
                    <a:pt x="382" y="215"/>
                    <a:pt x="379" y="219"/>
                  </a:cubicBezTo>
                  <a:cubicBezTo>
                    <a:pt x="373" y="227"/>
                    <a:pt x="365" y="230"/>
                    <a:pt x="355" y="227"/>
                  </a:cubicBezTo>
                  <a:cubicBezTo>
                    <a:pt x="353" y="226"/>
                    <a:pt x="352" y="226"/>
                    <a:pt x="352" y="229"/>
                  </a:cubicBezTo>
                  <a:cubicBezTo>
                    <a:pt x="352" y="231"/>
                    <a:pt x="352" y="233"/>
                    <a:pt x="350" y="234"/>
                  </a:cubicBezTo>
                  <a:cubicBezTo>
                    <a:pt x="348" y="234"/>
                    <a:pt x="346" y="233"/>
                    <a:pt x="345" y="231"/>
                  </a:cubicBezTo>
                  <a:cubicBezTo>
                    <a:pt x="342" y="227"/>
                    <a:pt x="339" y="228"/>
                    <a:pt x="335" y="228"/>
                  </a:cubicBezTo>
                  <a:cubicBezTo>
                    <a:pt x="329" y="229"/>
                    <a:pt x="323" y="229"/>
                    <a:pt x="317" y="227"/>
                  </a:cubicBezTo>
                  <a:cubicBezTo>
                    <a:pt x="313" y="226"/>
                    <a:pt x="312" y="227"/>
                    <a:pt x="312" y="231"/>
                  </a:cubicBezTo>
                  <a:cubicBezTo>
                    <a:pt x="312" y="232"/>
                    <a:pt x="312" y="234"/>
                    <a:pt x="311" y="235"/>
                  </a:cubicBezTo>
                  <a:cubicBezTo>
                    <a:pt x="309" y="238"/>
                    <a:pt x="308" y="240"/>
                    <a:pt x="313" y="242"/>
                  </a:cubicBezTo>
                  <a:cubicBezTo>
                    <a:pt x="313" y="242"/>
                    <a:pt x="314" y="243"/>
                    <a:pt x="313" y="244"/>
                  </a:cubicBezTo>
                  <a:cubicBezTo>
                    <a:pt x="311" y="247"/>
                    <a:pt x="313" y="247"/>
                    <a:pt x="315" y="247"/>
                  </a:cubicBezTo>
                  <a:cubicBezTo>
                    <a:pt x="316" y="247"/>
                    <a:pt x="316" y="247"/>
                    <a:pt x="317" y="247"/>
                  </a:cubicBezTo>
                  <a:cubicBezTo>
                    <a:pt x="319" y="248"/>
                    <a:pt x="322" y="249"/>
                    <a:pt x="323" y="249"/>
                  </a:cubicBezTo>
                  <a:cubicBezTo>
                    <a:pt x="325" y="248"/>
                    <a:pt x="325" y="245"/>
                    <a:pt x="326" y="243"/>
                  </a:cubicBezTo>
                  <a:cubicBezTo>
                    <a:pt x="327" y="240"/>
                    <a:pt x="328" y="239"/>
                    <a:pt x="331" y="242"/>
                  </a:cubicBezTo>
                  <a:cubicBezTo>
                    <a:pt x="333" y="244"/>
                    <a:pt x="334" y="247"/>
                    <a:pt x="335" y="250"/>
                  </a:cubicBezTo>
                  <a:cubicBezTo>
                    <a:pt x="337" y="250"/>
                    <a:pt x="338" y="249"/>
                    <a:pt x="339" y="248"/>
                  </a:cubicBezTo>
                  <a:cubicBezTo>
                    <a:pt x="342" y="246"/>
                    <a:pt x="345" y="245"/>
                    <a:pt x="349" y="244"/>
                  </a:cubicBezTo>
                  <a:cubicBezTo>
                    <a:pt x="352" y="244"/>
                    <a:pt x="354" y="243"/>
                    <a:pt x="355" y="239"/>
                  </a:cubicBezTo>
                  <a:cubicBezTo>
                    <a:pt x="356" y="236"/>
                    <a:pt x="358" y="235"/>
                    <a:pt x="360" y="238"/>
                  </a:cubicBezTo>
                  <a:cubicBezTo>
                    <a:pt x="362" y="239"/>
                    <a:pt x="363" y="240"/>
                    <a:pt x="363" y="242"/>
                  </a:cubicBezTo>
                  <a:cubicBezTo>
                    <a:pt x="366" y="247"/>
                    <a:pt x="370" y="247"/>
                    <a:pt x="374" y="244"/>
                  </a:cubicBezTo>
                  <a:cubicBezTo>
                    <a:pt x="379" y="239"/>
                    <a:pt x="379" y="239"/>
                    <a:pt x="382" y="245"/>
                  </a:cubicBezTo>
                  <a:cubicBezTo>
                    <a:pt x="384" y="248"/>
                    <a:pt x="384" y="250"/>
                    <a:pt x="384" y="253"/>
                  </a:cubicBezTo>
                  <a:cubicBezTo>
                    <a:pt x="384" y="254"/>
                    <a:pt x="383" y="255"/>
                    <a:pt x="384" y="256"/>
                  </a:cubicBezTo>
                  <a:cubicBezTo>
                    <a:pt x="383" y="258"/>
                    <a:pt x="380" y="257"/>
                    <a:pt x="379" y="259"/>
                  </a:cubicBezTo>
                  <a:cubicBezTo>
                    <a:pt x="379" y="260"/>
                    <a:pt x="378" y="261"/>
                    <a:pt x="378" y="262"/>
                  </a:cubicBezTo>
                  <a:cubicBezTo>
                    <a:pt x="379" y="263"/>
                    <a:pt x="380" y="263"/>
                    <a:pt x="381" y="263"/>
                  </a:cubicBezTo>
                  <a:cubicBezTo>
                    <a:pt x="385" y="262"/>
                    <a:pt x="388" y="262"/>
                    <a:pt x="392" y="264"/>
                  </a:cubicBezTo>
                  <a:cubicBezTo>
                    <a:pt x="387" y="266"/>
                    <a:pt x="390" y="270"/>
                    <a:pt x="390" y="274"/>
                  </a:cubicBezTo>
                  <a:cubicBezTo>
                    <a:pt x="388" y="277"/>
                    <a:pt x="385" y="279"/>
                    <a:pt x="381" y="279"/>
                  </a:cubicBezTo>
                  <a:cubicBezTo>
                    <a:pt x="379" y="279"/>
                    <a:pt x="378" y="280"/>
                    <a:pt x="378" y="281"/>
                  </a:cubicBezTo>
                  <a:cubicBezTo>
                    <a:pt x="378" y="283"/>
                    <a:pt x="379" y="283"/>
                    <a:pt x="380" y="284"/>
                  </a:cubicBezTo>
                  <a:cubicBezTo>
                    <a:pt x="384" y="286"/>
                    <a:pt x="387" y="288"/>
                    <a:pt x="387" y="292"/>
                  </a:cubicBezTo>
                  <a:close/>
                </a:path>
              </a:pathLst>
            </a:custGeom>
            <a:solidFill>
              <a:srgbClr val="71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E00D1E0A-2554-A430-0F20-539F685E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2614"/>
              <a:ext cx="1843" cy="121"/>
            </a:xfrm>
            <a:custGeom>
              <a:avLst/>
              <a:gdLst>
                <a:gd name="T0" fmla="*/ 635 w 777"/>
                <a:gd name="T1" fmla="*/ 0 h 51"/>
                <a:gd name="T2" fmla="*/ 640 w 777"/>
                <a:gd name="T3" fmla="*/ 2 h 51"/>
                <a:gd name="T4" fmla="*/ 702 w 777"/>
                <a:gd name="T5" fmla="*/ 2 h 51"/>
                <a:gd name="T6" fmla="*/ 752 w 777"/>
                <a:gd name="T7" fmla="*/ 3 h 51"/>
                <a:gd name="T8" fmla="*/ 774 w 777"/>
                <a:gd name="T9" fmla="*/ 22 h 51"/>
                <a:gd name="T10" fmla="*/ 763 w 777"/>
                <a:gd name="T11" fmla="*/ 48 h 51"/>
                <a:gd name="T12" fmla="*/ 749 w 777"/>
                <a:gd name="T13" fmla="*/ 51 h 51"/>
                <a:gd name="T14" fmla="*/ 32 w 777"/>
                <a:gd name="T15" fmla="*/ 51 h 51"/>
                <a:gd name="T16" fmla="*/ 7 w 777"/>
                <a:gd name="T17" fmla="*/ 35 h 51"/>
                <a:gd name="T18" fmla="*/ 26 w 777"/>
                <a:gd name="T19" fmla="*/ 3 h 51"/>
                <a:gd name="T20" fmla="*/ 75 w 777"/>
                <a:gd name="T21" fmla="*/ 2 h 51"/>
                <a:gd name="T22" fmla="*/ 136 w 777"/>
                <a:gd name="T23" fmla="*/ 2 h 51"/>
                <a:gd name="T24" fmla="*/ 138 w 777"/>
                <a:gd name="T25" fmla="*/ 1 h 51"/>
                <a:gd name="T26" fmla="*/ 192 w 777"/>
                <a:gd name="T27" fmla="*/ 2 h 51"/>
                <a:gd name="T28" fmla="*/ 233 w 777"/>
                <a:gd name="T29" fmla="*/ 2 h 51"/>
                <a:gd name="T30" fmla="*/ 299 w 777"/>
                <a:gd name="T31" fmla="*/ 1 h 51"/>
                <a:gd name="T32" fmla="*/ 335 w 777"/>
                <a:gd name="T33" fmla="*/ 1 h 51"/>
                <a:gd name="T34" fmla="*/ 437 w 777"/>
                <a:gd name="T35" fmla="*/ 1 h 51"/>
                <a:gd name="T36" fmla="*/ 457 w 777"/>
                <a:gd name="T37" fmla="*/ 1 h 51"/>
                <a:gd name="T38" fmla="*/ 477 w 777"/>
                <a:gd name="T39" fmla="*/ 2 h 51"/>
                <a:gd name="T40" fmla="*/ 517 w 777"/>
                <a:gd name="T41" fmla="*/ 2 h 51"/>
                <a:gd name="T42" fmla="*/ 592 w 777"/>
                <a:gd name="T43" fmla="*/ 3 h 51"/>
                <a:gd name="T44" fmla="*/ 594 w 777"/>
                <a:gd name="T45" fmla="*/ 2 h 51"/>
                <a:gd name="T46" fmla="*/ 596 w 777"/>
                <a:gd name="T47" fmla="*/ 2 h 51"/>
                <a:gd name="T48" fmla="*/ 623 w 777"/>
                <a:gd name="T49" fmla="*/ 2 h 51"/>
                <a:gd name="T50" fmla="*/ 635 w 777"/>
                <a:gd name="T5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7" h="51">
                  <a:moveTo>
                    <a:pt x="635" y="0"/>
                  </a:moveTo>
                  <a:cubicBezTo>
                    <a:pt x="636" y="3"/>
                    <a:pt x="639" y="3"/>
                    <a:pt x="640" y="2"/>
                  </a:cubicBezTo>
                  <a:cubicBezTo>
                    <a:pt x="661" y="2"/>
                    <a:pt x="682" y="2"/>
                    <a:pt x="702" y="2"/>
                  </a:cubicBezTo>
                  <a:cubicBezTo>
                    <a:pt x="719" y="2"/>
                    <a:pt x="736" y="2"/>
                    <a:pt x="752" y="3"/>
                  </a:cubicBezTo>
                  <a:cubicBezTo>
                    <a:pt x="763" y="3"/>
                    <a:pt x="772" y="11"/>
                    <a:pt x="774" y="22"/>
                  </a:cubicBezTo>
                  <a:cubicBezTo>
                    <a:pt x="777" y="32"/>
                    <a:pt x="772" y="43"/>
                    <a:pt x="763" y="48"/>
                  </a:cubicBezTo>
                  <a:cubicBezTo>
                    <a:pt x="759" y="50"/>
                    <a:pt x="754" y="51"/>
                    <a:pt x="749" y="51"/>
                  </a:cubicBezTo>
                  <a:cubicBezTo>
                    <a:pt x="510" y="51"/>
                    <a:pt x="271" y="51"/>
                    <a:pt x="32" y="51"/>
                  </a:cubicBezTo>
                  <a:cubicBezTo>
                    <a:pt x="20" y="51"/>
                    <a:pt x="11" y="46"/>
                    <a:pt x="7" y="35"/>
                  </a:cubicBezTo>
                  <a:cubicBezTo>
                    <a:pt x="0" y="21"/>
                    <a:pt x="11" y="4"/>
                    <a:pt x="26" y="3"/>
                  </a:cubicBezTo>
                  <a:cubicBezTo>
                    <a:pt x="43" y="2"/>
                    <a:pt x="59" y="2"/>
                    <a:pt x="75" y="2"/>
                  </a:cubicBezTo>
                  <a:cubicBezTo>
                    <a:pt x="95" y="2"/>
                    <a:pt x="116" y="2"/>
                    <a:pt x="136" y="2"/>
                  </a:cubicBezTo>
                  <a:cubicBezTo>
                    <a:pt x="137" y="2"/>
                    <a:pt x="137" y="1"/>
                    <a:pt x="138" y="1"/>
                  </a:cubicBezTo>
                  <a:cubicBezTo>
                    <a:pt x="156" y="2"/>
                    <a:pt x="174" y="1"/>
                    <a:pt x="192" y="2"/>
                  </a:cubicBezTo>
                  <a:cubicBezTo>
                    <a:pt x="205" y="2"/>
                    <a:pt x="219" y="2"/>
                    <a:pt x="233" y="2"/>
                  </a:cubicBezTo>
                  <a:cubicBezTo>
                    <a:pt x="255" y="2"/>
                    <a:pt x="277" y="2"/>
                    <a:pt x="299" y="1"/>
                  </a:cubicBezTo>
                  <a:cubicBezTo>
                    <a:pt x="311" y="1"/>
                    <a:pt x="323" y="1"/>
                    <a:pt x="335" y="1"/>
                  </a:cubicBezTo>
                  <a:cubicBezTo>
                    <a:pt x="369" y="2"/>
                    <a:pt x="403" y="2"/>
                    <a:pt x="437" y="1"/>
                  </a:cubicBezTo>
                  <a:cubicBezTo>
                    <a:pt x="444" y="1"/>
                    <a:pt x="450" y="2"/>
                    <a:pt x="457" y="1"/>
                  </a:cubicBezTo>
                  <a:cubicBezTo>
                    <a:pt x="463" y="0"/>
                    <a:pt x="470" y="1"/>
                    <a:pt x="477" y="2"/>
                  </a:cubicBezTo>
                  <a:cubicBezTo>
                    <a:pt x="490" y="2"/>
                    <a:pt x="503" y="2"/>
                    <a:pt x="517" y="2"/>
                  </a:cubicBezTo>
                  <a:cubicBezTo>
                    <a:pt x="542" y="1"/>
                    <a:pt x="567" y="3"/>
                    <a:pt x="592" y="3"/>
                  </a:cubicBezTo>
                  <a:cubicBezTo>
                    <a:pt x="593" y="2"/>
                    <a:pt x="593" y="3"/>
                    <a:pt x="594" y="2"/>
                  </a:cubicBezTo>
                  <a:cubicBezTo>
                    <a:pt x="595" y="2"/>
                    <a:pt x="595" y="2"/>
                    <a:pt x="596" y="2"/>
                  </a:cubicBezTo>
                  <a:cubicBezTo>
                    <a:pt x="605" y="1"/>
                    <a:pt x="614" y="2"/>
                    <a:pt x="623" y="2"/>
                  </a:cubicBezTo>
                  <a:cubicBezTo>
                    <a:pt x="627" y="2"/>
                    <a:pt x="631" y="2"/>
                    <a:pt x="635" y="0"/>
                  </a:cubicBezTo>
                  <a:close/>
                </a:path>
              </a:pathLst>
            </a:custGeom>
            <a:solidFill>
              <a:srgbClr val="BED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8BFF120F-76B8-E424-C1E4-B63B9C76F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194"/>
              <a:ext cx="959" cy="427"/>
            </a:xfrm>
            <a:custGeom>
              <a:avLst/>
              <a:gdLst>
                <a:gd name="T0" fmla="*/ 254 w 404"/>
                <a:gd name="T1" fmla="*/ 70 h 180"/>
                <a:gd name="T2" fmla="*/ 283 w 404"/>
                <a:gd name="T3" fmla="*/ 90 h 180"/>
                <a:gd name="T4" fmla="*/ 300 w 404"/>
                <a:gd name="T5" fmla="*/ 65 h 180"/>
                <a:gd name="T6" fmla="*/ 338 w 404"/>
                <a:gd name="T7" fmla="*/ 104 h 180"/>
                <a:gd name="T8" fmla="*/ 367 w 404"/>
                <a:gd name="T9" fmla="*/ 146 h 180"/>
                <a:gd name="T10" fmla="*/ 374 w 404"/>
                <a:gd name="T11" fmla="*/ 149 h 180"/>
                <a:gd name="T12" fmla="*/ 386 w 404"/>
                <a:gd name="T13" fmla="*/ 146 h 180"/>
                <a:gd name="T14" fmla="*/ 398 w 404"/>
                <a:gd name="T15" fmla="*/ 179 h 180"/>
                <a:gd name="T16" fmla="*/ 369 w 404"/>
                <a:gd name="T17" fmla="*/ 178 h 180"/>
                <a:gd name="T18" fmla="*/ 363 w 404"/>
                <a:gd name="T19" fmla="*/ 170 h 180"/>
                <a:gd name="T20" fmla="*/ 352 w 404"/>
                <a:gd name="T21" fmla="*/ 166 h 180"/>
                <a:gd name="T22" fmla="*/ 340 w 404"/>
                <a:gd name="T23" fmla="*/ 148 h 180"/>
                <a:gd name="T24" fmla="*/ 320 w 404"/>
                <a:gd name="T25" fmla="*/ 154 h 180"/>
                <a:gd name="T26" fmla="*/ 305 w 404"/>
                <a:gd name="T27" fmla="*/ 124 h 180"/>
                <a:gd name="T28" fmla="*/ 270 w 404"/>
                <a:gd name="T29" fmla="*/ 151 h 180"/>
                <a:gd name="T30" fmla="*/ 260 w 404"/>
                <a:gd name="T31" fmla="*/ 120 h 180"/>
                <a:gd name="T32" fmla="*/ 248 w 404"/>
                <a:gd name="T33" fmla="*/ 118 h 180"/>
                <a:gd name="T34" fmla="*/ 222 w 404"/>
                <a:gd name="T35" fmla="*/ 99 h 180"/>
                <a:gd name="T36" fmla="*/ 208 w 404"/>
                <a:gd name="T37" fmla="*/ 124 h 180"/>
                <a:gd name="T38" fmla="*/ 202 w 404"/>
                <a:gd name="T39" fmla="*/ 121 h 180"/>
                <a:gd name="T40" fmla="*/ 172 w 404"/>
                <a:gd name="T41" fmla="*/ 80 h 180"/>
                <a:gd name="T42" fmla="*/ 154 w 404"/>
                <a:gd name="T43" fmla="*/ 107 h 180"/>
                <a:gd name="T44" fmla="*/ 150 w 404"/>
                <a:gd name="T45" fmla="*/ 116 h 180"/>
                <a:gd name="T46" fmla="*/ 140 w 404"/>
                <a:gd name="T47" fmla="*/ 108 h 180"/>
                <a:gd name="T48" fmla="*/ 128 w 404"/>
                <a:gd name="T49" fmla="*/ 129 h 180"/>
                <a:gd name="T50" fmla="*/ 116 w 404"/>
                <a:gd name="T51" fmla="*/ 127 h 180"/>
                <a:gd name="T52" fmla="*/ 107 w 404"/>
                <a:gd name="T53" fmla="*/ 144 h 180"/>
                <a:gd name="T54" fmla="*/ 100 w 404"/>
                <a:gd name="T55" fmla="*/ 147 h 180"/>
                <a:gd name="T56" fmla="*/ 83 w 404"/>
                <a:gd name="T57" fmla="*/ 136 h 180"/>
                <a:gd name="T58" fmla="*/ 58 w 404"/>
                <a:gd name="T59" fmla="*/ 161 h 180"/>
                <a:gd name="T60" fmla="*/ 47 w 404"/>
                <a:gd name="T61" fmla="*/ 164 h 180"/>
                <a:gd name="T62" fmla="*/ 37 w 404"/>
                <a:gd name="T63" fmla="*/ 179 h 180"/>
                <a:gd name="T64" fmla="*/ 0 w 404"/>
                <a:gd name="T65" fmla="*/ 177 h 180"/>
                <a:gd name="T66" fmla="*/ 9 w 404"/>
                <a:gd name="T67" fmla="*/ 152 h 180"/>
                <a:gd name="T68" fmla="*/ 47 w 404"/>
                <a:gd name="T69" fmla="*/ 108 h 180"/>
                <a:gd name="T70" fmla="*/ 64 w 404"/>
                <a:gd name="T71" fmla="*/ 129 h 180"/>
                <a:gd name="T72" fmla="*/ 91 w 404"/>
                <a:gd name="T73" fmla="*/ 80 h 180"/>
                <a:gd name="T74" fmla="*/ 110 w 404"/>
                <a:gd name="T75" fmla="*/ 93 h 180"/>
                <a:gd name="T76" fmla="*/ 119 w 404"/>
                <a:gd name="T77" fmla="*/ 64 h 180"/>
                <a:gd name="T78" fmla="*/ 128 w 404"/>
                <a:gd name="T79" fmla="*/ 53 h 180"/>
                <a:gd name="T80" fmla="*/ 138 w 404"/>
                <a:gd name="T81" fmla="*/ 57 h 180"/>
                <a:gd name="T82" fmla="*/ 178 w 404"/>
                <a:gd name="T83" fmla="*/ 4 h 180"/>
                <a:gd name="T84" fmla="*/ 184 w 404"/>
                <a:gd name="T85" fmla="*/ 4 h 180"/>
                <a:gd name="T86" fmla="*/ 198 w 404"/>
                <a:gd name="T87" fmla="*/ 47 h 180"/>
                <a:gd name="T88" fmla="*/ 213 w 404"/>
                <a:gd name="T89" fmla="*/ 56 h 180"/>
                <a:gd name="T90" fmla="*/ 223 w 404"/>
                <a:gd name="T91" fmla="*/ 4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4" h="180">
                  <a:moveTo>
                    <a:pt x="226" y="52"/>
                  </a:moveTo>
                  <a:cubicBezTo>
                    <a:pt x="235" y="58"/>
                    <a:pt x="245" y="63"/>
                    <a:pt x="254" y="70"/>
                  </a:cubicBezTo>
                  <a:cubicBezTo>
                    <a:pt x="263" y="77"/>
                    <a:pt x="271" y="84"/>
                    <a:pt x="274" y="99"/>
                  </a:cubicBezTo>
                  <a:cubicBezTo>
                    <a:pt x="278" y="96"/>
                    <a:pt x="281" y="93"/>
                    <a:pt x="283" y="90"/>
                  </a:cubicBezTo>
                  <a:cubicBezTo>
                    <a:pt x="289" y="83"/>
                    <a:pt x="293" y="76"/>
                    <a:pt x="295" y="67"/>
                  </a:cubicBezTo>
                  <a:cubicBezTo>
                    <a:pt x="296" y="63"/>
                    <a:pt x="297" y="64"/>
                    <a:pt x="300" y="65"/>
                  </a:cubicBezTo>
                  <a:cubicBezTo>
                    <a:pt x="314" y="76"/>
                    <a:pt x="327" y="87"/>
                    <a:pt x="337" y="102"/>
                  </a:cubicBezTo>
                  <a:cubicBezTo>
                    <a:pt x="337" y="103"/>
                    <a:pt x="337" y="103"/>
                    <a:pt x="338" y="104"/>
                  </a:cubicBezTo>
                  <a:cubicBezTo>
                    <a:pt x="341" y="100"/>
                    <a:pt x="341" y="96"/>
                    <a:pt x="342" y="92"/>
                  </a:cubicBezTo>
                  <a:cubicBezTo>
                    <a:pt x="357" y="107"/>
                    <a:pt x="364" y="126"/>
                    <a:pt x="367" y="146"/>
                  </a:cubicBezTo>
                  <a:cubicBezTo>
                    <a:pt x="369" y="147"/>
                    <a:pt x="366" y="151"/>
                    <a:pt x="369" y="151"/>
                  </a:cubicBezTo>
                  <a:cubicBezTo>
                    <a:pt x="371" y="152"/>
                    <a:pt x="372" y="149"/>
                    <a:pt x="374" y="149"/>
                  </a:cubicBezTo>
                  <a:cubicBezTo>
                    <a:pt x="378" y="148"/>
                    <a:pt x="379" y="145"/>
                    <a:pt x="382" y="144"/>
                  </a:cubicBezTo>
                  <a:cubicBezTo>
                    <a:pt x="384" y="144"/>
                    <a:pt x="385" y="144"/>
                    <a:pt x="386" y="146"/>
                  </a:cubicBezTo>
                  <a:cubicBezTo>
                    <a:pt x="393" y="153"/>
                    <a:pt x="398" y="163"/>
                    <a:pt x="402" y="173"/>
                  </a:cubicBezTo>
                  <a:cubicBezTo>
                    <a:pt x="404" y="177"/>
                    <a:pt x="403" y="179"/>
                    <a:pt x="398" y="179"/>
                  </a:cubicBezTo>
                  <a:cubicBezTo>
                    <a:pt x="390" y="179"/>
                    <a:pt x="382" y="179"/>
                    <a:pt x="374" y="179"/>
                  </a:cubicBezTo>
                  <a:cubicBezTo>
                    <a:pt x="372" y="179"/>
                    <a:pt x="371" y="179"/>
                    <a:pt x="369" y="178"/>
                  </a:cubicBezTo>
                  <a:cubicBezTo>
                    <a:pt x="368" y="176"/>
                    <a:pt x="368" y="174"/>
                    <a:pt x="367" y="172"/>
                  </a:cubicBezTo>
                  <a:cubicBezTo>
                    <a:pt x="366" y="170"/>
                    <a:pt x="365" y="169"/>
                    <a:pt x="363" y="170"/>
                  </a:cubicBezTo>
                  <a:cubicBezTo>
                    <a:pt x="361" y="171"/>
                    <a:pt x="359" y="171"/>
                    <a:pt x="357" y="171"/>
                  </a:cubicBezTo>
                  <a:cubicBezTo>
                    <a:pt x="353" y="171"/>
                    <a:pt x="352" y="170"/>
                    <a:pt x="352" y="166"/>
                  </a:cubicBezTo>
                  <a:cubicBezTo>
                    <a:pt x="351" y="160"/>
                    <a:pt x="349" y="154"/>
                    <a:pt x="346" y="148"/>
                  </a:cubicBezTo>
                  <a:cubicBezTo>
                    <a:pt x="344" y="145"/>
                    <a:pt x="343" y="145"/>
                    <a:pt x="340" y="148"/>
                  </a:cubicBezTo>
                  <a:cubicBezTo>
                    <a:pt x="337" y="152"/>
                    <a:pt x="332" y="155"/>
                    <a:pt x="327" y="158"/>
                  </a:cubicBezTo>
                  <a:cubicBezTo>
                    <a:pt x="323" y="160"/>
                    <a:pt x="321" y="159"/>
                    <a:pt x="320" y="154"/>
                  </a:cubicBezTo>
                  <a:cubicBezTo>
                    <a:pt x="319" y="143"/>
                    <a:pt x="316" y="134"/>
                    <a:pt x="310" y="125"/>
                  </a:cubicBezTo>
                  <a:cubicBezTo>
                    <a:pt x="308" y="121"/>
                    <a:pt x="308" y="121"/>
                    <a:pt x="305" y="124"/>
                  </a:cubicBezTo>
                  <a:cubicBezTo>
                    <a:pt x="297" y="134"/>
                    <a:pt x="288" y="142"/>
                    <a:pt x="278" y="148"/>
                  </a:cubicBezTo>
                  <a:cubicBezTo>
                    <a:pt x="275" y="150"/>
                    <a:pt x="272" y="152"/>
                    <a:pt x="270" y="151"/>
                  </a:cubicBezTo>
                  <a:cubicBezTo>
                    <a:pt x="267" y="149"/>
                    <a:pt x="268" y="146"/>
                    <a:pt x="269" y="144"/>
                  </a:cubicBezTo>
                  <a:cubicBezTo>
                    <a:pt x="269" y="134"/>
                    <a:pt x="266" y="127"/>
                    <a:pt x="260" y="120"/>
                  </a:cubicBezTo>
                  <a:cubicBezTo>
                    <a:pt x="258" y="117"/>
                    <a:pt x="257" y="117"/>
                    <a:pt x="255" y="119"/>
                  </a:cubicBezTo>
                  <a:cubicBezTo>
                    <a:pt x="251" y="123"/>
                    <a:pt x="250" y="123"/>
                    <a:pt x="248" y="118"/>
                  </a:cubicBezTo>
                  <a:cubicBezTo>
                    <a:pt x="244" y="109"/>
                    <a:pt x="237" y="102"/>
                    <a:pt x="229" y="96"/>
                  </a:cubicBezTo>
                  <a:cubicBezTo>
                    <a:pt x="224" y="93"/>
                    <a:pt x="223" y="93"/>
                    <a:pt x="222" y="99"/>
                  </a:cubicBezTo>
                  <a:cubicBezTo>
                    <a:pt x="220" y="107"/>
                    <a:pt x="217" y="115"/>
                    <a:pt x="211" y="121"/>
                  </a:cubicBezTo>
                  <a:cubicBezTo>
                    <a:pt x="210" y="122"/>
                    <a:pt x="209" y="123"/>
                    <a:pt x="208" y="124"/>
                  </a:cubicBezTo>
                  <a:cubicBezTo>
                    <a:pt x="206" y="125"/>
                    <a:pt x="204" y="125"/>
                    <a:pt x="203" y="123"/>
                  </a:cubicBezTo>
                  <a:cubicBezTo>
                    <a:pt x="203" y="122"/>
                    <a:pt x="202" y="121"/>
                    <a:pt x="202" y="121"/>
                  </a:cubicBezTo>
                  <a:cubicBezTo>
                    <a:pt x="199" y="112"/>
                    <a:pt x="194" y="104"/>
                    <a:pt x="188" y="97"/>
                  </a:cubicBezTo>
                  <a:cubicBezTo>
                    <a:pt x="183" y="91"/>
                    <a:pt x="177" y="85"/>
                    <a:pt x="172" y="80"/>
                  </a:cubicBezTo>
                  <a:cubicBezTo>
                    <a:pt x="171" y="79"/>
                    <a:pt x="170" y="78"/>
                    <a:pt x="168" y="77"/>
                  </a:cubicBezTo>
                  <a:cubicBezTo>
                    <a:pt x="167" y="89"/>
                    <a:pt x="160" y="98"/>
                    <a:pt x="154" y="107"/>
                  </a:cubicBezTo>
                  <a:cubicBezTo>
                    <a:pt x="153" y="109"/>
                    <a:pt x="152" y="111"/>
                    <a:pt x="152" y="113"/>
                  </a:cubicBezTo>
                  <a:cubicBezTo>
                    <a:pt x="152" y="114"/>
                    <a:pt x="152" y="115"/>
                    <a:pt x="150" y="116"/>
                  </a:cubicBezTo>
                  <a:cubicBezTo>
                    <a:pt x="149" y="116"/>
                    <a:pt x="148" y="115"/>
                    <a:pt x="147" y="114"/>
                  </a:cubicBezTo>
                  <a:cubicBezTo>
                    <a:pt x="145" y="112"/>
                    <a:pt x="142" y="110"/>
                    <a:pt x="140" y="108"/>
                  </a:cubicBezTo>
                  <a:cubicBezTo>
                    <a:pt x="135" y="104"/>
                    <a:pt x="134" y="104"/>
                    <a:pt x="132" y="110"/>
                  </a:cubicBezTo>
                  <a:cubicBezTo>
                    <a:pt x="129" y="116"/>
                    <a:pt x="127" y="122"/>
                    <a:pt x="128" y="129"/>
                  </a:cubicBezTo>
                  <a:cubicBezTo>
                    <a:pt x="128" y="132"/>
                    <a:pt x="127" y="133"/>
                    <a:pt x="124" y="132"/>
                  </a:cubicBezTo>
                  <a:cubicBezTo>
                    <a:pt x="121" y="130"/>
                    <a:pt x="119" y="128"/>
                    <a:pt x="116" y="127"/>
                  </a:cubicBezTo>
                  <a:cubicBezTo>
                    <a:pt x="114" y="126"/>
                    <a:pt x="112" y="126"/>
                    <a:pt x="111" y="128"/>
                  </a:cubicBezTo>
                  <a:cubicBezTo>
                    <a:pt x="108" y="133"/>
                    <a:pt x="107" y="138"/>
                    <a:pt x="107" y="144"/>
                  </a:cubicBezTo>
                  <a:cubicBezTo>
                    <a:pt x="107" y="146"/>
                    <a:pt x="108" y="148"/>
                    <a:pt x="106" y="149"/>
                  </a:cubicBezTo>
                  <a:cubicBezTo>
                    <a:pt x="104" y="150"/>
                    <a:pt x="102" y="148"/>
                    <a:pt x="100" y="147"/>
                  </a:cubicBezTo>
                  <a:cubicBezTo>
                    <a:pt x="96" y="144"/>
                    <a:pt x="92" y="140"/>
                    <a:pt x="88" y="136"/>
                  </a:cubicBezTo>
                  <a:cubicBezTo>
                    <a:pt x="87" y="134"/>
                    <a:pt x="85" y="134"/>
                    <a:pt x="83" y="136"/>
                  </a:cubicBezTo>
                  <a:cubicBezTo>
                    <a:pt x="75" y="142"/>
                    <a:pt x="69" y="150"/>
                    <a:pt x="65" y="160"/>
                  </a:cubicBezTo>
                  <a:cubicBezTo>
                    <a:pt x="64" y="164"/>
                    <a:pt x="62" y="164"/>
                    <a:pt x="58" y="161"/>
                  </a:cubicBezTo>
                  <a:cubicBezTo>
                    <a:pt x="58" y="161"/>
                    <a:pt x="58" y="162"/>
                    <a:pt x="58" y="161"/>
                  </a:cubicBezTo>
                  <a:cubicBezTo>
                    <a:pt x="51" y="156"/>
                    <a:pt x="52" y="155"/>
                    <a:pt x="47" y="164"/>
                  </a:cubicBezTo>
                  <a:cubicBezTo>
                    <a:pt x="44" y="167"/>
                    <a:pt x="43" y="171"/>
                    <a:pt x="42" y="176"/>
                  </a:cubicBezTo>
                  <a:cubicBezTo>
                    <a:pt x="42" y="178"/>
                    <a:pt x="40" y="179"/>
                    <a:pt x="37" y="179"/>
                  </a:cubicBezTo>
                  <a:cubicBezTo>
                    <a:pt x="26" y="179"/>
                    <a:pt x="15" y="179"/>
                    <a:pt x="4" y="179"/>
                  </a:cubicBezTo>
                  <a:cubicBezTo>
                    <a:pt x="2" y="179"/>
                    <a:pt x="1" y="180"/>
                    <a:pt x="0" y="177"/>
                  </a:cubicBezTo>
                  <a:cubicBezTo>
                    <a:pt x="0" y="177"/>
                    <a:pt x="0" y="178"/>
                    <a:pt x="0" y="177"/>
                  </a:cubicBezTo>
                  <a:cubicBezTo>
                    <a:pt x="1" y="168"/>
                    <a:pt x="4" y="160"/>
                    <a:pt x="9" y="152"/>
                  </a:cubicBezTo>
                  <a:cubicBezTo>
                    <a:pt x="14" y="147"/>
                    <a:pt x="17" y="140"/>
                    <a:pt x="21" y="135"/>
                  </a:cubicBezTo>
                  <a:cubicBezTo>
                    <a:pt x="29" y="125"/>
                    <a:pt x="37" y="116"/>
                    <a:pt x="47" y="108"/>
                  </a:cubicBezTo>
                  <a:cubicBezTo>
                    <a:pt x="50" y="106"/>
                    <a:pt x="50" y="107"/>
                    <a:pt x="51" y="109"/>
                  </a:cubicBezTo>
                  <a:cubicBezTo>
                    <a:pt x="54" y="117"/>
                    <a:pt x="58" y="124"/>
                    <a:pt x="64" y="129"/>
                  </a:cubicBezTo>
                  <a:cubicBezTo>
                    <a:pt x="67" y="131"/>
                    <a:pt x="67" y="130"/>
                    <a:pt x="68" y="128"/>
                  </a:cubicBezTo>
                  <a:cubicBezTo>
                    <a:pt x="72" y="110"/>
                    <a:pt x="80" y="94"/>
                    <a:pt x="91" y="80"/>
                  </a:cubicBezTo>
                  <a:cubicBezTo>
                    <a:pt x="93" y="77"/>
                    <a:pt x="94" y="77"/>
                    <a:pt x="97" y="80"/>
                  </a:cubicBezTo>
                  <a:cubicBezTo>
                    <a:pt x="101" y="85"/>
                    <a:pt x="105" y="89"/>
                    <a:pt x="110" y="93"/>
                  </a:cubicBezTo>
                  <a:cubicBezTo>
                    <a:pt x="112" y="93"/>
                    <a:pt x="113" y="94"/>
                    <a:pt x="115" y="95"/>
                  </a:cubicBezTo>
                  <a:cubicBezTo>
                    <a:pt x="114" y="84"/>
                    <a:pt x="115" y="74"/>
                    <a:pt x="119" y="64"/>
                  </a:cubicBezTo>
                  <a:cubicBezTo>
                    <a:pt x="120" y="60"/>
                    <a:pt x="122" y="57"/>
                    <a:pt x="124" y="53"/>
                  </a:cubicBezTo>
                  <a:cubicBezTo>
                    <a:pt x="125" y="51"/>
                    <a:pt x="126" y="51"/>
                    <a:pt x="128" y="53"/>
                  </a:cubicBezTo>
                  <a:cubicBezTo>
                    <a:pt x="130" y="55"/>
                    <a:pt x="133" y="57"/>
                    <a:pt x="136" y="58"/>
                  </a:cubicBezTo>
                  <a:cubicBezTo>
                    <a:pt x="137" y="59"/>
                    <a:pt x="138" y="60"/>
                    <a:pt x="138" y="57"/>
                  </a:cubicBezTo>
                  <a:cubicBezTo>
                    <a:pt x="138" y="37"/>
                    <a:pt x="150" y="24"/>
                    <a:pt x="165" y="13"/>
                  </a:cubicBezTo>
                  <a:cubicBezTo>
                    <a:pt x="169" y="10"/>
                    <a:pt x="173" y="7"/>
                    <a:pt x="178" y="4"/>
                  </a:cubicBezTo>
                  <a:cubicBezTo>
                    <a:pt x="179" y="3"/>
                    <a:pt x="179" y="2"/>
                    <a:pt x="180" y="2"/>
                  </a:cubicBezTo>
                  <a:cubicBezTo>
                    <a:pt x="182" y="0"/>
                    <a:pt x="184" y="1"/>
                    <a:pt x="184" y="4"/>
                  </a:cubicBezTo>
                  <a:cubicBezTo>
                    <a:pt x="183" y="15"/>
                    <a:pt x="186" y="24"/>
                    <a:pt x="190" y="34"/>
                  </a:cubicBezTo>
                  <a:cubicBezTo>
                    <a:pt x="192" y="39"/>
                    <a:pt x="195" y="43"/>
                    <a:pt x="198" y="47"/>
                  </a:cubicBezTo>
                  <a:cubicBezTo>
                    <a:pt x="202" y="51"/>
                    <a:pt x="205" y="55"/>
                    <a:pt x="210" y="57"/>
                  </a:cubicBezTo>
                  <a:cubicBezTo>
                    <a:pt x="212" y="58"/>
                    <a:pt x="213" y="58"/>
                    <a:pt x="213" y="56"/>
                  </a:cubicBezTo>
                  <a:cubicBezTo>
                    <a:pt x="213" y="53"/>
                    <a:pt x="214" y="50"/>
                    <a:pt x="216" y="47"/>
                  </a:cubicBezTo>
                  <a:cubicBezTo>
                    <a:pt x="218" y="44"/>
                    <a:pt x="220" y="44"/>
                    <a:pt x="223" y="47"/>
                  </a:cubicBezTo>
                  <a:cubicBezTo>
                    <a:pt x="224" y="49"/>
                    <a:pt x="224" y="51"/>
                    <a:pt x="226" y="52"/>
                  </a:cubicBezTo>
                  <a:close/>
                </a:path>
              </a:pathLst>
            </a:custGeom>
            <a:solidFill>
              <a:srgbClr val="DA2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E42A7973-5DC2-0359-FEA6-E869493D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646"/>
              <a:ext cx="932" cy="382"/>
            </a:xfrm>
            <a:custGeom>
              <a:avLst/>
              <a:gdLst>
                <a:gd name="T0" fmla="*/ 39 w 393"/>
                <a:gd name="T1" fmla="*/ 70 h 161"/>
                <a:gd name="T2" fmla="*/ 46 w 393"/>
                <a:gd name="T3" fmla="*/ 77 h 161"/>
                <a:gd name="T4" fmla="*/ 59 w 393"/>
                <a:gd name="T5" fmla="*/ 69 h 161"/>
                <a:gd name="T6" fmla="*/ 72 w 393"/>
                <a:gd name="T7" fmla="*/ 53 h 161"/>
                <a:gd name="T8" fmla="*/ 77 w 393"/>
                <a:gd name="T9" fmla="*/ 71 h 161"/>
                <a:gd name="T10" fmla="*/ 105 w 393"/>
                <a:gd name="T11" fmla="*/ 65 h 161"/>
                <a:gd name="T12" fmla="*/ 121 w 393"/>
                <a:gd name="T13" fmla="*/ 62 h 161"/>
                <a:gd name="T14" fmla="*/ 132 w 393"/>
                <a:gd name="T15" fmla="*/ 24 h 161"/>
                <a:gd name="T16" fmla="*/ 149 w 393"/>
                <a:gd name="T17" fmla="*/ 25 h 161"/>
                <a:gd name="T18" fmla="*/ 155 w 393"/>
                <a:gd name="T19" fmla="*/ 2 h 161"/>
                <a:gd name="T20" fmla="*/ 155 w 393"/>
                <a:gd name="T21" fmla="*/ 10 h 161"/>
                <a:gd name="T22" fmla="*/ 162 w 393"/>
                <a:gd name="T23" fmla="*/ 24 h 161"/>
                <a:gd name="T24" fmla="*/ 163 w 393"/>
                <a:gd name="T25" fmla="*/ 42 h 161"/>
                <a:gd name="T26" fmla="*/ 177 w 393"/>
                <a:gd name="T27" fmla="*/ 45 h 161"/>
                <a:gd name="T28" fmla="*/ 182 w 393"/>
                <a:gd name="T29" fmla="*/ 50 h 161"/>
                <a:gd name="T30" fmla="*/ 209 w 393"/>
                <a:gd name="T31" fmla="*/ 45 h 161"/>
                <a:gd name="T32" fmla="*/ 213 w 393"/>
                <a:gd name="T33" fmla="*/ 64 h 161"/>
                <a:gd name="T34" fmla="*/ 227 w 393"/>
                <a:gd name="T35" fmla="*/ 76 h 161"/>
                <a:gd name="T36" fmla="*/ 239 w 393"/>
                <a:gd name="T37" fmla="*/ 76 h 161"/>
                <a:gd name="T38" fmla="*/ 270 w 393"/>
                <a:gd name="T39" fmla="*/ 83 h 161"/>
                <a:gd name="T40" fmla="*/ 272 w 393"/>
                <a:gd name="T41" fmla="*/ 99 h 161"/>
                <a:gd name="T42" fmla="*/ 290 w 393"/>
                <a:gd name="T43" fmla="*/ 106 h 161"/>
                <a:gd name="T44" fmla="*/ 311 w 393"/>
                <a:gd name="T45" fmla="*/ 110 h 161"/>
                <a:gd name="T46" fmla="*/ 329 w 393"/>
                <a:gd name="T47" fmla="*/ 111 h 161"/>
                <a:gd name="T48" fmla="*/ 341 w 393"/>
                <a:gd name="T49" fmla="*/ 103 h 161"/>
                <a:gd name="T50" fmla="*/ 353 w 393"/>
                <a:gd name="T51" fmla="*/ 82 h 161"/>
                <a:gd name="T52" fmla="*/ 375 w 393"/>
                <a:gd name="T53" fmla="*/ 85 h 161"/>
                <a:gd name="T54" fmla="*/ 380 w 393"/>
                <a:gd name="T55" fmla="*/ 73 h 161"/>
                <a:gd name="T56" fmla="*/ 382 w 393"/>
                <a:gd name="T57" fmla="*/ 87 h 161"/>
                <a:gd name="T58" fmla="*/ 386 w 393"/>
                <a:gd name="T59" fmla="*/ 99 h 161"/>
                <a:gd name="T60" fmla="*/ 378 w 393"/>
                <a:gd name="T61" fmla="*/ 115 h 161"/>
                <a:gd name="T62" fmla="*/ 364 w 393"/>
                <a:gd name="T63" fmla="*/ 131 h 161"/>
                <a:gd name="T64" fmla="*/ 349 w 393"/>
                <a:gd name="T65" fmla="*/ 132 h 161"/>
                <a:gd name="T66" fmla="*/ 343 w 393"/>
                <a:gd name="T67" fmla="*/ 149 h 161"/>
                <a:gd name="T68" fmla="*/ 329 w 393"/>
                <a:gd name="T69" fmla="*/ 156 h 161"/>
                <a:gd name="T70" fmla="*/ 314 w 393"/>
                <a:gd name="T71" fmla="*/ 155 h 161"/>
                <a:gd name="T72" fmla="*/ 290 w 393"/>
                <a:gd name="T73" fmla="*/ 153 h 161"/>
                <a:gd name="T74" fmla="*/ 272 w 393"/>
                <a:gd name="T75" fmla="*/ 143 h 161"/>
                <a:gd name="T76" fmla="*/ 274 w 393"/>
                <a:gd name="T77" fmla="*/ 130 h 161"/>
                <a:gd name="T78" fmla="*/ 249 w 393"/>
                <a:gd name="T79" fmla="*/ 133 h 161"/>
                <a:gd name="T80" fmla="*/ 239 w 393"/>
                <a:gd name="T81" fmla="*/ 122 h 161"/>
                <a:gd name="T82" fmla="*/ 227 w 393"/>
                <a:gd name="T83" fmla="*/ 122 h 161"/>
                <a:gd name="T84" fmla="*/ 210 w 393"/>
                <a:gd name="T85" fmla="*/ 100 h 161"/>
                <a:gd name="T86" fmla="*/ 185 w 393"/>
                <a:gd name="T87" fmla="*/ 94 h 161"/>
                <a:gd name="T88" fmla="*/ 169 w 393"/>
                <a:gd name="T89" fmla="*/ 86 h 161"/>
                <a:gd name="T90" fmla="*/ 161 w 393"/>
                <a:gd name="T91" fmla="*/ 70 h 161"/>
                <a:gd name="T92" fmla="*/ 155 w 393"/>
                <a:gd name="T93" fmla="*/ 52 h 161"/>
                <a:gd name="T94" fmla="*/ 155 w 393"/>
                <a:gd name="T95" fmla="*/ 65 h 161"/>
                <a:gd name="T96" fmla="*/ 133 w 393"/>
                <a:gd name="T97" fmla="*/ 68 h 161"/>
                <a:gd name="T98" fmla="*/ 118 w 393"/>
                <a:gd name="T99" fmla="*/ 111 h 161"/>
                <a:gd name="T100" fmla="*/ 87 w 393"/>
                <a:gd name="T101" fmla="*/ 111 h 161"/>
                <a:gd name="T102" fmla="*/ 74 w 393"/>
                <a:gd name="T103" fmla="*/ 104 h 161"/>
                <a:gd name="T104" fmla="*/ 64 w 393"/>
                <a:gd name="T105" fmla="*/ 112 h 161"/>
                <a:gd name="T106" fmla="*/ 40 w 393"/>
                <a:gd name="T107" fmla="*/ 126 h 161"/>
                <a:gd name="T108" fmla="*/ 39 w 393"/>
                <a:gd name="T109" fmla="*/ 115 h 161"/>
                <a:gd name="T110" fmla="*/ 24 w 393"/>
                <a:gd name="T111" fmla="*/ 116 h 161"/>
                <a:gd name="T112" fmla="*/ 17 w 393"/>
                <a:gd name="T113" fmla="*/ 103 h 161"/>
                <a:gd name="T114" fmla="*/ 3 w 393"/>
                <a:gd name="T115" fmla="*/ 88 h 161"/>
                <a:gd name="T116" fmla="*/ 12 w 393"/>
                <a:gd name="T11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3" h="161">
                  <a:moveTo>
                    <a:pt x="23" y="72"/>
                  </a:moveTo>
                  <a:cubicBezTo>
                    <a:pt x="28" y="75"/>
                    <a:pt x="32" y="72"/>
                    <a:pt x="35" y="71"/>
                  </a:cubicBezTo>
                  <a:cubicBezTo>
                    <a:pt x="36" y="70"/>
                    <a:pt x="38" y="69"/>
                    <a:pt x="39" y="70"/>
                  </a:cubicBezTo>
                  <a:cubicBezTo>
                    <a:pt x="40" y="71"/>
                    <a:pt x="39" y="72"/>
                    <a:pt x="39" y="73"/>
                  </a:cubicBezTo>
                  <a:cubicBezTo>
                    <a:pt x="38" y="76"/>
                    <a:pt x="37" y="79"/>
                    <a:pt x="39" y="80"/>
                  </a:cubicBezTo>
                  <a:cubicBezTo>
                    <a:pt x="42" y="81"/>
                    <a:pt x="45" y="79"/>
                    <a:pt x="46" y="77"/>
                  </a:cubicBezTo>
                  <a:cubicBezTo>
                    <a:pt x="47" y="76"/>
                    <a:pt x="49" y="76"/>
                    <a:pt x="49" y="74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5" y="69"/>
                    <a:pt x="57" y="67"/>
                    <a:pt x="59" y="69"/>
                  </a:cubicBezTo>
                  <a:cubicBezTo>
                    <a:pt x="62" y="71"/>
                    <a:pt x="64" y="69"/>
                    <a:pt x="64" y="65"/>
                  </a:cubicBezTo>
                  <a:cubicBezTo>
                    <a:pt x="64" y="60"/>
                    <a:pt x="68" y="58"/>
                    <a:pt x="70" y="54"/>
                  </a:cubicBezTo>
                  <a:cubicBezTo>
                    <a:pt x="70" y="53"/>
                    <a:pt x="71" y="53"/>
                    <a:pt x="72" y="53"/>
                  </a:cubicBezTo>
                  <a:cubicBezTo>
                    <a:pt x="73" y="55"/>
                    <a:pt x="75" y="56"/>
                    <a:pt x="74" y="58"/>
                  </a:cubicBezTo>
                  <a:cubicBezTo>
                    <a:pt x="74" y="60"/>
                    <a:pt x="73" y="62"/>
                    <a:pt x="72" y="64"/>
                  </a:cubicBezTo>
                  <a:cubicBezTo>
                    <a:pt x="71" y="69"/>
                    <a:pt x="73" y="71"/>
                    <a:pt x="77" y="71"/>
                  </a:cubicBezTo>
                  <a:cubicBezTo>
                    <a:pt x="80" y="70"/>
                    <a:pt x="84" y="69"/>
                    <a:pt x="86" y="66"/>
                  </a:cubicBezTo>
                  <a:cubicBezTo>
                    <a:pt x="88" y="64"/>
                    <a:pt x="89" y="65"/>
                    <a:pt x="91" y="65"/>
                  </a:cubicBezTo>
                  <a:cubicBezTo>
                    <a:pt x="96" y="66"/>
                    <a:pt x="101" y="66"/>
                    <a:pt x="105" y="65"/>
                  </a:cubicBezTo>
                  <a:cubicBezTo>
                    <a:pt x="108" y="65"/>
                    <a:pt x="110" y="67"/>
                    <a:pt x="112" y="68"/>
                  </a:cubicBezTo>
                  <a:cubicBezTo>
                    <a:pt x="116" y="69"/>
                    <a:pt x="117" y="69"/>
                    <a:pt x="118" y="64"/>
                  </a:cubicBezTo>
                  <a:cubicBezTo>
                    <a:pt x="118" y="63"/>
                    <a:pt x="120" y="62"/>
                    <a:pt x="121" y="62"/>
                  </a:cubicBezTo>
                  <a:cubicBezTo>
                    <a:pt x="124" y="61"/>
                    <a:pt x="125" y="59"/>
                    <a:pt x="126" y="56"/>
                  </a:cubicBezTo>
                  <a:cubicBezTo>
                    <a:pt x="127" y="53"/>
                    <a:pt x="128" y="49"/>
                    <a:pt x="130" y="46"/>
                  </a:cubicBezTo>
                  <a:cubicBezTo>
                    <a:pt x="133" y="39"/>
                    <a:pt x="133" y="31"/>
                    <a:pt x="132" y="24"/>
                  </a:cubicBezTo>
                  <a:cubicBezTo>
                    <a:pt x="132" y="22"/>
                    <a:pt x="133" y="21"/>
                    <a:pt x="134" y="21"/>
                  </a:cubicBezTo>
                  <a:cubicBezTo>
                    <a:pt x="137" y="20"/>
                    <a:pt x="140" y="19"/>
                    <a:pt x="143" y="22"/>
                  </a:cubicBezTo>
                  <a:cubicBezTo>
                    <a:pt x="144" y="24"/>
                    <a:pt x="147" y="25"/>
                    <a:pt x="149" y="25"/>
                  </a:cubicBezTo>
                  <a:cubicBezTo>
                    <a:pt x="152" y="26"/>
                    <a:pt x="153" y="25"/>
                    <a:pt x="154" y="22"/>
                  </a:cubicBezTo>
                  <a:cubicBezTo>
                    <a:pt x="154" y="21"/>
                    <a:pt x="154" y="18"/>
                    <a:pt x="153" y="17"/>
                  </a:cubicBezTo>
                  <a:cubicBezTo>
                    <a:pt x="150" y="11"/>
                    <a:pt x="154" y="7"/>
                    <a:pt x="155" y="2"/>
                  </a:cubicBezTo>
                  <a:cubicBezTo>
                    <a:pt x="156" y="1"/>
                    <a:pt x="157" y="0"/>
                    <a:pt x="158" y="1"/>
                  </a:cubicBezTo>
                  <a:cubicBezTo>
                    <a:pt x="159" y="2"/>
                    <a:pt x="157" y="3"/>
                    <a:pt x="157" y="3"/>
                  </a:cubicBezTo>
                  <a:cubicBezTo>
                    <a:pt x="156" y="5"/>
                    <a:pt x="155" y="8"/>
                    <a:pt x="155" y="10"/>
                  </a:cubicBezTo>
                  <a:cubicBezTo>
                    <a:pt x="155" y="11"/>
                    <a:pt x="156" y="13"/>
                    <a:pt x="157" y="13"/>
                  </a:cubicBezTo>
                  <a:cubicBezTo>
                    <a:pt x="161" y="14"/>
                    <a:pt x="160" y="17"/>
                    <a:pt x="161" y="19"/>
                  </a:cubicBezTo>
                  <a:cubicBezTo>
                    <a:pt x="161" y="21"/>
                    <a:pt x="161" y="23"/>
                    <a:pt x="162" y="24"/>
                  </a:cubicBezTo>
                  <a:cubicBezTo>
                    <a:pt x="164" y="27"/>
                    <a:pt x="166" y="30"/>
                    <a:pt x="163" y="34"/>
                  </a:cubicBezTo>
                  <a:cubicBezTo>
                    <a:pt x="162" y="34"/>
                    <a:pt x="162" y="35"/>
                    <a:pt x="162" y="35"/>
                  </a:cubicBezTo>
                  <a:cubicBezTo>
                    <a:pt x="161" y="38"/>
                    <a:pt x="161" y="40"/>
                    <a:pt x="163" y="42"/>
                  </a:cubicBezTo>
                  <a:cubicBezTo>
                    <a:pt x="165" y="43"/>
                    <a:pt x="167" y="41"/>
                    <a:pt x="169" y="40"/>
                  </a:cubicBezTo>
                  <a:cubicBezTo>
                    <a:pt x="171" y="38"/>
                    <a:pt x="173" y="39"/>
                    <a:pt x="175" y="40"/>
                  </a:cubicBezTo>
                  <a:cubicBezTo>
                    <a:pt x="176" y="41"/>
                    <a:pt x="178" y="42"/>
                    <a:pt x="177" y="45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51"/>
                    <a:pt x="178" y="51"/>
                    <a:pt x="181" y="51"/>
                  </a:cubicBezTo>
                  <a:cubicBezTo>
                    <a:pt x="181" y="51"/>
                    <a:pt x="182" y="50"/>
                    <a:pt x="182" y="50"/>
                  </a:cubicBezTo>
                  <a:cubicBezTo>
                    <a:pt x="187" y="44"/>
                    <a:pt x="195" y="48"/>
                    <a:pt x="201" y="46"/>
                  </a:cubicBezTo>
                  <a:cubicBezTo>
                    <a:pt x="202" y="45"/>
                    <a:pt x="202" y="45"/>
                    <a:pt x="203" y="45"/>
                  </a:cubicBezTo>
                  <a:cubicBezTo>
                    <a:pt x="205" y="45"/>
                    <a:pt x="208" y="42"/>
                    <a:pt x="209" y="45"/>
                  </a:cubicBezTo>
                  <a:cubicBezTo>
                    <a:pt x="211" y="48"/>
                    <a:pt x="212" y="52"/>
                    <a:pt x="210" y="55"/>
                  </a:cubicBezTo>
                  <a:cubicBezTo>
                    <a:pt x="208" y="58"/>
                    <a:pt x="208" y="61"/>
                    <a:pt x="209" y="63"/>
                  </a:cubicBezTo>
                  <a:cubicBezTo>
                    <a:pt x="209" y="66"/>
                    <a:pt x="212" y="65"/>
                    <a:pt x="213" y="64"/>
                  </a:cubicBezTo>
                  <a:cubicBezTo>
                    <a:pt x="216" y="62"/>
                    <a:pt x="218" y="63"/>
                    <a:pt x="220" y="65"/>
                  </a:cubicBezTo>
                  <a:cubicBezTo>
                    <a:pt x="221" y="66"/>
                    <a:pt x="222" y="67"/>
                    <a:pt x="223" y="68"/>
                  </a:cubicBezTo>
                  <a:cubicBezTo>
                    <a:pt x="227" y="69"/>
                    <a:pt x="228" y="72"/>
                    <a:pt x="227" y="76"/>
                  </a:cubicBezTo>
                  <a:cubicBezTo>
                    <a:pt x="227" y="79"/>
                    <a:pt x="229" y="80"/>
                    <a:pt x="231" y="79"/>
                  </a:cubicBezTo>
                  <a:cubicBezTo>
                    <a:pt x="232" y="79"/>
                    <a:pt x="234" y="78"/>
                    <a:pt x="235" y="77"/>
                  </a:cubicBezTo>
                  <a:cubicBezTo>
                    <a:pt x="236" y="75"/>
                    <a:pt x="238" y="75"/>
                    <a:pt x="239" y="76"/>
                  </a:cubicBezTo>
                  <a:cubicBezTo>
                    <a:pt x="240" y="77"/>
                    <a:pt x="241" y="78"/>
                    <a:pt x="240" y="80"/>
                  </a:cubicBezTo>
                  <a:cubicBezTo>
                    <a:pt x="239" y="84"/>
                    <a:pt x="243" y="88"/>
                    <a:pt x="247" y="86"/>
                  </a:cubicBezTo>
                  <a:cubicBezTo>
                    <a:pt x="255" y="83"/>
                    <a:pt x="263" y="86"/>
                    <a:pt x="270" y="83"/>
                  </a:cubicBezTo>
                  <a:cubicBezTo>
                    <a:pt x="274" y="81"/>
                    <a:pt x="275" y="84"/>
                    <a:pt x="276" y="86"/>
                  </a:cubicBezTo>
                  <a:cubicBezTo>
                    <a:pt x="277" y="88"/>
                    <a:pt x="277" y="89"/>
                    <a:pt x="275" y="91"/>
                  </a:cubicBezTo>
                  <a:cubicBezTo>
                    <a:pt x="273" y="93"/>
                    <a:pt x="272" y="96"/>
                    <a:pt x="272" y="99"/>
                  </a:cubicBezTo>
                  <a:cubicBezTo>
                    <a:pt x="272" y="101"/>
                    <a:pt x="274" y="103"/>
                    <a:pt x="277" y="101"/>
                  </a:cubicBezTo>
                  <a:cubicBezTo>
                    <a:pt x="277" y="101"/>
                    <a:pt x="278" y="101"/>
                    <a:pt x="278" y="100"/>
                  </a:cubicBezTo>
                  <a:cubicBezTo>
                    <a:pt x="284" y="98"/>
                    <a:pt x="289" y="100"/>
                    <a:pt x="290" y="106"/>
                  </a:cubicBezTo>
                  <a:cubicBezTo>
                    <a:pt x="291" y="110"/>
                    <a:pt x="293" y="111"/>
                    <a:pt x="296" y="109"/>
                  </a:cubicBezTo>
                  <a:cubicBezTo>
                    <a:pt x="298" y="108"/>
                    <a:pt x="299" y="108"/>
                    <a:pt x="301" y="109"/>
                  </a:cubicBezTo>
                  <a:cubicBezTo>
                    <a:pt x="304" y="110"/>
                    <a:pt x="307" y="110"/>
                    <a:pt x="311" y="110"/>
                  </a:cubicBezTo>
                  <a:cubicBezTo>
                    <a:pt x="314" y="110"/>
                    <a:pt x="317" y="110"/>
                    <a:pt x="319" y="113"/>
                  </a:cubicBezTo>
                  <a:cubicBezTo>
                    <a:pt x="321" y="116"/>
                    <a:pt x="324" y="116"/>
                    <a:pt x="327" y="116"/>
                  </a:cubicBezTo>
                  <a:cubicBezTo>
                    <a:pt x="331" y="116"/>
                    <a:pt x="330" y="113"/>
                    <a:pt x="329" y="111"/>
                  </a:cubicBezTo>
                  <a:cubicBezTo>
                    <a:pt x="327" y="108"/>
                    <a:pt x="328" y="107"/>
                    <a:pt x="331" y="106"/>
                  </a:cubicBezTo>
                  <a:cubicBezTo>
                    <a:pt x="332" y="105"/>
                    <a:pt x="333" y="105"/>
                    <a:pt x="334" y="104"/>
                  </a:cubicBezTo>
                  <a:cubicBezTo>
                    <a:pt x="336" y="102"/>
                    <a:pt x="339" y="102"/>
                    <a:pt x="341" y="103"/>
                  </a:cubicBezTo>
                  <a:cubicBezTo>
                    <a:pt x="347" y="105"/>
                    <a:pt x="349" y="103"/>
                    <a:pt x="347" y="97"/>
                  </a:cubicBezTo>
                  <a:cubicBezTo>
                    <a:pt x="345" y="91"/>
                    <a:pt x="350" y="88"/>
                    <a:pt x="351" y="83"/>
                  </a:cubicBezTo>
                  <a:cubicBezTo>
                    <a:pt x="351" y="82"/>
                    <a:pt x="352" y="82"/>
                    <a:pt x="353" y="82"/>
                  </a:cubicBezTo>
                  <a:cubicBezTo>
                    <a:pt x="358" y="82"/>
                    <a:pt x="362" y="83"/>
                    <a:pt x="366" y="86"/>
                  </a:cubicBezTo>
                  <a:cubicBezTo>
                    <a:pt x="368" y="88"/>
                    <a:pt x="371" y="88"/>
                    <a:pt x="373" y="88"/>
                  </a:cubicBezTo>
                  <a:cubicBezTo>
                    <a:pt x="375" y="88"/>
                    <a:pt x="376" y="87"/>
                    <a:pt x="375" y="85"/>
                  </a:cubicBezTo>
                  <a:cubicBezTo>
                    <a:pt x="375" y="83"/>
                    <a:pt x="374" y="80"/>
                    <a:pt x="374" y="78"/>
                  </a:cubicBezTo>
                  <a:cubicBezTo>
                    <a:pt x="374" y="76"/>
                    <a:pt x="374" y="74"/>
                    <a:pt x="377" y="73"/>
                  </a:cubicBezTo>
                  <a:cubicBezTo>
                    <a:pt x="378" y="74"/>
                    <a:pt x="379" y="74"/>
                    <a:pt x="380" y="73"/>
                  </a:cubicBezTo>
                  <a:cubicBezTo>
                    <a:pt x="380" y="73"/>
                    <a:pt x="380" y="73"/>
                    <a:pt x="381" y="73"/>
                  </a:cubicBezTo>
                  <a:cubicBezTo>
                    <a:pt x="386" y="72"/>
                    <a:pt x="392" y="72"/>
                    <a:pt x="392" y="74"/>
                  </a:cubicBezTo>
                  <a:cubicBezTo>
                    <a:pt x="393" y="79"/>
                    <a:pt x="387" y="87"/>
                    <a:pt x="382" y="87"/>
                  </a:cubicBezTo>
                  <a:cubicBezTo>
                    <a:pt x="380" y="88"/>
                    <a:pt x="378" y="87"/>
                    <a:pt x="377" y="90"/>
                  </a:cubicBezTo>
                  <a:cubicBezTo>
                    <a:pt x="376" y="92"/>
                    <a:pt x="377" y="93"/>
                    <a:pt x="379" y="93"/>
                  </a:cubicBezTo>
                  <a:cubicBezTo>
                    <a:pt x="382" y="94"/>
                    <a:pt x="384" y="96"/>
                    <a:pt x="386" y="99"/>
                  </a:cubicBezTo>
                  <a:cubicBezTo>
                    <a:pt x="388" y="100"/>
                    <a:pt x="388" y="102"/>
                    <a:pt x="386" y="103"/>
                  </a:cubicBezTo>
                  <a:cubicBezTo>
                    <a:pt x="380" y="105"/>
                    <a:pt x="378" y="109"/>
                    <a:pt x="378" y="115"/>
                  </a:cubicBezTo>
                  <a:cubicBezTo>
                    <a:pt x="378" y="115"/>
                    <a:pt x="378" y="115"/>
                    <a:pt x="378" y="115"/>
                  </a:cubicBezTo>
                  <a:cubicBezTo>
                    <a:pt x="374" y="119"/>
                    <a:pt x="374" y="124"/>
                    <a:pt x="375" y="129"/>
                  </a:cubicBezTo>
                  <a:cubicBezTo>
                    <a:pt x="376" y="133"/>
                    <a:pt x="375" y="134"/>
                    <a:pt x="371" y="133"/>
                  </a:cubicBezTo>
                  <a:cubicBezTo>
                    <a:pt x="368" y="133"/>
                    <a:pt x="366" y="132"/>
                    <a:pt x="364" y="131"/>
                  </a:cubicBezTo>
                  <a:cubicBezTo>
                    <a:pt x="361" y="130"/>
                    <a:pt x="359" y="129"/>
                    <a:pt x="356" y="128"/>
                  </a:cubicBezTo>
                  <a:cubicBezTo>
                    <a:pt x="353" y="127"/>
                    <a:pt x="352" y="128"/>
                    <a:pt x="350" y="130"/>
                  </a:cubicBezTo>
                  <a:cubicBezTo>
                    <a:pt x="350" y="131"/>
                    <a:pt x="350" y="131"/>
                    <a:pt x="349" y="132"/>
                  </a:cubicBezTo>
                  <a:cubicBezTo>
                    <a:pt x="349" y="132"/>
                    <a:pt x="349" y="133"/>
                    <a:pt x="349" y="133"/>
                  </a:cubicBezTo>
                  <a:cubicBezTo>
                    <a:pt x="348" y="136"/>
                    <a:pt x="347" y="139"/>
                    <a:pt x="348" y="143"/>
                  </a:cubicBezTo>
                  <a:cubicBezTo>
                    <a:pt x="350" y="147"/>
                    <a:pt x="348" y="149"/>
                    <a:pt x="343" y="149"/>
                  </a:cubicBezTo>
                  <a:cubicBezTo>
                    <a:pt x="342" y="148"/>
                    <a:pt x="340" y="148"/>
                    <a:pt x="339" y="147"/>
                  </a:cubicBezTo>
                  <a:cubicBezTo>
                    <a:pt x="334" y="147"/>
                    <a:pt x="332" y="151"/>
                    <a:pt x="328" y="153"/>
                  </a:cubicBezTo>
                  <a:cubicBezTo>
                    <a:pt x="327" y="153"/>
                    <a:pt x="329" y="155"/>
                    <a:pt x="329" y="156"/>
                  </a:cubicBezTo>
                  <a:cubicBezTo>
                    <a:pt x="330" y="160"/>
                    <a:pt x="330" y="161"/>
                    <a:pt x="325" y="161"/>
                  </a:cubicBezTo>
                  <a:cubicBezTo>
                    <a:pt x="322" y="161"/>
                    <a:pt x="320" y="160"/>
                    <a:pt x="318" y="157"/>
                  </a:cubicBezTo>
                  <a:cubicBezTo>
                    <a:pt x="317" y="156"/>
                    <a:pt x="316" y="155"/>
                    <a:pt x="314" y="155"/>
                  </a:cubicBezTo>
                  <a:cubicBezTo>
                    <a:pt x="309" y="155"/>
                    <a:pt x="304" y="155"/>
                    <a:pt x="300" y="153"/>
                  </a:cubicBezTo>
                  <a:cubicBezTo>
                    <a:pt x="298" y="153"/>
                    <a:pt x="297" y="153"/>
                    <a:pt x="296" y="154"/>
                  </a:cubicBezTo>
                  <a:cubicBezTo>
                    <a:pt x="293" y="157"/>
                    <a:pt x="292" y="157"/>
                    <a:pt x="290" y="153"/>
                  </a:cubicBezTo>
                  <a:cubicBezTo>
                    <a:pt x="289" y="149"/>
                    <a:pt x="288" y="146"/>
                    <a:pt x="284" y="144"/>
                  </a:cubicBezTo>
                  <a:cubicBezTo>
                    <a:pt x="282" y="144"/>
                    <a:pt x="281" y="145"/>
                    <a:pt x="279" y="146"/>
                  </a:cubicBezTo>
                  <a:cubicBezTo>
                    <a:pt x="274" y="149"/>
                    <a:pt x="273" y="148"/>
                    <a:pt x="272" y="143"/>
                  </a:cubicBezTo>
                  <a:cubicBezTo>
                    <a:pt x="271" y="142"/>
                    <a:pt x="271" y="142"/>
                    <a:pt x="271" y="141"/>
                  </a:cubicBezTo>
                  <a:cubicBezTo>
                    <a:pt x="271" y="139"/>
                    <a:pt x="272" y="137"/>
                    <a:pt x="274" y="136"/>
                  </a:cubicBezTo>
                  <a:cubicBezTo>
                    <a:pt x="276" y="134"/>
                    <a:pt x="275" y="132"/>
                    <a:pt x="274" y="130"/>
                  </a:cubicBezTo>
                  <a:cubicBezTo>
                    <a:pt x="273" y="128"/>
                    <a:pt x="271" y="129"/>
                    <a:pt x="269" y="129"/>
                  </a:cubicBezTo>
                  <a:cubicBezTo>
                    <a:pt x="266" y="131"/>
                    <a:pt x="262" y="130"/>
                    <a:pt x="259" y="130"/>
                  </a:cubicBezTo>
                  <a:cubicBezTo>
                    <a:pt x="255" y="130"/>
                    <a:pt x="252" y="130"/>
                    <a:pt x="249" y="133"/>
                  </a:cubicBezTo>
                  <a:cubicBezTo>
                    <a:pt x="246" y="133"/>
                    <a:pt x="244" y="132"/>
                    <a:pt x="242" y="131"/>
                  </a:cubicBezTo>
                  <a:cubicBezTo>
                    <a:pt x="240" y="130"/>
                    <a:pt x="238" y="128"/>
                    <a:pt x="239" y="125"/>
                  </a:cubicBezTo>
                  <a:cubicBezTo>
                    <a:pt x="240" y="124"/>
                    <a:pt x="240" y="123"/>
                    <a:pt x="239" y="122"/>
                  </a:cubicBezTo>
                  <a:cubicBezTo>
                    <a:pt x="238" y="121"/>
                    <a:pt x="237" y="122"/>
                    <a:pt x="236" y="123"/>
                  </a:cubicBezTo>
                  <a:cubicBezTo>
                    <a:pt x="234" y="124"/>
                    <a:pt x="233" y="124"/>
                    <a:pt x="231" y="125"/>
                  </a:cubicBezTo>
                  <a:cubicBezTo>
                    <a:pt x="228" y="126"/>
                    <a:pt x="226" y="125"/>
                    <a:pt x="227" y="122"/>
                  </a:cubicBezTo>
                  <a:cubicBezTo>
                    <a:pt x="227" y="115"/>
                    <a:pt x="221" y="113"/>
                    <a:pt x="217" y="110"/>
                  </a:cubicBezTo>
                  <a:cubicBezTo>
                    <a:pt x="215" y="108"/>
                    <a:pt x="213" y="111"/>
                    <a:pt x="211" y="111"/>
                  </a:cubicBezTo>
                  <a:cubicBezTo>
                    <a:pt x="206" y="108"/>
                    <a:pt x="208" y="104"/>
                    <a:pt x="210" y="100"/>
                  </a:cubicBezTo>
                  <a:cubicBezTo>
                    <a:pt x="211" y="97"/>
                    <a:pt x="210" y="91"/>
                    <a:pt x="208" y="90"/>
                  </a:cubicBezTo>
                  <a:cubicBezTo>
                    <a:pt x="202" y="92"/>
                    <a:pt x="196" y="93"/>
                    <a:pt x="189" y="92"/>
                  </a:cubicBezTo>
                  <a:cubicBezTo>
                    <a:pt x="188" y="92"/>
                    <a:pt x="187" y="93"/>
                    <a:pt x="185" y="94"/>
                  </a:cubicBezTo>
                  <a:cubicBezTo>
                    <a:pt x="185" y="95"/>
                    <a:pt x="184" y="95"/>
                    <a:pt x="183" y="96"/>
                  </a:cubicBezTo>
                  <a:cubicBezTo>
                    <a:pt x="177" y="99"/>
                    <a:pt x="175" y="98"/>
                    <a:pt x="175" y="91"/>
                  </a:cubicBezTo>
                  <a:cubicBezTo>
                    <a:pt x="175" y="86"/>
                    <a:pt x="173" y="85"/>
                    <a:pt x="169" y="86"/>
                  </a:cubicBezTo>
                  <a:cubicBezTo>
                    <a:pt x="167" y="87"/>
                    <a:pt x="164" y="89"/>
                    <a:pt x="162" y="87"/>
                  </a:cubicBezTo>
                  <a:cubicBezTo>
                    <a:pt x="160" y="85"/>
                    <a:pt x="160" y="82"/>
                    <a:pt x="161" y="79"/>
                  </a:cubicBezTo>
                  <a:cubicBezTo>
                    <a:pt x="163" y="76"/>
                    <a:pt x="163" y="73"/>
                    <a:pt x="161" y="70"/>
                  </a:cubicBezTo>
                  <a:cubicBezTo>
                    <a:pt x="160" y="68"/>
                    <a:pt x="160" y="66"/>
                    <a:pt x="159" y="64"/>
                  </a:cubicBezTo>
                  <a:cubicBezTo>
                    <a:pt x="159" y="62"/>
                    <a:pt x="159" y="60"/>
                    <a:pt x="156" y="58"/>
                  </a:cubicBezTo>
                  <a:cubicBezTo>
                    <a:pt x="154" y="57"/>
                    <a:pt x="154" y="54"/>
                    <a:pt x="155" y="52"/>
                  </a:cubicBezTo>
                  <a:cubicBezTo>
                    <a:pt x="155" y="51"/>
                    <a:pt x="156" y="50"/>
                    <a:pt x="156" y="49"/>
                  </a:cubicBezTo>
                  <a:cubicBezTo>
                    <a:pt x="154" y="53"/>
                    <a:pt x="152" y="57"/>
                    <a:pt x="154" y="61"/>
                  </a:cubicBezTo>
                  <a:cubicBezTo>
                    <a:pt x="155" y="63"/>
                    <a:pt x="155" y="64"/>
                    <a:pt x="155" y="65"/>
                  </a:cubicBezTo>
                  <a:cubicBezTo>
                    <a:pt x="155" y="71"/>
                    <a:pt x="152" y="73"/>
                    <a:pt x="147" y="71"/>
                  </a:cubicBezTo>
                  <a:cubicBezTo>
                    <a:pt x="145" y="70"/>
                    <a:pt x="143" y="69"/>
                    <a:pt x="142" y="68"/>
                  </a:cubicBezTo>
                  <a:cubicBezTo>
                    <a:pt x="139" y="66"/>
                    <a:pt x="136" y="66"/>
                    <a:pt x="133" y="68"/>
                  </a:cubicBezTo>
                  <a:cubicBezTo>
                    <a:pt x="133" y="74"/>
                    <a:pt x="134" y="80"/>
                    <a:pt x="133" y="86"/>
                  </a:cubicBezTo>
                  <a:cubicBezTo>
                    <a:pt x="130" y="92"/>
                    <a:pt x="127" y="97"/>
                    <a:pt x="126" y="103"/>
                  </a:cubicBezTo>
                  <a:cubicBezTo>
                    <a:pt x="124" y="107"/>
                    <a:pt x="120" y="108"/>
                    <a:pt x="118" y="111"/>
                  </a:cubicBezTo>
                  <a:cubicBezTo>
                    <a:pt x="117" y="115"/>
                    <a:pt x="114" y="114"/>
                    <a:pt x="113" y="113"/>
                  </a:cubicBezTo>
                  <a:cubicBezTo>
                    <a:pt x="105" y="108"/>
                    <a:pt x="97" y="113"/>
                    <a:pt x="89" y="110"/>
                  </a:cubicBezTo>
                  <a:cubicBezTo>
                    <a:pt x="88" y="110"/>
                    <a:pt x="87" y="110"/>
                    <a:pt x="87" y="111"/>
                  </a:cubicBezTo>
                  <a:cubicBezTo>
                    <a:pt x="84" y="114"/>
                    <a:pt x="81" y="115"/>
                    <a:pt x="77" y="115"/>
                  </a:cubicBezTo>
                  <a:cubicBezTo>
                    <a:pt x="72" y="116"/>
                    <a:pt x="71" y="115"/>
                    <a:pt x="72" y="110"/>
                  </a:cubicBezTo>
                  <a:cubicBezTo>
                    <a:pt x="73" y="108"/>
                    <a:pt x="73" y="106"/>
                    <a:pt x="74" y="104"/>
                  </a:cubicBezTo>
                  <a:cubicBezTo>
                    <a:pt x="74" y="103"/>
                    <a:pt x="75" y="102"/>
                    <a:pt x="74" y="101"/>
                  </a:cubicBezTo>
                  <a:cubicBezTo>
                    <a:pt x="71" y="98"/>
                    <a:pt x="71" y="98"/>
                    <a:pt x="68" y="101"/>
                  </a:cubicBezTo>
                  <a:cubicBezTo>
                    <a:pt x="66" y="105"/>
                    <a:pt x="64" y="108"/>
                    <a:pt x="64" y="112"/>
                  </a:cubicBezTo>
                  <a:cubicBezTo>
                    <a:pt x="64" y="115"/>
                    <a:pt x="62" y="116"/>
                    <a:pt x="59" y="114"/>
                  </a:cubicBezTo>
                  <a:cubicBezTo>
                    <a:pt x="55" y="112"/>
                    <a:pt x="50" y="114"/>
                    <a:pt x="49" y="119"/>
                  </a:cubicBezTo>
                  <a:cubicBezTo>
                    <a:pt x="48" y="122"/>
                    <a:pt x="44" y="126"/>
                    <a:pt x="40" y="126"/>
                  </a:cubicBezTo>
                  <a:cubicBezTo>
                    <a:pt x="39" y="126"/>
                    <a:pt x="38" y="125"/>
                    <a:pt x="38" y="124"/>
                  </a:cubicBezTo>
                  <a:cubicBezTo>
                    <a:pt x="38" y="122"/>
                    <a:pt x="38" y="119"/>
                    <a:pt x="39" y="117"/>
                  </a:cubicBezTo>
                  <a:cubicBezTo>
                    <a:pt x="39" y="116"/>
                    <a:pt x="40" y="116"/>
                    <a:pt x="39" y="115"/>
                  </a:cubicBezTo>
                  <a:cubicBezTo>
                    <a:pt x="38" y="114"/>
                    <a:pt x="37" y="115"/>
                    <a:pt x="36" y="115"/>
                  </a:cubicBezTo>
                  <a:cubicBezTo>
                    <a:pt x="34" y="117"/>
                    <a:pt x="31" y="118"/>
                    <a:pt x="29" y="119"/>
                  </a:cubicBezTo>
                  <a:cubicBezTo>
                    <a:pt x="26" y="120"/>
                    <a:pt x="25" y="119"/>
                    <a:pt x="24" y="116"/>
                  </a:cubicBezTo>
                  <a:cubicBezTo>
                    <a:pt x="24" y="114"/>
                    <a:pt x="24" y="111"/>
                    <a:pt x="25" y="109"/>
                  </a:cubicBezTo>
                  <a:cubicBezTo>
                    <a:pt x="25" y="106"/>
                    <a:pt x="24" y="104"/>
                    <a:pt x="21" y="105"/>
                  </a:cubicBezTo>
                  <a:cubicBezTo>
                    <a:pt x="18" y="106"/>
                    <a:pt x="17" y="106"/>
                    <a:pt x="17" y="103"/>
                  </a:cubicBezTo>
                  <a:cubicBezTo>
                    <a:pt x="16" y="101"/>
                    <a:pt x="15" y="101"/>
                    <a:pt x="14" y="101"/>
                  </a:cubicBezTo>
                  <a:cubicBezTo>
                    <a:pt x="8" y="101"/>
                    <a:pt x="3" y="97"/>
                    <a:pt x="1" y="91"/>
                  </a:cubicBezTo>
                  <a:cubicBezTo>
                    <a:pt x="0" y="89"/>
                    <a:pt x="1" y="89"/>
                    <a:pt x="3" y="88"/>
                  </a:cubicBezTo>
                  <a:cubicBezTo>
                    <a:pt x="7" y="86"/>
                    <a:pt x="12" y="86"/>
                    <a:pt x="17" y="88"/>
                  </a:cubicBezTo>
                  <a:cubicBezTo>
                    <a:pt x="19" y="86"/>
                    <a:pt x="17" y="85"/>
                    <a:pt x="16" y="84"/>
                  </a:cubicBezTo>
                  <a:cubicBezTo>
                    <a:pt x="14" y="82"/>
                    <a:pt x="11" y="79"/>
                    <a:pt x="12" y="77"/>
                  </a:cubicBezTo>
                  <a:cubicBezTo>
                    <a:pt x="13" y="74"/>
                    <a:pt x="17" y="74"/>
                    <a:pt x="20" y="73"/>
                  </a:cubicBezTo>
                  <a:cubicBezTo>
                    <a:pt x="21" y="73"/>
                    <a:pt x="22" y="73"/>
                    <a:pt x="23" y="72"/>
                  </a:cubicBezTo>
                  <a:close/>
                </a:path>
              </a:pathLst>
            </a:custGeom>
            <a:solidFill>
              <a:srgbClr val="62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594136DC-F12F-69EE-1672-CC4A9090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807"/>
              <a:ext cx="394" cy="529"/>
            </a:xfrm>
            <a:custGeom>
              <a:avLst/>
              <a:gdLst>
                <a:gd name="T0" fmla="*/ 131 w 166"/>
                <a:gd name="T1" fmla="*/ 64 h 223"/>
                <a:gd name="T2" fmla="*/ 141 w 166"/>
                <a:gd name="T3" fmla="*/ 62 h 223"/>
                <a:gd name="T4" fmla="*/ 140 w 166"/>
                <a:gd name="T5" fmla="*/ 69 h 223"/>
                <a:gd name="T6" fmla="*/ 139 w 166"/>
                <a:gd name="T7" fmla="*/ 74 h 223"/>
                <a:gd name="T8" fmla="*/ 143 w 166"/>
                <a:gd name="T9" fmla="*/ 76 h 223"/>
                <a:gd name="T10" fmla="*/ 149 w 166"/>
                <a:gd name="T11" fmla="*/ 73 h 223"/>
                <a:gd name="T12" fmla="*/ 153 w 166"/>
                <a:gd name="T13" fmla="*/ 73 h 223"/>
                <a:gd name="T14" fmla="*/ 155 w 166"/>
                <a:gd name="T15" fmla="*/ 76 h 223"/>
                <a:gd name="T16" fmla="*/ 159 w 166"/>
                <a:gd name="T17" fmla="*/ 78 h 223"/>
                <a:gd name="T18" fmla="*/ 164 w 166"/>
                <a:gd name="T19" fmla="*/ 75 h 223"/>
                <a:gd name="T20" fmla="*/ 166 w 166"/>
                <a:gd name="T21" fmla="*/ 76 h 223"/>
                <a:gd name="T22" fmla="*/ 139 w 166"/>
                <a:gd name="T23" fmla="*/ 93 h 223"/>
                <a:gd name="T24" fmla="*/ 110 w 166"/>
                <a:gd name="T25" fmla="*/ 128 h 223"/>
                <a:gd name="T26" fmla="*/ 108 w 166"/>
                <a:gd name="T27" fmla="*/ 136 h 223"/>
                <a:gd name="T28" fmla="*/ 108 w 166"/>
                <a:gd name="T29" fmla="*/ 212 h 223"/>
                <a:gd name="T30" fmla="*/ 109 w 166"/>
                <a:gd name="T31" fmla="*/ 215 h 223"/>
                <a:gd name="T32" fmla="*/ 104 w 166"/>
                <a:gd name="T33" fmla="*/ 210 h 223"/>
                <a:gd name="T34" fmla="*/ 100 w 166"/>
                <a:gd name="T35" fmla="*/ 210 h 223"/>
                <a:gd name="T36" fmla="*/ 97 w 166"/>
                <a:gd name="T37" fmla="*/ 220 h 223"/>
                <a:gd name="T38" fmla="*/ 97 w 166"/>
                <a:gd name="T39" fmla="*/ 223 h 223"/>
                <a:gd name="T40" fmla="*/ 94 w 166"/>
                <a:gd name="T41" fmla="*/ 222 h 223"/>
                <a:gd name="T42" fmla="*/ 74 w 166"/>
                <a:gd name="T43" fmla="*/ 202 h 223"/>
                <a:gd name="T44" fmla="*/ 66 w 166"/>
                <a:gd name="T45" fmla="*/ 170 h 223"/>
                <a:gd name="T46" fmla="*/ 66 w 166"/>
                <a:gd name="T47" fmla="*/ 170 h 223"/>
                <a:gd name="T48" fmla="*/ 65 w 166"/>
                <a:gd name="T49" fmla="*/ 165 h 223"/>
                <a:gd name="T50" fmla="*/ 61 w 166"/>
                <a:gd name="T51" fmla="*/ 167 h 223"/>
                <a:gd name="T52" fmla="*/ 62 w 166"/>
                <a:gd name="T53" fmla="*/ 119 h 223"/>
                <a:gd name="T54" fmla="*/ 51 w 166"/>
                <a:gd name="T55" fmla="*/ 93 h 223"/>
                <a:gd name="T56" fmla="*/ 7 w 166"/>
                <a:gd name="T57" fmla="*/ 49 h 223"/>
                <a:gd name="T58" fmla="*/ 0 w 166"/>
                <a:gd name="T59" fmla="*/ 43 h 223"/>
                <a:gd name="T60" fmla="*/ 2 w 166"/>
                <a:gd name="T61" fmla="*/ 39 h 223"/>
                <a:gd name="T62" fmla="*/ 7 w 166"/>
                <a:gd name="T63" fmla="*/ 36 h 223"/>
                <a:gd name="T64" fmla="*/ 11 w 166"/>
                <a:gd name="T65" fmla="*/ 37 h 223"/>
                <a:gd name="T66" fmla="*/ 15 w 166"/>
                <a:gd name="T67" fmla="*/ 39 h 223"/>
                <a:gd name="T68" fmla="*/ 15 w 166"/>
                <a:gd name="T69" fmla="*/ 30 h 223"/>
                <a:gd name="T70" fmla="*/ 14 w 166"/>
                <a:gd name="T71" fmla="*/ 18 h 223"/>
                <a:gd name="T72" fmla="*/ 15 w 166"/>
                <a:gd name="T73" fmla="*/ 0 h 223"/>
                <a:gd name="T74" fmla="*/ 18 w 166"/>
                <a:gd name="T75" fmla="*/ 4 h 223"/>
                <a:gd name="T76" fmla="*/ 30 w 166"/>
                <a:gd name="T77" fmla="*/ 43 h 223"/>
                <a:gd name="T78" fmla="*/ 37 w 166"/>
                <a:gd name="T79" fmla="*/ 54 h 223"/>
                <a:gd name="T80" fmla="*/ 63 w 166"/>
                <a:gd name="T81" fmla="*/ 71 h 223"/>
                <a:gd name="T82" fmla="*/ 67 w 166"/>
                <a:gd name="T83" fmla="*/ 73 h 223"/>
                <a:gd name="T84" fmla="*/ 66 w 166"/>
                <a:gd name="T85" fmla="*/ 45 h 223"/>
                <a:gd name="T86" fmla="*/ 66 w 166"/>
                <a:gd name="T87" fmla="*/ 29 h 223"/>
                <a:gd name="T88" fmla="*/ 67 w 166"/>
                <a:gd name="T89" fmla="*/ 26 h 223"/>
                <a:gd name="T90" fmla="*/ 70 w 166"/>
                <a:gd name="T91" fmla="*/ 23 h 223"/>
                <a:gd name="T92" fmla="*/ 89 w 166"/>
                <a:gd name="T93" fmla="*/ 21 h 223"/>
                <a:gd name="T94" fmla="*/ 91 w 166"/>
                <a:gd name="T95" fmla="*/ 21 h 223"/>
                <a:gd name="T96" fmla="*/ 92 w 166"/>
                <a:gd name="T97" fmla="*/ 32 h 223"/>
                <a:gd name="T98" fmla="*/ 93 w 166"/>
                <a:gd name="T99" fmla="*/ 42 h 223"/>
                <a:gd name="T100" fmla="*/ 95 w 166"/>
                <a:gd name="T101" fmla="*/ 54 h 223"/>
                <a:gd name="T102" fmla="*/ 98 w 166"/>
                <a:gd name="T103" fmla="*/ 83 h 223"/>
                <a:gd name="T104" fmla="*/ 101 w 166"/>
                <a:gd name="T105" fmla="*/ 91 h 223"/>
                <a:gd name="T106" fmla="*/ 107 w 166"/>
                <a:gd name="T107" fmla="*/ 93 h 223"/>
                <a:gd name="T108" fmla="*/ 121 w 166"/>
                <a:gd name="T109" fmla="*/ 85 h 223"/>
                <a:gd name="T110" fmla="*/ 124 w 166"/>
                <a:gd name="T111" fmla="*/ 81 h 223"/>
                <a:gd name="T112" fmla="*/ 128 w 166"/>
                <a:gd name="T113" fmla="*/ 68 h 223"/>
                <a:gd name="T114" fmla="*/ 131 w 166"/>
                <a:gd name="T115" fmla="*/ 6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" h="223">
                  <a:moveTo>
                    <a:pt x="131" y="64"/>
                  </a:moveTo>
                  <a:cubicBezTo>
                    <a:pt x="133" y="60"/>
                    <a:pt x="137" y="61"/>
                    <a:pt x="141" y="62"/>
                  </a:cubicBezTo>
                  <a:cubicBezTo>
                    <a:pt x="142" y="64"/>
                    <a:pt x="140" y="67"/>
                    <a:pt x="140" y="69"/>
                  </a:cubicBezTo>
                  <a:cubicBezTo>
                    <a:pt x="140" y="71"/>
                    <a:pt x="139" y="72"/>
                    <a:pt x="139" y="74"/>
                  </a:cubicBezTo>
                  <a:cubicBezTo>
                    <a:pt x="139" y="76"/>
                    <a:pt x="140" y="77"/>
                    <a:pt x="143" y="76"/>
                  </a:cubicBezTo>
                  <a:cubicBezTo>
                    <a:pt x="145" y="75"/>
                    <a:pt x="147" y="74"/>
                    <a:pt x="149" y="73"/>
                  </a:cubicBezTo>
                  <a:cubicBezTo>
                    <a:pt x="150" y="73"/>
                    <a:pt x="152" y="72"/>
                    <a:pt x="153" y="73"/>
                  </a:cubicBezTo>
                  <a:cubicBezTo>
                    <a:pt x="155" y="73"/>
                    <a:pt x="155" y="74"/>
                    <a:pt x="155" y="76"/>
                  </a:cubicBezTo>
                  <a:cubicBezTo>
                    <a:pt x="155" y="79"/>
                    <a:pt x="157" y="80"/>
                    <a:pt x="159" y="78"/>
                  </a:cubicBezTo>
                  <a:cubicBezTo>
                    <a:pt x="161" y="77"/>
                    <a:pt x="162" y="76"/>
                    <a:pt x="164" y="75"/>
                  </a:cubicBezTo>
                  <a:cubicBezTo>
                    <a:pt x="165" y="74"/>
                    <a:pt x="166" y="75"/>
                    <a:pt x="166" y="76"/>
                  </a:cubicBezTo>
                  <a:cubicBezTo>
                    <a:pt x="156" y="82"/>
                    <a:pt x="147" y="87"/>
                    <a:pt x="139" y="93"/>
                  </a:cubicBezTo>
                  <a:cubicBezTo>
                    <a:pt x="127" y="103"/>
                    <a:pt x="116" y="114"/>
                    <a:pt x="110" y="128"/>
                  </a:cubicBezTo>
                  <a:cubicBezTo>
                    <a:pt x="109" y="130"/>
                    <a:pt x="108" y="133"/>
                    <a:pt x="108" y="136"/>
                  </a:cubicBezTo>
                  <a:cubicBezTo>
                    <a:pt x="107" y="161"/>
                    <a:pt x="106" y="186"/>
                    <a:pt x="108" y="212"/>
                  </a:cubicBezTo>
                  <a:cubicBezTo>
                    <a:pt x="108" y="213"/>
                    <a:pt x="108" y="214"/>
                    <a:pt x="109" y="215"/>
                  </a:cubicBezTo>
                  <a:cubicBezTo>
                    <a:pt x="106" y="214"/>
                    <a:pt x="105" y="212"/>
                    <a:pt x="104" y="210"/>
                  </a:cubicBezTo>
                  <a:cubicBezTo>
                    <a:pt x="103" y="208"/>
                    <a:pt x="101" y="208"/>
                    <a:pt x="100" y="210"/>
                  </a:cubicBezTo>
                  <a:cubicBezTo>
                    <a:pt x="98" y="213"/>
                    <a:pt x="97" y="216"/>
                    <a:pt x="97" y="220"/>
                  </a:cubicBezTo>
                  <a:cubicBezTo>
                    <a:pt x="97" y="221"/>
                    <a:pt x="98" y="222"/>
                    <a:pt x="97" y="223"/>
                  </a:cubicBezTo>
                  <a:cubicBezTo>
                    <a:pt x="96" y="223"/>
                    <a:pt x="95" y="222"/>
                    <a:pt x="94" y="222"/>
                  </a:cubicBezTo>
                  <a:cubicBezTo>
                    <a:pt x="85" y="217"/>
                    <a:pt x="79" y="210"/>
                    <a:pt x="74" y="202"/>
                  </a:cubicBezTo>
                  <a:cubicBezTo>
                    <a:pt x="69" y="192"/>
                    <a:pt x="67" y="181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5" y="168"/>
                    <a:pt x="67" y="166"/>
                    <a:pt x="65" y="165"/>
                  </a:cubicBezTo>
                  <a:cubicBezTo>
                    <a:pt x="63" y="164"/>
                    <a:pt x="63" y="167"/>
                    <a:pt x="61" y="167"/>
                  </a:cubicBezTo>
                  <a:cubicBezTo>
                    <a:pt x="62" y="151"/>
                    <a:pt x="62" y="135"/>
                    <a:pt x="62" y="119"/>
                  </a:cubicBezTo>
                  <a:cubicBezTo>
                    <a:pt x="62" y="109"/>
                    <a:pt x="57" y="100"/>
                    <a:pt x="51" y="93"/>
                  </a:cubicBezTo>
                  <a:cubicBezTo>
                    <a:pt x="38" y="76"/>
                    <a:pt x="23" y="62"/>
                    <a:pt x="7" y="49"/>
                  </a:cubicBezTo>
                  <a:cubicBezTo>
                    <a:pt x="5" y="47"/>
                    <a:pt x="3" y="45"/>
                    <a:pt x="0" y="43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6" y="36"/>
                    <a:pt x="16" y="33"/>
                    <a:pt x="15" y="30"/>
                  </a:cubicBezTo>
                  <a:cubicBezTo>
                    <a:pt x="15" y="26"/>
                    <a:pt x="13" y="22"/>
                    <a:pt x="14" y="18"/>
                  </a:cubicBezTo>
                  <a:cubicBezTo>
                    <a:pt x="14" y="12"/>
                    <a:pt x="15" y="6"/>
                    <a:pt x="15" y="0"/>
                  </a:cubicBezTo>
                  <a:cubicBezTo>
                    <a:pt x="17" y="0"/>
                    <a:pt x="17" y="3"/>
                    <a:pt x="18" y="4"/>
                  </a:cubicBezTo>
                  <a:cubicBezTo>
                    <a:pt x="23" y="17"/>
                    <a:pt x="27" y="30"/>
                    <a:pt x="30" y="43"/>
                  </a:cubicBezTo>
                  <a:cubicBezTo>
                    <a:pt x="31" y="48"/>
                    <a:pt x="33" y="51"/>
                    <a:pt x="37" y="54"/>
                  </a:cubicBezTo>
                  <a:cubicBezTo>
                    <a:pt x="46" y="59"/>
                    <a:pt x="54" y="66"/>
                    <a:pt x="63" y="71"/>
                  </a:cubicBezTo>
                  <a:cubicBezTo>
                    <a:pt x="64" y="72"/>
                    <a:pt x="65" y="73"/>
                    <a:pt x="67" y="73"/>
                  </a:cubicBezTo>
                  <a:cubicBezTo>
                    <a:pt x="67" y="64"/>
                    <a:pt x="67" y="54"/>
                    <a:pt x="66" y="45"/>
                  </a:cubicBezTo>
                  <a:cubicBezTo>
                    <a:pt x="66" y="40"/>
                    <a:pt x="66" y="34"/>
                    <a:pt x="66" y="29"/>
                  </a:cubicBezTo>
                  <a:cubicBezTo>
                    <a:pt x="66" y="28"/>
                    <a:pt x="66" y="27"/>
                    <a:pt x="67" y="26"/>
                  </a:cubicBezTo>
                  <a:cubicBezTo>
                    <a:pt x="67" y="24"/>
                    <a:pt x="68" y="23"/>
                    <a:pt x="70" y="23"/>
                  </a:cubicBezTo>
                  <a:cubicBezTo>
                    <a:pt x="77" y="24"/>
                    <a:pt x="83" y="23"/>
                    <a:pt x="89" y="21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2" y="24"/>
                    <a:pt x="93" y="28"/>
                    <a:pt x="92" y="32"/>
                  </a:cubicBezTo>
                  <a:cubicBezTo>
                    <a:pt x="91" y="36"/>
                    <a:pt x="90" y="39"/>
                    <a:pt x="93" y="42"/>
                  </a:cubicBezTo>
                  <a:cubicBezTo>
                    <a:pt x="95" y="46"/>
                    <a:pt x="94" y="50"/>
                    <a:pt x="95" y="54"/>
                  </a:cubicBezTo>
                  <a:cubicBezTo>
                    <a:pt x="96" y="64"/>
                    <a:pt x="96" y="74"/>
                    <a:pt x="98" y="83"/>
                  </a:cubicBezTo>
                  <a:cubicBezTo>
                    <a:pt x="99" y="86"/>
                    <a:pt x="99" y="89"/>
                    <a:pt x="101" y="91"/>
                  </a:cubicBezTo>
                  <a:cubicBezTo>
                    <a:pt x="102" y="94"/>
                    <a:pt x="104" y="95"/>
                    <a:pt x="107" y="93"/>
                  </a:cubicBezTo>
                  <a:cubicBezTo>
                    <a:pt x="111" y="90"/>
                    <a:pt x="116" y="88"/>
                    <a:pt x="121" y="85"/>
                  </a:cubicBezTo>
                  <a:cubicBezTo>
                    <a:pt x="123" y="84"/>
                    <a:pt x="123" y="83"/>
                    <a:pt x="124" y="81"/>
                  </a:cubicBezTo>
                  <a:cubicBezTo>
                    <a:pt x="125" y="77"/>
                    <a:pt x="126" y="72"/>
                    <a:pt x="128" y="68"/>
                  </a:cubicBezTo>
                  <a:cubicBezTo>
                    <a:pt x="129" y="67"/>
                    <a:pt x="129" y="65"/>
                    <a:pt x="131" y="64"/>
                  </a:cubicBezTo>
                  <a:close/>
                </a:path>
              </a:pathLst>
            </a:custGeom>
            <a:solidFill>
              <a:srgbClr val="8D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2C0F4DD-7B40-8B7A-7073-3644028F8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533"/>
              <a:ext cx="133" cy="88"/>
            </a:xfrm>
            <a:custGeom>
              <a:avLst/>
              <a:gdLst>
                <a:gd name="T0" fmla="*/ 53 w 56"/>
                <a:gd name="T1" fmla="*/ 34 h 37"/>
                <a:gd name="T2" fmla="*/ 49 w 56"/>
                <a:gd name="T3" fmla="*/ 37 h 37"/>
                <a:gd name="T4" fmla="*/ 13 w 56"/>
                <a:gd name="T5" fmla="*/ 37 h 37"/>
                <a:gd name="T6" fmla="*/ 7 w 56"/>
                <a:gd name="T7" fmla="*/ 20 h 37"/>
                <a:gd name="T8" fmla="*/ 1 w 56"/>
                <a:gd name="T9" fmla="*/ 11 h 37"/>
                <a:gd name="T10" fmla="*/ 0 w 56"/>
                <a:gd name="T11" fmla="*/ 7 h 37"/>
                <a:gd name="T12" fmla="*/ 8 w 56"/>
                <a:gd name="T13" fmla="*/ 10 h 37"/>
                <a:gd name="T14" fmla="*/ 12 w 56"/>
                <a:gd name="T15" fmla="*/ 3 h 37"/>
                <a:gd name="T16" fmla="*/ 24 w 56"/>
                <a:gd name="T17" fmla="*/ 5 h 37"/>
                <a:gd name="T18" fmla="*/ 31 w 56"/>
                <a:gd name="T19" fmla="*/ 7 h 37"/>
                <a:gd name="T20" fmla="*/ 56 w 56"/>
                <a:gd name="T21" fmla="*/ 26 h 37"/>
                <a:gd name="T22" fmla="*/ 53 w 56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37">
                  <a:moveTo>
                    <a:pt x="53" y="34"/>
                  </a:moveTo>
                  <a:cubicBezTo>
                    <a:pt x="52" y="36"/>
                    <a:pt x="51" y="37"/>
                    <a:pt x="49" y="37"/>
                  </a:cubicBezTo>
                  <a:cubicBezTo>
                    <a:pt x="37" y="37"/>
                    <a:pt x="25" y="37"/>
                    <a:pt x="13" y="37"/>
                  </a:cubicBezTo>
                  <a:cubicBezTo>
                    <a:pt x="11" y="31"/>
                    <a:pt x="9" y="25"/>
                    <a:pt x="7" y="20"/>
                  </a:cubicBezTo>
                  <a:cubicBezTo>
                    <a:pt x="5" y="17"/>
                    <a:pt x="3" y="14"/>
                    <a:pt x="1" y="11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3" y="6"/>
                    <a:pt x="5" y="8"/>
                    <a:pt x="8" y="10"/>
                  </a:cubicBezTo>
                  <a:cubicBezTo>
                    <a:pt x="9" y="7"/>
                    <a:pt x="10" y="5"/>
                    <a:pt x="12" y="3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8"/>
                    <a:pt x="28" y="8"/>
                    <a:pt x="31" y="7"/>
                  </a:cubicBezTo>
                  <a:cubicBezTo>
                    <a:pt x="43" y="3"/>
                    <a:pt x="56" y="13"/>
                    <a:pt x="56" y="26"/>
                  </a:cubicBezTo>
                  <a:cubicBezTo>
                    <a:pt x="56" y="29"/>
                    <a:pt x="54" y="32"/>
                    <a:pt x="53" y="34"/>
                  </a:cubicBezTo>
                  <a:close/>
                </a:path>
              </a:pathLst>
            </a:custGeom>
            <a:solidFill>
              <a:srgbClr val="7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06DD9CCD-57FC-17AD-2785-1FDA362C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550"/>
              <a:ext cx="152" cy="71"/>
            </a:xfrm>
            <a:custGeom>
              <a:avLst/>
              <a:gdLst>
                <a:gd name="T0" fmla="*/ 64 w 64"/>
                <a:gd name="T1" fmla="*/ 2 h 30"/>
                <a:gd name="T2" fmla="*/ 56 w 64"/>
                <a:gd name="T3" fmla="*/ 25 h 30"/>
                <a:gd name="T4" fmla="*/ 56 w 64"/>
                <a:gd name="T5" fmla="*/ 28 h 30"/>
                <a:gd name="T6" fmla="*/ 55 w 64"/>
                <a:gd name="T7" fmla="*/ 30 h 30"/>
                <a:gd name="T8" fmla="*/ 5 w 64"/>
                <a:gd name="T9" fmla="*/ 30 h 30"/>
                <a:gd name="T10" fmla="*/ 0 w 64"/>
                <a:gd name="T11" fmla="*/ 29 h 30"/>
                <a:gd name="T12" fmla="*/ 17 w 64"/>
                <a:gd name="T13" fmla="*/ 8 h 30"/>
                <a:gd name="T14" fmla="*/ 21 w 64"/>
                <a:gd name="T15" fmla="*/ 6 h 30"/>
                <a:gd name="T16" fmla="*/ 36 w 64"/>
                <a:gd name="T17" fmla="*/ 5 h 30"/>
                <a:gd name="T18" fmla="*/ 39 w 64"/>
                <a:gd name="T19" fmla="*/ 7 h 30"/>
                <a:gd name="T20" fmla="*/ 43 w 64"/>
                <a:gd name="T21" fmla="*/ 9 h 30"/>
                <a:gd name="T22" fmla="*/ 46 w 64"/>
                <a:gd name="T23" fmla="*/ 9 h 30"/>
                <a:gd name="T24" fmla="*/ 55 w 64"/>
                <a:gd name="T25" fmla="*/ 9 h 30"/>
                <a:gd name="T26" fmla="*/ 59 w 64"/>
                <a:gd name="T27" fmla="*/ 7 h 30"/>
                <a:gd name="T28" fmla="*/ 64 w 64"/>
                <a:gd name="T2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0">
                  <a:moveTo>
                    <a:pt x="64" y="2"/>
                  </a:moveTo>
                  <a:cubicBezTo>
                    <a:pt x="61" y="10"/>
                    <a:pt x="58" y="17"/>
                    <a:pt x="56" y="25"/>
                  </a:cubicBezTo>
                  <a:cubicBezTo>
                    <a:pt x="56" y="26"/>
                    <a:pt x="56" y="27"/>
                    <a:pt x="56" y="28"/>
                  </a:cubicBezTo>
                  <a:cubicBezTo>
                    <a:pt x="55" y="28"/>
                    <a:pt x="56" y="29"/>
                    <a:pt x="55" y="30"/>
                  </a:cubicBezTo>
                  <a:cubicBezTo>
                    <a:pt x="39" y="30"/>
                    <a:pt x="22" y="30"/>
                    <a:pt x="5" y="30"/>
                  </a:cubicBezTo>
                  <a:cubicBezTo>
                    <a:pt x="3" y="30"/>
                    <a:pt x="1" y="30"/>
                    <a:pt x="0" y="29"/>
                  </a:cubicBezTo>
                  <a:cubicBezTo>
                    <a:pt x="0" y="17"/>
                    <a:pt x="6" y="10"/>
                    <a:pt x="17" y="8"/>
                  </a:cubicBezTo>
                  <a:cubicBezTo>
                    <a:pt x="19" y="8"/>
                    <a:pt x="20" y="7"/>
                    <a:pt x="21" y="6"/>
                  </a:cubicBezTo>
                  <a:cubicBezTo>
                    <a:pt x="25" y="1"/>
                    <a:pt x="31" y="0"/>
                    <a:pt x="36" y="5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41" y="7"/>
                    <a:pt x="42" y="7"/>
                    <a:pt x="43" y="9"/>
                  </a:cubicBezTo>
                  <a:cubicBezTo>
                    <a:pt x="44" y="10"/>
                    <a:pt x="45" y="10"/>
                    <a:pt x="46" y="9"/>
                  </a:cubicBezTo>
                  <a:cubicBezTo>
                    <a:pt x="49" y="8"/>
                    <a:pt x="52" y="7"/>
                    <a:pt x="55" y="9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60" y="4"/>
                    <a:pt x="61" y="2"/>
                    <a:pt x="64" y="2"/>
                  </a:cubicBezTo>
                  <a:close/>
                </a:path>
              </a:pathLst>
            </a:custGeom>
            <a:solidFill>
              <a:srgbClr val="72B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0FAD49A-6EA5-1493-3F21-E092F1D9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1622"/>
              <a:ext cx="102" cy="126"/>
            </a:xfrm>
            <a:custGeom>
              <a:avLst/>
              <a:gdLst>
                <a:gd name="T0" fmla="*/ 18 w 43"/>
                <a:gd name="T1" fmla="*/ 2 h 53"/>
                <a:gd name="T2" fmla="*/ 19 w 43"/>
                <a:gd name="T3" fmla="*/ 2 h 53"/>
                <a:gd name="T4" fmla="*/ 29 w 43"/>
                <a:gd name="T5" fmla="*/ 9 h 53"/>
                <a:gd name="T6" fmla="*/ 33 w 43"/>
                <a:gd name="T7" fmla="*/ 19 h 53"/>
                <a:gd name="T8" fmla="*/ 31 w 43"/>
                <a:gd name="T9" fmla="*/ 20 h 53"/>
                <a:gd name="T10" fmla="*/ 22 w 43"/>
                <a:gd name="T11" fmla="*/ 25 h 53"/>
                <a:gd name="T12" fmla="*/ 22 w 43"/>
                <a:gd name="T13" fmla="*/ 28 h 53"/>
                <a:gd name="T14" fmla="*/ 39 w 43"/>
                <a:gd name="T15" fmla="*/ 31 h 53"/>
                <a:gd name="T16" fmla="*/ 42 w 43"/>
                <a:gd name="T17" fmla="*/ 31 h 53"/>
                <a:gd name="T18" fmla="*/ 42 w 43"/>
                <a:gd name="T19" fmla="*/ 34 h 53"/>
                <a:gd name="T20" fmla="*/ 35 w 43"/>
                <a:gd name="T21" fmla="*/ 38 h 53"/>
                <a:gd name="T22" fmla="*/ 32 w 43"/>
                <a:gd name="T23" fmla="*/ 39 h 53"/>
                <a:gd name="T24" fmla="*/ 30 w 43"/>
                <a:gd name="T25" fmla="*/ 45 h 53"/>
                <a:gd name="T26" fmla="*/ 34 w 43"/>
                <a:gd name="T27" fmla="*/ 50 h 53"/>
                <a:gd name="T28" fmla="*/ 34 w 43"/>
                <a:gd name="T29" fmla="*/ 52 h 53"/>
                <a:gd name="T30" fmla="*/ 32 w 43"/>
                <a:gd name="T31" fmla="*/ 52 h 53"/>
                <a:gd name="T32" fmla="*/ 23 w 43"/>
                <a:gd name="T33" fmla="*/ 52 h 53"/>
                <a:gd name="T34" fmla="*/ 20 w 43"/>
                <a:gd name="T35" fmla="*/ 49 h 53"/>
                <a:gd name="T36" fmla="*/ 21 w 43"/>
                <a:gd name="T37" fmla="*/ 40 h 53"/>
                <a:gd name="T38" fmla="*/ 12 w 43"/>
                <a:gd name="T39" fmla="*/ 31 h 53"/>
                <a:gd name="T40" fmla="*/ 9 w 43"/>
                <a:gd name="T41" fmla="*/ 29 h 53"/>
                <a:gd name="T42" fmla="*/ 2 w 43"/>
                <a:gd name="T43" fmla="*/ 21 h 53"/>
                <a:gd name="T44" fmla="*/ 3 w 43"/>
                <a:gd name="T45" fmla="*/ 17 h 53"/>
                <a:gd name="T46" fmla="*/ 9 w 43"/>
                <a:gd name="T47" fmla="*/ 15 h 53"/>
                <a:gd name="T48" fmla="*/ 12 w 43"/>
                <a:gd name="T49" fmla="*/ 10 h 53"/>
                <a:gd name="T50" fmla="*/ 12 w 43"/>
                <a:gd name="T51" fmla="*/ 10 h 53"/>
                <a:gd name="T52" fmla="*/ 16 w 43"/>
                <a:gd name="T53" fmla="*/ 5 h 53"/>
                <a:gd name="T54" fmla="*/ 18 w 43"/>
                <a:gd name="T55" fmla="*/ 5 h 53"/>
                <a:gd name="T56" fmla="*/ 18 w 43"/>
                <a:gd name="T5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53">
                  <a:moveTo>
                    <a:pt x="18" y="2"/>
                  </a:moveTo>
                  <a:cubicBezTo>
                    <a:pt x="18" y="0"/>
                    <a:pt x="19" y="2"/>
                    <a:pt x="19" y="2"/>
                  </a:cubicBezTo>
                  <a:cubicBezTo>
                    <a:pt x="21" y="6"/>
                    <a:pt x="24" y="8"/>
                    <a:pt x="29" y="9"/>
                  </a:cubicBezTo>
                  <a:cubicBezTo>
                    <a:pt x="30" y="10"/>
                    <a:pt x="34" y="18"/>
                    <a:pt x="33" y="19"/>
                  </a:cubicBezTo>
                  <a:cubicBezTo>
                    <a:pt x="33" y="20"/>
                    <a:pt x="32" y="19"/>
                    <a:pt x="31" y="20"/>
                  </a:cubicBezTo>
                  <a:cubicBezTo>
                    <a:pt x="28" y="20"/>
                    <a:pt x="25" y="22"/>
                    <a:pt x="22" y="25"/>
                  </a:cubicBezTo>
                  <a:cubicBezTo>
                    <a:pt x="21" y="26"/>
                    <a:pt x="21" y="27"/>
                    <a:pt x="22" y="28"/>
                  </a:cubicBezTo>
                  <a:cubicBezTo>
                    <a:pt x="27" y="33"/>
                    <a:pt x="33" y="35"/>
                    <a:pt x="39" y="31"/>
                  </a:cubicBezTo>
                  <a:cubicBezTo>
                    <a:pt x="40" y="31"/>
                    <a:pt x="41" y="30"/>
                    <a:pt x="42" y="31"/>
                  </a:cubicBezTo>
                  <a:cubicBezTo>
                    <a:pt x="43" y="32"/>
                    <a:pt x="42" y="33"/>
                    <a:pt x="42" y="34"/>
                  </a:cubicBezTo>
                  <a:cubicBezTo>
                    <a:pt x="40" y="37"/>
                    <a:pt x="38" y="39"/>
                    <a:pt x="35" y="38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27" y="40"/>
                    <a:pt x="27" y="41"/>
                    <a:pt x="30" y="45"/>
                  </a:cubicBezTo>
                  <a:cubicBezTo>
                    <a:pt x="31" y="47"/>
                    <a:pt x="32" y="49"/>
                    <a:pt x="34" y="50"/>
                  </a:cubicBezTo>
                  <a:cubicBezTo>
                    <a:pt x="34" y="51"/>
                    <a:pt x="34" y="52"/>
                    <a:pt x="34" y="52"/>
                  </a:cubicBezTo>
                  <a:cubicBezTo>
                    <a:pt x="33" y="53"/>
                    <a:pt x="33" y="53"/>
                    <a:pt x="32" y="52"/>
                  </a:cubicBezTo>
                  <a:cubicBezTo>
                    <a:pt x="29" y="51"/>
                    <a:pt x="26" y="52"/>
                    <a:pt x="23" y="52"/>
                  </a:cubicBezTo>
                  <a:cubicBezTo>
                    <a:pt x="22" y="51"/>
                    <a:pt x="21" y="50"/>
                    <a:pt x="20" y="49"/>
                  </a:cubicBezTo>
                  <a:cubicBezTo>
                    <a:pt x="16" y="44"/>
                    <a:pt x="16" y="44"/>
                    <a:pt x="21" y="40"/>
                  </a:cubicBezTo>
                  <a:cubicBezTo>
                    <a:pt x="17" y="38"/>
                    <a:pt x="14" y="35"/>
                    <a:pt x="12" y="31"/>
                  </a:cubicBezTo>
                  <a:cubicBezTo>
                    <a:pt x="12" y="30"/>
                    <a:pt x="11" y="29"/>
                    <a:pt x="9" y="29"/>
                  </a:cubicBezTo>
                  <a:cubicBezTo>
                    <a:pt x="6" y="27"/>
                    <a:pt x="4" y="25"/>
                    <a:pt x="2" y="21"/>
                  </a:cubicBezTo>
                  <a:cubicBezTo>
                    <a:pt x="0" y="19"/>
                    <a:pt x="0" y="18"/>
                    <a:pt x="3" y="17"/>
                  </a:cubicBezTo>
                  <a:cubicBezTo>
                    <a:pt x="5" y="16"/>
                    <a:pt x="7" y="15"/>
                    <a:pt x="9" y="15"/>
                  </a:cubicBezTo>
                  <a:cubicBezTo>
                    <a:pt x="12" y="15"/>
                    <a:pt x="13" y="13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4"/>
                    <a:pt x="11" y="4"/>
                    <a:pt x="16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4"/>
                    <a:pt x="17" y="3"/>
                    <a:pt x="18" y="2"/>
                  </a:cubicBezTo>
                  <a:close/>
                </a:path>
              </a:pathLst>
            </a:custGeom>
            <a:solidFill>
              <a:srgbClr val="629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240DA234-145D-7D37-6CF8-6B43317E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367"/>
              <a:ext cx="71" cy="71"/>
            </a:xfrm>
            <a:custGeom>
              <a:avLst/>
              <a:gdLst>
                <a:gd name="T0" fmla="*/ 30 w 30"/>
                <a:gd name="T1" fmla="*/ 15 h 30"/>
                <a:gd name="T2" fmla="*/ 29 w 30"/>
                <a:gd name="T3" fmla="*/ 17 h 30"/>
                <a:gd name="T4" fmla="*/ 27 w 30"/>
                <a:gd name="T5" fmla="*/ 18 h 30"/>
                <a:gd name="T6" fmla="*/ 18 w 30"/>
                <a:gd name="T7" fmla="*/ 28 h 30"/>
                <a:gd name="T8" fmla="*/ 15 w 30"/>
                <a:gd name="T9" fmla="*/ 30 h 30"/>
                <a:gd name="T10" fmla="*/ 13 w 30"/>
                <a:gd name="T11" fmla="*/ 28 h 30"/>
                <a:gd name="T12" fmla="*/ 3 w 30"/>
                <a:gd name="T13" fmla="*/ 17 h 30"/>
                <a:gd name="T14" fmla="*/ 0 w 30"/>
                <a:gd name="T15" fmla="*/ 15 h 30"/>
                <a:gd name="T16" fmla="*/ 3 w 30"/>
                <a:gd name="T17" fmla="*/ 13 h 30"/>
                <a:gd name="T18" fmla="*/ 13 w 30"/>
                <a:gd name="T19" fmla="*/ 3 h 30"/>
                <a:gd name="T20" fmla="*/ 15 w 30"/>
                <a:gd name="T21" fmla="*/ 0 h 30"/>
                <a:gd name="T22" fmla="*/ 18 w 30"/>
                <a:gd name="T23" fmla="*/ 3 h 30"/>
                <a:gd name="T24" fmla="*/ 18 w 30"/>
                <a:gd name="T25" fmla="*/ 4 h 30"/>
                <a:gd name="T26" fmla="*/ 28 w 30"/>
                <a:gd name="T27" fmla="*/ 13 h 30"/>
                <a:gd name="T28" fmla="*/ 30 w 30"/>
                <a:gd name="T2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cubicBezTo>
                    <a:pt x="30" y="16"/>
                    <a:pt x="30" y="16"/>
                    <a:pt x="29" y="17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2" y="19"/>
                    <a:pt x="19" y="22"/>
                    <a:pt x="18" y="28"/>
                  </a:cubicBezTo>
                  <a:cubicBezTo>
                    <a:pt x="17" y="29"/>
                    <a:pt x="17" y="30"/>
                    <a:pt x="15" y="30"/>
                  </a:cubicBezTo>
                  <a:cubicBezTo>
                    <a:pt x="14" y="30"/>
                    <a:pt x="14" y="29"/>
                    <a:pt x="13" y="28"/>
                  </a:cubicBezTo>
                  <a:cubicBezTo>
                    <a:pt x="12" y="22"/>
                    <a:pt x="9" y="19"/>
                    <a:pt x="3" y="17"/>
                  </a:cubicBezTo>
                  <a:cubicBezTo>
                    <a:pt x="2" y="17"/>
                    <a:pt x="0" y="17"/>
                    <a:pt x="0" y="15"/>
                  </a:cubicBezTo>
                  <a:cubicBezTo>
                    <a:pt x="0" y="14"/>
                    <a:pt x="2" y="13"/>
                    <a:pt x="3" y="13"/>
                  </a:cubicBezTo>
                  <a:cubicBezTo>
                    <a:pt x="9" y="12"/>
                    <a:pt x="12" y="8"/>
                    <a:pt x="13" y="3"/>
                  </a:cubicBezTo>
                  <a:cubicBezTo>
                    <a:pt x="14" y="2"/>
                    <a:pt x="14" y="0"/>
                    <a:pt x="15" y="0"/>
                  </a:cubicBezTo>
                  <a:cubicBezTo>
                    <a:pt x="17" y="0"/>
                    <a:pt x="17" y="2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9" y="9"/>
                    <a:pt x="22" y="12"/>
                    <a:pt x="28" y="13"/>
                  </a:cubicBezTo>
                  <a:cubicBezTo>
                    <a:pt x="29" y="13"/>
                    <a:pt x="30" y="13"/>
                    <a:pt x="30" y="15"/>
                  </a:cubicBezTo>
                  <a:close/>
                </a:path>
              </a:pathLst>
            </a:custGeom>
            <a:solidFill>
              <a:srgbClr val="DB8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47133092-5150-A594-0486-47588B7D3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2236"/>
              <a:ext cx="62" cy="65"/>
            </a:xfrm>
            <a:custGeom>
              <a:avLst/>
              <a:gdLst>
                <a:gd name="T0" fmla="*/ 13 w 26"/>
                <a:gd name="T1" fmla="*/ 0 h 27"/>
                <a:gd name="T2" fmla="*/ 15 w 26"/>
                <a:gd name="T3" fmla="*/ 2 h 27"/>
                <a:gd name="T4" fmla="*/ 25 w 26"/>
                <a:gd name="T5" fmla="*/ 12 h 27"/>
                <a:gd name="T6" fmla="*/ 26 w 26"/>
                <a:gd name="T7" fmla="*/ 14 h 27"/>
                <a:gd name="T8" fmla="*/ 25 w 26"/>
                <a:gd name="T9" fmla="*/ 16 h 27"/>
                <a:gd name="T10" fmla="*/ 15 w 26"/>
                <a:gd name="T11" fmla="*/ 25 h 27"/>
                <a:gd name="T12" fmla="*/ 13 w 26"/>
                <a:gd name="T13" fmla="*/ 27 h 27"/>
                <a:gd name="T14" fmla="*/ 11 w 26"/>
                <a:gd name="T15" fmla="*/ 25 h 27"/>
                <a:gd name="T16" fmla="*/ 11 w 26"/>
                <a:gd name="T17" fmla="*/ 24 h 27"/>
                <a:gd name="T18" fmla="*/ 3 w 26"/>
                <a:gd name="T19" fmla="*/ 16 h 27"/>
                <a:gd name="T20" fmla="*/ 0 w 26"/>
                <a:gd name="T21" fmla="*/ 14 h 27"/>
                <a:gd name="T22" fmla="*/ 3 w 26"/>
                <a:gd name="T23" fmla="*/ 11 h 27"/>
                <a:gd name="T24" fmla="*/ 11 w 26"/>
                <a:gd name="T25" fmla="*/ 3 h 27"/>
                <a:gd name="T26" fmla="*/ 13 w 2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14" y="0"/>
                    <a:pt x="15" y="1"/>
                    <a:pt x="15" y="2"/>
                  </a:cubicBezTo>
                  <a:cubicBezTo>
                    <a:pt x="16" y="7"/>
                    <a:pt x="19" y="11"/>
                    <a:pt x="25" y="12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19" y="17"/>
                    <a:pt x="16" y="20"/>
                    <a:pt x="15" y="25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2" y="27"/>
                    <a:pt x="12" y="26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0" y="20"/>
                    <a:pt x="7" y="17"/>
                    <a:pt x="3" y="16"/>
                  </a:cubicBezTo>
                  <a:cubicBezTo>
                    <a:pt x="2" y="16"/>
                    <a:pt x="0" y="16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8" y="10"/>
                    <a:pt x="10" y="7"/>
                    <a:pt x="11" y="3"/>
                  </a:cubicBezTo>
                  <a:cubicBezTo>
                    <a:pt x="11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DC8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2717E6C1-FBD6-FBCF-CC8D-5D6B7F3C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1776"/>
              <a:ext cx="50" cy="36"/>
            </a:xfrm>
            <a:custGeom>
              <a:avLst/>
              <a:gdLst>
                <a:gd name="T0" fmla="*/ 10 w 21"/>
                <a:gd name="T1" fmla="*/ 0 h 15"/>
                <a:gd name="T2" fmla="*/ 18 w 21"/>
                <a:gd name="T3" fmla="*/ 6 h 15"/>
                <a:gd name="T4" fmla="*/ 19 w 21"/>
                <a:gd name="T5" fmla="*/ 11 h 15"/>
                <a:gd name="T6" fmla="*/ 0 w 21"/>
                <a:gd name="T7" fmla="*/ 8 h 15"/>
                <a:gd name="T8" fmla="*/ 1 w 21"/>
                <a:gd name="T9" fmla="*/ 5 h 15"/>
                <a:gd name="T10" fmla="*/ 10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10" y="0"/>
                  </a:moveTo>
                  <a:cubicBezTo>
                    <a:pt x="12" y="3"/>
                    <a:pt x="13" y="6"/>
                    <a:pt x="18" y="6"/>
                  </a:cubicBezTo>
                  <a:cubicBezTo>
                    <a:pt x="21" y="6"/>
                    <a:pt x="19" y="9"/>
                    <a:pt x="19" y="11"/>
                  </a:cubicBezTo>
                  <a:cubicBezTo>
                    <a:pt x="13" y="15"/>
                    <a:pt x="5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3"/>
                    <a:pt x="6" y="0"/>
                    <a:pt x="10" y="0"/>
                  </a:cubicBezTo>
                  <a:close/>
                </a:path>
              </a:pathLst>
            </a:custGeom>
            <a:solidFill>
              <a:srgbClr val="62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B6DAC24-E88D-10F7-F646-90FAE4B5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995"/>
              <a:ext cx="47" cy="47"/>
            </a:xfrm>
            <a:custGeom>
              <a:avLst/>
              <a:gdLst>
                <a:gd name="T0" fmla="*/ 20 w 20"/>
                <a:gd name="T1" fmla="*/ 10 h 20"/>
                <a:gd name="T2" fmla="*/ 18 w 20"/>
                <a:gd name="T3" fmla="*/ 12 h 20"/>
                <a:gd name="T4" fmla="*/ 12 w 20"/>
                <a:gd name="T5" fmla="*/ 18 h 20"/>
                <a:gd name="T6" fmla="*/ 10 w 20"/>
                <a:gd name="T7" fmla="*/ 20 h 20"/>
                <a:gd name="T8" fmla="*/ 8 w 20"/>
                <a:gd name="T9" fmla="*/ 18 h 20"/>
                <a:gd name="T10" fmla="*/ 3 w 20"/>
                <a:gd name="T11" fmla="*/ 12 h 20"/>
                <a:gd name="T12" fmla="*/ 0 w 20"/>
                <a:gd name="T13" fmla="*/ 10 h 20"/>
                <a:gd name="T14" fmla="*/ 3 w 20"/>
                <a:gd name="T15" fmla="*/ 8 h 20"/>
                <a:gd name="T16" fmla="*/ 8 w 20"/>
                <a:gd name="T17" fmla="*/ 3 h 20"/>
                <a:gd name="T18" fmla="*/ 11 w 20"/>
                <a:gd name="T19" fmla="*/ 0 h 20"/>
                <a:gd name="T20" fmla="*/ 13 w 20"/>
                <a:gd name="T21" fmla="*/ 3 h 20"/>
                <a:gd name="T22" fmla="*/ 18 w 20"/>
                <a:gd name="T23" fmla="*/ 8 h 20"/>
                <a:gd name="T24" fmla="*/ 20 w 20"/>
                <a:gd name="T2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1"/>
                    <a:pt x="19" y="12"/>
                    <a:pt x="18" y="12"/>
                  </a:cubicBezTo>
                  <a:cubicBezTo>
                    <a:pt x="15" y="13"/>
                    <a:pt x="12" y="14"/>
                    <a:pt x="12" y="18"/>
                  </a:cubicBezTo>
                  <a:cubicBezTo>
                    <a:pt x="12" y="19"/>
                    <a:pt x="11" y="20"/>
                    <a:pt x="10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4"/>
                    <a:pt x="6" y="13"/>
                    <a:pt x="3" y="12"/>
                  </a:cubicBezTo>
                  <a:cubicBezTo>
                    <a:pt x="2" y="12"/>
                    <a:pt x="0" y="11"/>
                    <a:pt x="0" y="10"/>
                  </a:cubicBezTo>
                  <a:cubicBezTo>
                    <a:pt x="0" y="9"/>
                    <a:pt x="2" y="8"/>
                    <a:pt x="3" y="8"/>
                  </a:cubicBezTo>
                  <a:cubicBezTo>
                    <a:pt x="6" y="8"/>
                    <a:pt x="7" y="6"/>
                    <a:pt x="8" y="3"/>
                  </a:cubicBezTo>
                  <a:cubicBezTo>
                    <a:pt x="8" y="2"/>
                    <a:pt x="9" y="0"/>
                    <a:pt x="11" y="0"/>
                  </a:cubicBezTo>
                  <a:cubicBezTo>
                    <a:pt x="12" y="1"/>
                    <a:pt x="12" y="2"/>
                    <a:pt x="13" y="3"/>
                  </a:cubicBezTo>
                  <a:cubicBezTo>
                    <a:pt x="13" y="6"/>
                    <a:pt x="15" y="8"/>
                    <a:pt x="18" y="8"/>
                  </a:cubicBezTo>
                  <a:cubicBezTo>
                    <a:pt x="19" y="9"/>
                    <a:pt x="20" y="9"/>
                    <a:pt x="20" y="10"/>
                  </a:cubicBezTo>
                  <a:close/>
                </a:path>
              </a:pathLst>
            </a:custGeom>
            <a:solidFill>
              <a:srgbClr val="F1D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F712E821-E93D-E431-534D-C3E2E3CB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734"/>
              <a:ext cx="35" cy="45"/>
            </a:xfrm>
            <a:custGeom>
              <a:avLst/>
              <a:gdLst>
                <a:gd name="T0" fmla="*/ 11 w 15"/>
                <a:gd name="T1" fmla="*/ 19 h 19"/>
                <a:gd name="T2" fmla="*/ 3 w 15"/>
                <a:gd name="T3" fmla="*/ 11 h 19"/>
                <a:gd name="T4" fmla="*/ 1 w 15"/>
                <a:gd name="T5" fmla="*/ 9 h 19"/>
                <a:gd name="T6" fmla="*/ 3 w 15"/>
                <a:gd name="T7" fmla="*/ 6 h 19"/>
                <a:gd name="T8" fmla="*/ 13 w 15"/>
                <a:gd name="T9" fmla="*/ 0 h 19"/>
                <a:gd name="T10" fmla="*/ 14 w 15"/>
                <a:gd name="T11" fmla="*/ 1 h 19"/>
                <a:gd name="T12" fmla="*/ 11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cubicBezTo>
                    <a:pt x="10" y="15"/>
                    <a:pt x="7" y="13"/>
                    <a:pt x="3" y="11"/>
                  </a:cubicBezTo>
                  <a:cubicBezTo>
                    <a:pt x="2" y="11"/>
                    <a:pt x="0" y="11"/>
                    <a:pt x="1" y="9"/>
                  </a:cubicBezTo>
                  <a:cubicBezTo>
                    <a:pt x="1" y="8"/>
                    <a:pt x="1" y="6"/>
                    <a:pt x="3" y="6"/>
                  </a:cubicBezTo>
                  <a:cubicBezTo>
                    <a:pt x="8" y="6"/>
                    <a:pt x="11" y="4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7"/>
                    <a:pt x="15" y="14"/>
                    <a:pt x="11" y="19"/>
                  </a:cubicBezTo>
                  <a:close/>
                </a:path>
              </a:pathLst>
            </a:custGeom>
            <a:solidFill>
              <a:srgbClr val="639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BC2BB84-5E62-D5F5-75CC-2DFEF897A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691"/>
              <a:ext cx="47" cy="24"/>
            </a:xfrm>
            <a:custGeom>
              <a:avLst/>
              <a:gdLst>
                <a:gd name="T0" fmla="*/ 16 w 20"/>
                <a:gd name="T1" fmla="*/ 9 h 10"/>
                <a:gd name="T2" fmla="*/ 4 w 20"/>
                <a:gd name="T3" fmla="*/ 9 h 10"/>
                <a:gd name="T4" fmla="*/ 1 w 20"/>
                <a:gd name="T5" fmla="*/ 8 h 10"/>
                <a:gd name="T6" fmla="*/ 1 w 20"/>
                <a:gd name="T7" fmla="*/ 5 h 10"/>
                <a:gd name="T8" fmla="*/ 8 w 20"/>
                <a:gd name="T9" fmla="*/ 1 h 10"/>
                <a:gd name="T10" fmla="*/ 13 w 20"/>
                <a:gd name="T11" fmla="*/ 0 h 10"/>
                <a:gd name="T12" fmla="*/ 19 w 20"/>
                <a:gd name="T13" fmla="*/ 3 h 10"/>
                <a:gd name="T14" fmla="*/ 16 w 20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6" y="9"/>
                  </a:moveTo>
                  <a:cubicBezTo>
                    <a:pt x="12" y="9"/>
                    <a:pt x="8" y="7"/>
                    <a:pt x="4" y="9"/>
                  </a:cubicBezTo>
                  <a:cubicBezTo>
                    <a:pt x="3" y="10"/>
                    <a:pt x="1" y="9"/>
                    <a:pt x="1" y="8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5" y="1"/>
                    <a:pt x="18" y="0"/>
                    <a:pt x="19" y="3"/>
                  </a:cubicBezTo>
                  <a:cubicBezTo>
                    <a:pt x="20" y="5"/>
                    <a:pt x="18" y="7"/>
                    <a:pt x="16" y="9"/>
                  </a:cubicBezTo>
                  <a:close/>
                </a:path>
              </a:pathLst>
            </a:custGeom>
            <a:solidFill>
              <a:srgbClr val="639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8B2662C0-3EC1-CBF3-A2A9-740E37908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531"/>
              <a:ext cx="86" cy="92"/>
            </a:xfrm>
            <a:custGeom>
              <a:avLst/>
              <a:gdLst>
                <a:gd name="T0" fmla="*/ 23 w 36"/>
                <a:gd name="T1" fmla="*/ 8 h 39"/>
                <a:gd name="T2" fmla="*/ 32 w 36"/>
                <a:gd name="T3" fmla="*/ 24 h 39"/>
                <a:gd name="T4" fmla="*/ 36 w 36"/>
                <a:gd name="T5" fmla="*/ 38 h 39"/>
                <a:gd name="T6" fmla="*/ 36 w 36"/>
                <a:gd name="T7" fmla="*/ 38 h 39"/>
                <a:gd name="T8" fmla="*/ 31 w 36"/>
                <a:gd name="T9" fmla="*/ 38 h 39"/>
                <a:gd name="T10" fmla="*/ 5 w 36"/>
                <a:gd name="T11" fmla="*/ 38 h 39"/>
                <a:gd name="T12" fmla="*/ 1 w 36"/>
                <a:gd name="T13" fmla="*/ 38 h 39"/>
                <a:gd name="T14" fmla="*/ 1 w 36"/>
                <a:gd name="T15" fmla="*/ 36 h 39"/>
                <a:gd name="T16" fmla="*/ 32 w 36"/>
                <a:gd name="T17" fmla="*/ 36 h 39"/>
                <a:gd name="T18" fmla="*/ 34 w 36"/>
                <a:gd name="T19" fmla="*/ 33 h 39"/>
                <a:gd name="T20" fmla="*/ 31 w 36"/>
                <a:gd name="T21" fmla="*/ 27 h 39"/>
                <a:gd name="T22" fmla="*/ 18 w 36"/>
                <a:gd name="T23" fmla="*/ 5 h 39"/>
                <a:gd name="T24" fmla="*/ 14 w 36"/>
                <a:gd name="T25" fmla="*/ 2 h 39"/>
                <a:gd name="T26" fmla="*/ 18 w 36"/>
                <a:gd name="T27" fmla="*/ 2 h 39"/>
                <a:gd name="T28" fmla="*/ 23 w 36"/>
                <a:gd name="T2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9">
                  <a:moveTo>
                    <a:pt x="23" y="8"/>
                  </a:moveTo>
                  <a:cubicBezTo>
                    <a:pt x="26" y="13"/>
                    <a:pt x="30" y="18"/>
                    <a:pt x="32" y="24"/>
                  </a:cubicBezTo>
                  <a:cubicBezTo>
                    <a:pt x="34" y="28"/>
                    <a:pt x="36" y="33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3" y="38"/>
                    <a:pt x="31" y="38"/>
                  </a:cubicBezTo>
                  <a:cubicBezTo>
                    <a:pt x="23" y="38"/>
                    <a:pt x="14" y="38"/>
                    <a:pt x="5" y="38"/>
                  </a:cubicBezTo>
                  <a:cubicBezTo>
                    <a:pt x="3" y="38"/>
                    <a:pt x="2" y="39"/>
                    <a:pt x="1" y="38"/>
                  </a:cubicBezTo>
                  <a:cubicBezTo>
                    <a:pt x="0" y="37"/>
                    <a:pt x="1" y="36"/>
                    <a:pt x="1" y="36"/>
                  </a:cubicBezTo>
                  <a:cubicBezTo>
                    <a:pt x="11" y="37"/>
                    <a:pt x="22" y="36"/>
                    <a:pt x="32" y="36"/>
                  </a:cubicBezTo>
                  <a:cubicBezTo>
                    <a:pt x="34" y="36"/>
                    <a:pt x="34" y="35"/>
                    <a:pt x="34" y="33"/>
                  </a:cubicBezTo>
                  <a:cubicBezTo>
                    <a:pt x="34" y="31"/>
                    <a:pt x="32" y="29"/>
                    <a:pt x="31" y="27"/>
                  </a:cubicBezTo>
                  <a:cubicBezTo>
                    <a:pt x="28" y="19"/>
                    <a:pt x="24" y="11"/>
                    <a:pt x="18" y="5"/>
                  </a:cubicBezTo>
                  <a:cubicBezTo>
                    <a:pt x="17" y="3"/>
                    <a:pt x="16" y="3"/>
                    <a:pt x="14" y="2"/>
                  </a:cubicBezTo>
                  <a:cubicBezTo>
                    <a:pt x="15" y="0"/>
                    <a:pt x="16" y="1"/>
                    <a:pt x="18" y="2"/>
                  </a:cubicBezTo>
                  <a:cubicBezTo>
                    <a:pt x="19" y="4"/>
                    <a:pt x="20" y="7"/>
                    <a:pt x="23" y="8"/>
                  </a:cubicBezTo>
                  <a:close/>
                </a:path>
              </a:pathLst>
            </a:custGeom>
            <a:solidFill>
              <a:srgbClr val="BC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AF00174C-595F-478C-3546-C385393E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092"/>
              <a:ext cx="38" cy="38"/>
            </a:xfrm>
            <a:custGeom>
              <a:avLst/>
              <a:gdLst>
                <a:gd name="T0" fmla="*/ 8 w 16"/>
                <a:gd name="T1" fmla="*/ 16 h 16"/>
                <a:gd name="T2" fmla="*/ 6 w 16"/>
                <a:gd name="T3" fmla="*/ 13 h 16"/>
                <a:gd name="T4" fmla="*/ 2 w 16"/>
                <a:gd name="T5" fmla="*/ 10 h 16"/>
                <a:gd name="T6" fmla="*/ 0 w 16"/>
                <a:gd name="T7" fmla="*/ 8 h 16"/>
                <a:gd name="T8" fmla="*/ 2 w 16"/>
                <a:gd name="T9" fmla="*/ 6 h 16"/>
                <a:gd name="T10" fmla="*/ 6 w 16"/>
                <a:gd name="T11" fmla="*/ 2 h 16"/>
                <a:gd name="T12" fmla="*/ 10 w 16"/>
                <a:gd name="T13" fmla="*/ 2 h 16"/>
                <a:gd name="T14" fmla="*/ 14 w 16"/>
                <a:gd name="T15" fmla="*/ 6 h 16"/>
                <a:gd name="T16" fmla="*/ 15 w 16"/>
                <a:gd name="T17" fmla="*/ 9 h 16"/>
                <a:gd name="T18" fmla="*/ 9 w 16"/>
                <a:gd name="T19" fmla="*/ 15 h 16"/>
                <a:gd name="T20" fmla="*/ 8 w 16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7" y="15"/>
                    <a:pt x="6" y="14"/>
                    <a:pt x="6" y="13"/>
                  </a:cubicBezTo>
                  <a:cubicBezTo>
                    <a:pt x="5" y="11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4" y="6"/>
                    <a:pt x="6" y="4"/>
                    <a:pt x="6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2" y="5"/>
                    <a:pt x="14" y="6"/>
                  </a:cubicBezTo>
                  <a:cubicBezTo>
                    <a:pt x="16" y="7"/>
                    <a:pt x="16" y="9"/>
                    <a:pt x="15" y="9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9" y="15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F0D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F400FB05-7A63-5221-F804-08E213A9C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391"/>
              <a:ext cx="40" cy="40"/>
            </a:xfrm>
            <a:custGeom>
              <a:avLst/>
              <a:gdLst>
                <a:gd name="T0" fmla="*/ 9 w 17"/>
                <a:gd name="T1" fmla="*/ 0 h 17"/>
                <a:gd name="T2" fmla="*/ 11 w 17"/>
                <a:gd name="T3" fmla="*/ 2 h 17"/>
                <a:gd name="T4" fmla="*/ 16 w 17"/>
                <a:gd name="T5" fmla="*/ 7 h 17"/>
                <a:gd name="T6" fmla="*/ 17 w 17"/>
                <a:gd name="T7" fmla="*/ 8 h 17"/>
                <a:gd name="T8" fmla="*/ 16 w 17"/>
                <a:gd name="T9" fmla="*/ 10 h 17"/>
                <a:gd name="T10" fmla="*/ 11 w 17"/>
                <a:gd name="T11" fmla="*/ 15 h 17"/>
                <a:gd name="T12" fmla="*/ 9 w 17"/>
                <a:gd name="T13" fmla="*/ 16 h 17"/>
                <a:gd name="T14" fmla="*/ 8 w 17"/>
                <a:gd name="T15" fmla="*/ 15 h 17"/>
                <a:gd name="T16" fmla="*/ 2 w 17"/>
                <a:gd name="T17" fmla="*/ 10 h 17"/>
                <a:gd name="T18" fmla="*/ 2 w 17"/>
                <a:gd name="T19" fmla="*/ 7 h 17"/>
                <a:gd name="T20" fmla="*/ 8 w 17"/>
                <a:gd name="T21" fmla="*/ 1 h 17"/>
                <a:gd name="T22" fmla="*/ 9 w 1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0" y="0"/>
                    <a:pt x="10" y="1"/>
                    <a:pt x="11" y="2"/>
                  </a:cubicBezTo>
                  <a:cubicBezTo>
                    <a:pt x="11" y="4"/>
                    <a:pt x="13" y="6"/>
                    <a:pt x="16" y="7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3" y="10"/>
                    <a:pt x="11" y="12"/>
                    <a:pt x="11" y="15"/>
                  </a:cubicBezTo>
                  <a:cubicBezTo>
                    <a:pt x="11" y="15"/>
                    <a:pt x="10" y="16"/>
                    <a:pt x="9" y="16"/>
                  </a:cubicBezTo>
                  <a:cubicBezTo>
                    <a:pt x="8" y="17"/>
                    <a:pt x="8" y="15"/>
                    <a:pt x="8" y="15"/>
                  </a:cubicBezTo>
                  <a:cubicBezTo>
                    <a:pt x="7" y="12"/>
                    <a:pt x="5" y="10"/>
                    <a:pt x="2" y="10"/>
                  </a:cubicBezTo>
                  <a:cubicBezTo>
                    <a:pt x="1" y="9"/>
                    <a:pt x="0" y="8"/>
                    <a:pt x="2" y="7"/>
                  </a:cubicBezTo>
                  <a:cubicBezTo>
                    <a:pt x="5" y="6"/>
                    <a:pt x="7" y="4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D6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8D747B43-CDFF-AF5E-B71F-1262FDAB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165"/>
              <a:ext cx="40" cy="38"/>
            </a:xfrm>
            <a:custGeom>
              <a:avLst/>
              <a:gdLst>
                <a:gd name="T0" fmla="*/ 8 w 17"/>
                <a:gd name="T1" fmla="*/ 0 h 16"/>
                <a:gd name="T2" fmla="*/ 10 w 17"/>
                <a:gd name="T3" fmla="*/ 2 h 16"/>
                <a:gd name="T4" fmla="*/ 15 w 17"/>
                <a:gd name="T5" fmla="*/ 7 h 16"/>
                <a:gd name="T6" fmla="*/ 17 w 17"/>
                <a:gd name="T7" fmla="*/ 8 h 16"/>
                <a:gd name="T8" fmla="*/ 15 w 17"/>
                <a:gd name="T9" fmla="*/ 10 h 16"/>
                <a:gd name="T10" fmla="*/ 10 w 17"/>
                <a:gd name="T11" fmla="*/ 15 h 16"/>
                <a:gd name="T12" fmla="*/ 9 w 17"/>
                <a:gd name="T13" fmla="*/ 16 h 16"/>
                <a:gd name="T14" fmla="*/ 8 w 17"/>
                <a:gd name="T15" fmla="*/ 15 h 16"/>
                <a:gd name="T16" fmla="*/ 3 w 17"/>
                <a:gd name="T17" fmla="*/ 10 h 16"/>
                <a:gd name="T18" fmla="*/ 2 w 17"/>
                <a:gd name="T19" fmla="*/ 7 h 16"/>
                <a:gd name="T20" fmla="*/ 8 w 17"/>
                <a:gd name="T21" fmla="*/ 1 h 16"/>
                <a:gd name="T22" fmla="*/ 8 w 17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11" y="5"/>
                    <a:pt x="13" y="6"/>
                    <a:pt x="15" y="7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3" y="10"/>
                    <a:pt x="11" y="12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7" y="12"/>
                    <a:pt x="5" y="10"/>
                    <a:pt x="3" y="10"/>
                  </a:cubicBezTo>
                  <a:cubicBezTo>
                    <a:pt x="2" y="9"/>
                    <a:pt x="0" y="8"/>
                    <a:pt x="2" y="7"/>
                  </a:cubicBezTo>
                  <a:cubicBezTo>
                    <a:pt x="5" y="6"/>
                    <a:pt x="7" y="5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C5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A2369A14-02FF-00A9-FB21-10A6A9326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201"/>
              <a:ext cx="52" cy="52"/>
            </a:xfrm>
            <a:custGeom>
              <a:avLst/>
              <a:gdLst>
                <a:gd name="T0" fmla="*/ 14 w 22"/>
                <a:gd name="T1" fmla="*/ 15 h 22"/>
                <a:gd name="T2" fmla="*/ 14 w 22"/>
                <a:gd name="T3" fmla="*/ 15 h 22"/>
                <a:gd name="T4" fmla="*/ 11 w 22"/>
                <a:gd name="T5" fmla="*/ 21 h 22"/>
                <a:gd name="T6" fmla="*/ 8 w 22"/>
                <a:gd name="T7" fmla="*/ 16 h 22"/>
                <a:gd name="T8" fmla="*/ 3 w 22"/>
                <a:gd name="T9" fmla="*/ 13 h 22"/>
                <a:gd name="T10" fmla="*/ 0 w 22"/>
                <a:gd name="T11" fmla="*/ 11 h 22"/>
                <a:gd name="T12" fmla="*/ 2 w 22"/>
                <a:gd name="T13" fmla="*/ 9 h 22"/>
                <a:gd name="T14" fmla="*/ 9 w 22"/>
                <a:gd name="T15" fmla="*/ 2 h 22"/>
                <a:gd name="T16" fmla="*/ 11 w 22"/>
                <a:gd name="T17" fmla="*/ 0 h 22"/>
                <a:gd name="T18" fmla="*/ 13 w 22"/>
                <a:gd name="T19" fmla="*/ 2 h 22"/>
                <a:gd name="T20" fmla="*/ 19 w 22"/>
                <a:gd name="T21" fmla="*/ 9 h 22"/>
                <a:gd name="T22" fmla="*/ 22 w 22"/>
                <a:gd name="T23" fmla="*/ 11 h 22"/>
                <a:gd name="T24" fmla="*/ 19 w 22"/>
                <a:gd name="T25" fmla="*/ 13 h 22"/>
                <a:gd name="T26" fmla="*/ 14 w 22"/>
                <a:gd name="T27" fmla="*/ 15 h 22"/>
                <a:gd name="T28" fmla="*/ 17 w 22"/>
                <a:gd name="T29" fmla="*/ 11 h 22"/>
                <a:gd name="T30" fmla="*/ 12 w 22"/>
                <a:gd name="T31" fmla="*/ 6 h 22"/>
                <a:gd name="T32" fmla="*/ 5 w 22"/>
                <a:gd name="T33" fmla="*/ 11 h 22"/>
                <a:gd name="T34" fmla="*/ 11 w 22"/>
                <a:gd name="T35" fmla="*/ 16 h 22"/>
                <a:gd name="T36" fmla="*/ 14 w 22"/>
                <a:gd name="T3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2"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21"/>
                    <a:pt x="11" y="21"/>
                  </a:cubicBezTo>
                  <a:cubicBezTo>
                    <a:pt x="8" y="22"/>
                    <a:pt x="9" y="18"/>
                    <a:pt x="8" y="16"/>
                  </a:cubicBezTo>
                  <a:cubicBezTo>
                    <a:pt x="7" y="14"/>
                    <a:pt x="4" y="14"/>
                    <a:pt x="3" y="13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6" y="8"/>
                    <a:pt x="8" y="6"/>
                    <a:pt x="9" y="2"/>
                  </a:cubicBezTo>
                  <a:cubicBezTo>
                    <a:pt x="9" y="2"/>
                    <a:pt x="10" y="0"/>
                    <a:pt x="11" y="0"/>
                  </a:cubicBezTo>
                  <a:cubicBezTo>
                    <a:pt x="12" y="0"/>
                    <a:pt x="12" y="1"/>
                    <a:pt x="13" y="2"/>
                  </a:cubicBezTo>
                  <a:cubicBezTo>
                    <a:pt x="14" y="6"/>
                    <a:pt x="16" y="8"/>
                    <a:pt x="19" y="9"/>
                  </a:cubicBezTo>
                  <a:cubicBezTo>
                    <a:pt x="20" y="9"/>
                    <a:pt x="22" y="10"/>
                    <a:pt x="22" y="11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8" y="13"/>
                    <a:pt x="16" y="14"/>
                    <a:pt x="14" y="15"/>
                  </a:cubicBezTo>
                  <a:cubicBezTo>
                    <a:pt x="13" y="12"/>
                    <a:pt x="16" y="12"/>
                    <a:pt x="17" y="11"/>
                  </a:cubicBezTo>
                  <a:cubicBezTo>
                    <a:pt x="15" y="10"/>
                    <a:pt x="12" y="9"/>
                    <a:pt x="12" y="6"/>
                  </a:cubicBezTo>
                  <a:cubicBezTo>
                    <a:pt x="10" y="8"/>
                    <a:pt x="8" y="10"/>
                    <a:pt x="5" y="11"/>
                  </a:cubicBezTo>
                  <a:cubicBezTo>
                    <a:pt x="8" y="12"/>
                    <a:pt x="10" y="13"/>
                    <a:pt x="11" y="16"/>
                  </a:cubicBezTo>
                  <a:cubicBezTo>
                    <a:pt x="12" y="16"/>
                    <a:pt x="12" y="14"/>
                    <a:pt x="14" y="15"/>
                  </a:cubicBezTo>
                  <a:close/>
                </a:path>
              </a:pathLst>
            </a:custGeom>
            <a:solidFill>
              <a:srgbClr val="BB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BA173967-B7DB-58E6-1346-B34F2202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177"/>
              <a:ext cx="35" cy="38"/>
            </a:xfrm>
            <a:custGeom>
              <a:avLst/>
              <a:gdLst>
                <a:gd name="T0" fmla="*/ 15 w 15"/>
                <a:gd name="T1" fmla="*/ 8 h 16"/>
                <a:gd name="T2" fmla="*/ 8 w 15"/>
                <a:gd name="T3" fmla="*/ 14 h 16"/>
                <a:gd name="T4" fmla="*/ 6 w 15"/>
                <a:gd name="T5" fmla="*/ 13 h 16"/>
                <a:gd name="T6" fmla="*/ 2 w 15"/>
                <a:gd name="T7" fmla="*/ 9 h 16"/>
                <a:gd name="T8" fmla="*/ 0 w 15"/>
                <a:gd name="T9" fmla="*/ 7 h 16"/>
                <a:gd name="T10" fmla="*/ 2 w 15"/>
                <a:gd name="T11" fmla="*/ 6 h 16"/>
                <a:gd name="T12" fmla="*/ 4 w 15"/>
                <a:gd name="T13" fmla="*/ 6 h 16"/>
                <a:gd name="T14" fmla="*/ 7 w 15"/>
                <a:gd name="T15" fmla="*/ 1 h 16"/>
                <a:gd name="T16" fmla="*/ 10 w 15"/>
                <a:gd name="T17" fmla="*/ 5 h 16"/>
                <a:gd name="T18" fmla="*/ 15 w 15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2" y="9"/>
                    <a:pt x="9" y="10"/>
                    <a:pt x="8" y="14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6" y="11"/>
                    <a:pt x="4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1" y="7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6" y="5"/>
                    <a:pt x="5" y="2"/>
                    <a:pt x="7" y="1"/>
                  </a:cubicBezTo>
                  <a:cubicBezTo>
                    <a:pt x="9" y="0"/>
                    <a:pt x="9" y="3"/>
                    <a:pt x="10" y="5"/>
                  </a:cubicBezTo>
                  <a:cubicBezTo>
                    <a:pt x="11" y="6"/>
                    <a:pt x="14" y="5"/>
                    <a:pt x="15" y="8"/>
                  </a:cubicBezTo>
                  <a:close/>
                </a:path>
              </a:pathLst>
            </a:custGeom>
            <a:solidFill>
              <a:srgbClr val="CA3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0EC37513-8C14-1A78-C8B4-B8C33507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146"/>
              <a:ext cx="35" cy="36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4 w 15"/>
                <a:gd name="T7" fmla="*/ 7 h 15"/>
                <a:gd name="T8" fmla="*/ 14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6" y="11"/>
                    <a:pt x="4" y="9"/>
                    <a:pt x="0" y="7"/>
                  </a:cubicBezTo>
                  <a:cubicBezTo>
                    <a:pt x="4" y="6"/>
                    <a:pt x="6" y="4"/>
                    <a:pt x="7" y="0"/>
                  </a:cubicBezTo>
                  <a:cubicBezTo>
                    <a:pt x="9" y="3"/>
                    <a:pt x="10" y="6"/>
                    <a:pt x="14" y="7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10" y="9"/>
                    <a:pt x="9" y="12"/>
                    <a:pt x="7" y="15"/>
                  </a:cubicBezTo>
                  <a:close/>
                </a:path>
              </a:pathLst>
            </a:custGeom>
            <a:solidFill>
              <a:srgbClr val="CC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5F4CAD01-B0F2-DDDE-48A6-685C2FCFF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011"/>
              <a:ext cx="36" cy="36"/>
            </a:xfrm>
            <a:custGeom>
              <a:avLst/>
              <a:gdLst>
                <a:gd name="T0" fmla="*/ 8 w 15"/>
                <a:gd name="T1" fmla="*/ 0 h 15"/>
                <a:gd name="T2" fmla="*/ 9 w 15"/>
                <a:gd name="T3" fmla="*/ 1 h 15"/>
                <a:gd name="T4" fmla="*/ 14 w 15"/>
                <a:gd name="T5" fmla="*/ 6 h 15"/>
                <a:gd name="T6" fmla="*/ 14 w 15"/>
                <a:gd name="T7" fmla="*/ 8 h 15"/>
                <a:gd name="T8" fmla="*/ 12 w 15"/>
                <a:gd name="T9" fmla="*/ 9 h 15"/>
                <a:gd name="T10" fmla="*/ 7 w 15"/>
                <a:gd name="T11" fmla="*/ 13 h 15"/>
                <a:gd name="T12" fmla="*/ 2 w 15"/>
                <a:gd name="T13" fmla="*/ 8 h 15"/>
                <a:gd name="T14" fmla="*/ 1 w 15"/>
                <a:gd name="T15" fmla="*/ 6 h 15"/>
                <a:gd name="T16" fmla="*/ 7 w 15"/>
                <a:gd name="T17" fmla="*/ 0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8" y="0"/>
                    <a:pt x="9" y="0"/>
                    <a:pt x="9" y="1"/>
                  </a:cubicBezTo>
                  <a:cubicBezTo>
                    <a:pt x="9" y="4"/>
                    <a:pt x="11" y="5"/>
                    <a:pt x="14" y="6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9" y="9"/>
                    <a:pt x="10" y="15"/>
                    <a:pt x="7" y="13"/>
                  </a:cubicBezTo>
                  <a:cubicBezTo>
                    <a:pt x="5" y="12"/>
                    <a:pt x="5" y="9"/>
                    <a:pt x="2" y="8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CA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2A75AB8E-4533-2272-23BD-52555635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134"/>
              <a:ext cx="31" cy="31"/>
            </a:xfrm>
            <a:custGeom>
              <a:avLst/>
              <a:gdLst>
                <a:gd name="T0" fmla="*/ 6 w 13"/>
                <a:gd name="T1" fmla="*/ 13 h 13"/>
                <a:gd name="T2" fmla="*/ 5 w 13"/>
                <a:gd name="T3" fmla="*/ 11 h 13"/>
                <a:gd name="T4" fmla="*/ 1 w 13"/>
                <a:gd name="T5" fmla="*/ 6 h 13"/>
                <a:gd name="T6" fmla="*/ 6 w 13"/>
                <a:gd name="T7" fmla="*/ 0 h 13"/>
                <a:gd name="T8" fmla="*/ 13 w 13"/>
                <a:gd name="T9" fmla="*/ 6 h 13"/>
                <a:gd name="T10" fmla="*/ 6 w 1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6" y="12"/>
                    <a:pt x="5" y="11"/>
                    <a:pt x="5" y="11"/>
                  </a:cubicBezTo>
                  <a:cubicBezTo>
                    <a:pt x="5" y="8"/>
                    <a:pt x="0" y="8"/>
                    <a:pt x="1" y="6"/>
                  </a:cubicBezTo>
                  <a:cubicBezTo>
                    <a:pt x="2" y="4"/>
                    <a:pt x="5" y="3"/>
                    <a:pt x="6" y="0"/>
                  </a:cubicBezTo>
                  <a:cubicBezTo>
                    <a:pt x="7" y="3"/>
                    <a:pt x="9" y="5"/>
                    <a:pt x="13" y="6"/>
                  </a:cubicBezTo>
                  <a:cubicBezTo>
                    <a:pt x="10" y="8"/>
                    <a:pt x="7" y="9"/>
                    <a:pt x="6" y="13"/>
                  </a:cubicBezTo>
                  <a:close/>
                </a:path>
              </a:pathLst>
            </a:custGeom>
            <a:solidFill>
              <a:srgbClr val="C24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F6D88DB6-7307-A631-D344-78CAF6974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540"/>
              <a:ext cx="19" cy="19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3 h 8"/>
                <a:gd name="T4" fmla="*/ 2 w 8"/>
                <a:gd name="T5" fmla="*/ 7 h 8"/>
                <a:gd name="T6" fmla="*/ 1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8"/>
                    <a:pt x="2" y="7"/>
                  </a:cubicBezTo>
                  <a:cubicBezTo>
                    <a:pt x="0" y="6"/>
                    <a:pt x="1" y="2"/>
                    <a:pt x="1" y="0"/>
                  </a:cubicBezTo>
                  <a:cubicBezTo>
                    <a:pt x="3" y="1"/>
                    <a:pt x="6" y="1"/>
                    <a:pt x="8" y="3"/>
                  </a:cubicBezTo>
                  <a:close/>
                </a:path>
              </a:pathLst>
            </a:custGeom>
            <a:solidFill>
              <a:srgbClr val="90A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A57FDD9A-669D-72D8-CD77-B45ACE3A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985"/>
              <a:ext cx="24" cy="21"/>
            </a:xfrm>
            <a:custGeom>
              <a:avLst/>
              <a:gdLst>
                <a:gd name="T0" fmla="*/ 0 w 10"/>
                <a:gd name="T1" fmla="*/ 5 h 9"/>
                <a:gd name="T2" fmla="*/ 5 w 10"/>
                <a:gd name="T3" fmla="*/ 0 h 9"/>
                <a:gd name="T4" fmla="*/ 10 w 10"/>
                <a:gd name="T5" fmla="*/ 4 h 9"/>
                <a:gd name="T6" fmla="*/ 5 w 10"/>
                <a:gd name="T7" fmla="*/ 9 h 9"/>
                <a:gd name="T8" fmla="*/ 0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3" y="3"/>
                    <a:pt x="4" y="2"/>
                    <a:pt x="5" y="0"/>
                  </a:cubicBezTo>
                  <a:cubicBezTo>
                    <a:pt x="6" y="2"/>
                    <a:pt x="7" y="4"/>
                    <a:pt x="10" y="4"/>
                  </a:cubicBezTo>
                  <a:cubicBezTo>
                    <a:pt x="7" y="5"/>
                    <a:pt x="6" y="7"/>
                    <a:pt x="5" y="9"/>
                  </a:cubicBezTo>
                  <a:cubicBezTo>
                    <a:pt x="4" y="7"/>
                    <a:pt x="3" y="5"/>
                    <a:pt x="0" y="5"/>
                  </a:cubicBezTo>
                  <a:close/>
                </a:path>
              </a:pathLst>
            </a:custGeom>
            <a:solidFill>
              <a:srgbClr val="AE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43BF7925-587C-D4CC-4CB1-D3ADAFAD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457"/>
              <a:ext cx="21" cy="21"/>
            </a:xfrm>
            <a:custGeom>
              <a:avLst/>
              <a:gdLst>
                <a:gd name="T0" fmla="*/ 4 w 9"/>
                <a:gd name="T1" fmla="*/ 0 h 9"/>
                <a:gd name="T2" fmla="*/ 9 w 9"/>
                <a:gd name="T3" fmla="*/ 4 h 9"/>
                <a:gd name="T4" fmla="*/ 5 w 9"/>
                <a:gd name="T5" fmla="*/ 9 h 9"/>
                <a:gd name="T6" fmla="*/ 1 w 9"/>
                <a:gd name="T7" fmla="*/ 5 h 9"/>
                <a:gd name="T8" fmla="*/ 4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5" y="2"/>
                    <a:pt x="6" y="4"/>
                    <a:pt x="9" y="4"/>
                  </a:cubicBezTo>
                  <a:cubicBezTo>
                    <a:pt x="7" y="6"/>
                    <a:pt x="5" y="6"/>
                    <a:pt x="5" y="9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B4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D7C70B89-F599-979E-C3D0-EF206C3C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469"/>
              <a:ext cx="19" cy="17"/>
            </a:xfrm>
            <a:custGeom>
              <a:avLst/>
              <a:gdLst>
                <a:gd name="T0" fmla="*/ 4 w 8"/>
                <a:gd name="T1" fmla="*/ 0 h 7"/>
                <a:gd name="T2" fmla="*/ 8 w 8"/>
                <a:gd name="T3" fmla="*/ 3 h 7"/>
                <a:gd name="T4" fmla="*/ 5 w 8"/>
                <a:gd name="T5" fmla="*/ 7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5" y="1"/>
                    <a:pt x="6" y="3"/>
                    <a:pt x="8" y="3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0" y="5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B74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51DC959A-D403-B5D6-F3AE-FDA2EF06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2239"/>
              <a:ext cx="19" cy="24"/>
            </a:xfrm>
            <a:custGeom>
              <a:avLst/>
              <a:gdLst>
                <a:gd name="T0" fmla="*/ 8 w 8"/>
                <a:gd name="T1" fmla="*/ 5 h 10"/>
                <a:gd name="T2" fmla="*/ 5 w 8"/>
                <a:gd name="T3" fmla="*/ 10 h 10"/>
                <a:gd name="T4" fmla="*/ 0 w 8"/>
                <a:gd name="T5" fmla="*/ 6 h 10"/>
                <a:gd name="T6" fmla="*/ 3 w 8"/>
                <a:gd name="T7" fmla="*/ 0 h 10"/>
                <a:gd name="T8" fmla="*/ 8 w 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7" y="7"/>
                    <a:pt x="5" y="7"/>
                    <a:pt x="5" y="10"/>
                  </a:cubicBezTo>
                  <a:cubicBezTo>
                    <a:pt x="3" y="8"/>
                    <a:pt x="2" y="6"/>
                    <a:pt x="0" y="6"/>
                  </a:cubicBezTo>
                  <a:cubicBezTo>
                    <a:pt x="2" y="4"/>
                    <a:pt x="3" y="4"/>
                    <a:pt x="3" y="0"/>
                  </a:cubicBezTo>
                  <a:cubicBezTo>
                    <a:pt x="5" y="3"/>
                    <a:pt x="6" y="5"/>
                    <a:pt x="8" y="5"/>
                  </a:cubicBezTo>
                  <a:close/>
                </a:path>
              </a:pathLst>
            </a:custGeom>
            <a:solidFill>
              <a:srgbClr val="B0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9EBF1276-3810-3F98-88AD-CD04A3F64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406"/>
              <a:ext cx="10" cy="14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6 h 6"/>
                <a:gd name="T4" fmla="*/ 0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4" y="2"/>
                    <a:pt x="4" y="3"/>
                    <a:pt x="0" y="6"/>
                  </a:cubicBezTo>
                  <a:cubicBezTo>
                    <a:pt x="1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B8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6BF6A71E-D3A5-66B4-FD6E-FC3AD84B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372"/>
              <a:ext cx="878" cy="249"/>
            </a:xfrm>
            <a:custGeom>
              <a:avLst/>
              <a:gdLst>
                <a:gd name="T0" fmla="*/ 370 w 370"/>
                <a:gd name="T1" fmla="*/ 104 h 105"/>
                <a:gd name="T2" fmla="*/ 294 w 370"/>
                <a:gd name="T3" fmla="*/ 104 h 105"/>
                <a:gd name="T4" fmla="*/ 282 w 370"/>
                <a:gd name="T5" fmla="*/ 97 h 105"/>
                <a:gd name="T6" fmla="*/ 265 w 370"/>
                <a:gd name="T7" fmla="*/ 95 h 105"/>
                <a:gd name="T8" fmla="*/ 255 w 370"/>
                <a:gd name="T9" fmla="*/ 87 h 105"/>
                <a:gd name="T10" fmla="*/ 247 w 370"/>
                <a:gd name="T11" fmla="*/ 91 h 105"/>
                <a:gd name="T12" fmla="*/ 245 w 370"/>
                <a:gd name="T13" fmla="*/ 73 h 105"/>
                <a:gd name="T14" fmla="*/ 238 w 370"/>
                <a:gd name="T15" fmla="*/ 64 h 105"/>
                <a:gd name="T16" fmla="*/ 216 w 370"/>
                <a:gd name="T17" fmla="*/ 85 h 105"/>
                <a:gd name="T18" fmla="*/ 198 w 370"/>
                <a:gd name="T19" fmla="*/ 62 h 105"/>
                <a:gd name="T20" fmla="*/ 186 w 370"/>
                <a:gd name="T21" fmla="*/ 54 h 105"/>
                <a:gd name="T22" fmla="*/ 176 w 370"/>
                <a:gd name="T23" fmla="*/ 91 h 105"/>
                <a:gd name="T24" fmla="*/ 163 w 370"/>
                <a:gd name="T25" fmla="*/ 79 h 105"/>
                <a:gd name="T26" fmla="*/ 152 w 370"/>
                <a:gd name="T27" fmla="*/ 93 h 105"/>
                <a:gd name="T28" fmla="*/ 137 w 370"/>
                <a:gd name="T29" fmla="*/ 89 h 105"/>
                <a:gd name="T30" fmla="*/ 131 w 370"/>
                <a:gd name="T31" fmla="*/ 98 h 105"/>
                <a:gd name="T32" fmla="*/ 110 w 370"/>
                <a:gd name="T33" fmla="*/ 96 h 105"/>
                <a:gd name="T34" fmla="*/ 89 w 370"/>
                <a:gd name="T35" fmla="*/ 104 h 105"/>
                <a:gd name="T36" fmla="*/ 43 w 370"/>
                <a:gd name="T37" fmla="*/ 105 h 105"/>
                <a:gd name="T38" fmla="*/ 2 w 370"/>
                <a:gd name="T39" fmla="*/ 103 h 105"/>
                <a:gd name="T40" fmla="*/ 38 w 370"/>
                <a:gd name="T41" fmla="*/ 104 h 105"/>
                <a:gd name="T42" fmla="*/ 50 w 370"/>
                <a:gd name="T43" fmla="*/ 82 h 105"/>
                <a:gd name="T44" fmla="*/ 60 w 370"/>
                <a:gd name="T45" fmla="*/ 86 h 105"/>
                <a:gd name="T46" fmla="*/ 85 w 370"/>
                <a:gd name="T47" fmla="*/ 59 h 105"/>
                <a:gd name="T48" fmla="*/ 105 w 370"/>
                <a:gd name="T49" fmla="*/ 73 h 105"/>
                <a:gd name="T50" fmla="*/ 108 w 370"/>
                <a:gd name="T51" fmla="*/ 60 h 105"/>
                <a:gd name="T52" fmla="*/ 114 w 370"/>
                <a:gd name="T53" fmla="*/ 50 h 105"/>
                <a:gd name="T54" fmla="*/ 128 w 370"/>
                <a:gd name="T55" fmla="*/ 57 h 105"/>
                <a:gd name="T56" fmla="*/ 139 w 370"/>
                <a:gd name="T57" fmla="*/ 30 h 105"/>
                <a:gd name="T58" fmla="*/ 152 w 370"/>
                <a:gd name="T59" fmla="*/ 40 h 105"/>
                <a:gd name="T60" fmla="*/ 159 w 370"/>
                <a:gd name="T61" fmla="*/ 23 h 105"/>
                <a:gd name="T62" fmla="*/ 175 w 370"/>
                <a:gd name="T63" fmla="*/ 5 h 105"/>
                <a:gd name="T64" fmla="*/ 204 w 370"/>
                <a:gd name="T65" fmla="*/ 46 h 105"/>
                <a:gd name="T66" fmla="*/ 221 w 370"/>
                <a:gd name="T67" fmla="*/ 27 h 105"/>
                <a:gd name="T68" fmla="*/ 231 w 370"/>
                <a:gd name="T69" fmla="*/ 21 h 105"/>
                <a:gd name="T70" fmla="*/ 254 w 370"/>
                <a:gd name="T71" fmla="*/ 45 h 105"/>
                <a:gd name="T72" fmla="*/ 271 w 370"/>
                <a:gd name="T73" fmla="*/ 71 h 105"/>
                <a:gd name="T74" fmla="*/ 293 w 370"/>
                <a:gd name="T75" fmla="*/ 61 h 105"/>
                <a:gd name="T76" fmla="*/ 311 w 370"/>
                <a:gd name="T77" fmla="*/ 47 h 105"/>
                <a:gd name="T78" fmla="*/ 322 w 370"/>
                <a:gd name="T79" fmla="*/ 79 h 105"/>
                <a:gd name="T80" fmla="*/ 342 w 370"/>
                <a:gd name="T81" fmla="*/ 71 h 105"/>
                <a:gd name="T82" fmla="*/ 354 w 370"/>
                <a:gd name="T83" fmla="*/ 92 h 105"/>
                <a:gd name="T84" fmla="*/ 365 w 370"/>
                <a:gd name="T85" fmla="*/ 94 h 105"/>
                <a:gd name="T86" fmla="*/ 370 w 370"/>
                <a:gd name="T87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0" h="105">
                  <a:moveTo>
                    <a:pt x="370" y="103"/>
                  </a:moveTo>
                  <a:cubicBezTo>
                    <a:pt x="370" y="103"/>
                    <a:pt x="370" y="104"/>
                    <a:pt x="370" y="104"/>
                  </a:cubicBezTo>
                  <a:cubicBezTo>
                    <a:pt x="369" y="105"/>
                    <a:pt x="368" y="104"/>
                    <a:pt x="366" y="104"/>
                  </a:cubicBezTo>
                  <a:cubicBezTo>
                    <a:pt x="342" y="104"/>
                    <a:pt x="318" y="104"/>
                    <a:pt x="294" y="104"/>
                  </a:cubicBezTo>
                  <a:cubicBezTo>
                    <a:pt x="291" y="104"/>
                    <a:pt x="289" y="104"/>
                    <a:pt x="288" y="100"/>
                  </a:cubicBezTo>
                  <a:cubicBezTo>
                    <a:pt x="287" y="95"/>
                    <a:pt x="287" y="95"/>
                    <a:pt x="282" y="97"/>
                  </a:cubicBezTo>
                  <a:cubicBezTo>
                    <a:pt x="278" y="97"/>
                    <a:pt x="275" y="99"/>
                    <a:pt x="271" y="99"/>
                  </a:cubicBezTo>
                  <a:cubicBezTo>
                    <a:pt x="267" y="100"/>
                    <a:pt x="266" y="99"/>
                    <a:pt x="265" y="95"/>
                  </a:cubicBezTo>
                  <a:cubicBezTo>
                    <a:pt x="264" y="93"/>
                    <a:pt x="263" y="90"/>
                    <a:pt x="262" y="88"/>
                  </a:cubicBezTo>
                  <a:cubicBezTo>
                    <a:pt x="260" y="85"/>
                    <a:pt x="258" y="85"/>
                    <a:pt x="255" y="87"/>
                  </a:cubicBezTo>
                  <a:cubicBezTo>
                    <a:pt x="254" y="88"/>
                    <a:pt x="253" y="90"/>
                    <a:pt x="251" y="91"/>
                  </a:cubicBezTo>
                  <a:cubicBezTo>
                    <a:pt x="250" y="91"/>
                    <a:pt x="248" y="92"/>
                    <a:pt x="247" y="91"/>
                  </a:cubicBezTo>
                  <a:cubicBezTo>
                    <a:pt x="246" y="91"/>
                    <a:pt x="246" y="89"/>
                    <a:pt x="246" y="88"/>
                  </a:cubicBezTo>
                  <a:cubicBezTo>
                    <a:pt x="247" y="83"/>
                    <a:pt x="246" y="78"/>
                    <a:pt x="245" y="73"/>
                  </a:cubicBezTo>
                  <a:cubicBezTo>
                    <a:pt x="245" y="70"/>
                    <a:pt x="243" y="67"/>
                    <a:pt x="242" y="65"/>
                  </a:cubicBezTo>
                  <a:cubicBezTo>
                    <a:pt x="240" y="62"/>
                    <a:pt x="239" y="62"/>
                    <a:pt x="238" y="64"/>
                  </a:cubicBezTo>
                  <a:cubicBezTo>
                    <a:pt x="233" y="70"/>
                    <a:pt x="228" y="75"/>
                    <a:pt x="223" y="80"/>
                  </a:cubicBezTo>
                  <a:cubicBezTo>
                    <a:pt x="221" y="82"/>
                    <a:pt x="219" y="84"/>
                    <a:pt x="216" y="85"/>
                  </a:cubicBezTo>
                  <a:cubicBezTo>
                    <a:pt x="213" y="87"/>
                    <a:pt x="212" y="87"/>
                    <a:pt x="210" y="83"/>
                  </a:cubicBezTo>
                  <a:cubicBezTo>
                    <a:pt x="207" y="76"/>
                    <a:pt x="203" y="68"/>
                    <a:pt x="198" y="62"/>
                  </a:cubicBezTo>
                  <a:cubicBezTo>
                    <a:pt x="196" y="59"/>
                    <a:pt x="193" y="56"/>
                    <a:pt x="190" y="53"/>
                  </a:cubicBezTo>
                  <a:cubicBezTo>
                    <a:pt x="189" y="52"/>
                    <a:pt x="188" y="52"/>
                    <a:pt x="186" y="54"/>
                  </a:cubicBezTo>
                  <a:cubicBezTo>
                    <a:pt x="180" y="64"/>
                    <a:pt x="176" y="75"/>
                    <a:pt x="177" y="87"/>
                  </a:cubicBezTo>
                  <a:cubicBezTo>
                    <a:pt x="177" y="88"/>
                    <a:pt x="178" y="90"/>
                    <a:pt x="176" y="91"/>
                  </a:cubicBezTo>
                  <a:cubicBezTo>
                    <a:pt x="175" y="92"/>
                    <a:pt x="173" y="90"/>
                    <a:pt x="172" y="89"/>
                  </a:cubicBezTo>
                  <a:cubicBezTo>
                    <a:pt x="169" y="86"/>
                    <a:pt x="165" y="83"/>
                    <a:pt x="163" y="79"/>
                  </a:cubicBezTo>
                  <a:cubicBezTo>
                    <a:pt x="161" y="76"/>
                    <a:pt x="160" y="76"/>
                    <a:pt x="158" y="79"/>
                  </a:cubicBezTo>
                  <a:cubicBezTo>
                    <a:pt x="155" y="83"/>
                    <a:pt x="153" y="88"/>
                    <a:pt x="152" y="93"/>
                  </a:cubicBezTo>
                  <a:cubicBezTo>
                    <a:pt x="152" y="98"/>
                    <a:pt x="151" y="98"/>
                    <a:pt x="147" y="96"/>
                  </a:cubicBezTo>
                  <a:cubicBezTo>
                    <a:pt x="144" y="93"/>
                    <a:pt x="140" y="92"/>
                    <a:pt x="137" y="89"/>
                  </a:cubicBezTo>
                  <a:cubicBezTo>
                    <a:pt x="136" y="87"/>
                    <a:pt x="135" y="87"/>
                    <a:pt x="134" y="89"/>
                  </a:cubicBezTo>
                  <a:cubicBezTo>
                    <a:pt x="133" y="92"/>
                    <a:pt x="132" y="95"/>
                    <a:pt x="131" y="98"/>
                  </a:cubicBezTo>
                  <a:cubicBezTo>
                    <a:pt x="130" y="102"/>
                    <a:pt x="128" y="103"/>
                    <a:pt x="124" y="102"/>
                  </a:cubicBezTo>
                  <a:cubicBezTo>
                    <a:pt x="119" y="101"/>
                    <a:pt x="114" y="99"/>
                    <a:pt x="110" y="96"/>
                  </a:cubicBezTo>
                  <a:cubicBezTo>
                    <a:pt x="106" y="94"/>
                    <a:pt x="104" y="94"/>
                    <a:pt x="102" y="98"/>
                  </a:cubicBezTo>
                  <a:cubicBezTo>
                    <a:pt x="100" y="104"/>
                    <a:pt x="95" y="105"/>
                    <a:pt x="89" y="104"/>
                  </a:cubicBezTo>
                  <a:cubicBezTo>
                    <a:pt x="75" y="104"/>
                    <a:pt x="61" y="104"/>
                    <a:pt x="47" y="104"/>
                  </a:cubicBezTo>
                  <a:cubicBezTo>
                    <a:pt x="46" y="104"/>
                    <a:pt x="45" y="104"/>
                    <a:pt x="43" y="105"/>
                  </a:cubicBezTo>
                  <a:cubicBezTo>
                    <a:pt x="29" y="105"/>
                    <a:pt x="15" y="105"/>
                    <a:pt x="1" y="105"/>
                  </a:cubicBezTo>
                  <a:cubicBezTo>
                    <a:pt x="2" y="104"/>
                    <a:pt x="0" y="103"/>
                    <a:pt x="2" y="103"/>
                  </a:cubicBezTo>
                  <a:cubicBezTo>
                    <a:pt x="3" y="104"/>
                    <a:pt x="4" y="104"/>
                    <a:pt x="5" y="104"/>
                  </a:cubicBezTo>
                  <a:cubicBezTo>
                    <a:pt x="16" y="104"/>
                    <a:pt x="27" y="104"/>
                    <a:pt x="38" y="104"/>
                  </a:cubicBezTo>
                  <a:cubicBezTo>
                    <a:pt x="41" y="104"/>
                    <a:pt x="42" y="103"/>
                    <a:pt x="42" y="100"/>
                  </a:cubicBezTo>
                  <a:cubicBezTo>
                    <a:pt x="43" y="93"/>
                    <a:pt x="47" y="88"/>
                    <a:pt x="50" y="82"/>
                  </a:cubicBezTo>
                  <a:cubicBezTo>
                    <a:pt x="52" y="80"/>
                    <a:pt x="53" y="80"/>
                    <a:pt x="55" y="82"/>
                  </a:cubicBezTo>
                  <a:cubicBezTo>
                    <a:pt x="57" y="83"/>
                    <a:pt x="59" y="85"/>
                    <a:pt x="60" y="86"/>
                  </a:cubicBezTo>
                  <a:cubicBezTo>
                    <a:pt x="63" y="88"/>
                    <a:pt x="64" y="88"/>
                    <a:pt x="65" y="85"/>
                  </a:cubicBezTo>
                  <a:cubicBezTo>
                    <a:pt x="69" y="74"/>
                    <a:pt x="76" y="66"/>
                    <a:pt x="85" y="59"/>
                  </a:cubicBezTo>
                  <a:cubicBezTo>
                    <a:pt x="87" y="58"/>
                    <a:pt x="88" y="58"/>
                    <a:pt x="89" y="60"/>
                  </a:cubicBezTo>
                  <a:cubicBezTo>
                    <a:pt x="94" y="65"/>
                    <a:pt x="99" y="70"/>
                    <a:pt x="105" y="73"/>
                  </a:cubicBezTo>
                  <a:cubicBezTo>
                    <a:pt x="107" y="75"/>
                    <a:pt x="107" y="73"/>
                    <a:pt x="107" y="72"/>
                  </a:cubicBezTo>
                  <a:cubicBezTo>
                    <a:pt x="107" y="68"/>
                    <a:pt x="107" y="64"/>
                    <a:pt x="108" y="60"/>
                  </a:cubicBezTo>
                  <a:cubicBezTo>
                    <a:pt x="108" y="60"/>
                    <a:pt x="108" y="60"/>
                    <a:pt x="108" y="59"/>
                  </a:cubicBezTo>
                  <a:cubicBezTo>
                    <a:pt x="109" y="56"/>
                    <a:pt x="111" y="51"/>
                    <a:pt x="114" y="50"/>
                  </a:cubicBezTo>
                  <a:cubicBezTo>
                    <a:pt x="116" y="48"/>
                    <a:pt x="119" y="52"/>
                    <a:pt x="122" y="53"/>
                  </a:cubicBezTo>
                  <a:cubicBezTo>
                    <a:pt x="124" y="55"/>
                    <a:pt x="126" y="56"/>
                    <a:pt x="128" y="57"/>
                  </a:cubicBezTo>
                  <a:cubicBezTo>
                    <a:pt x="127" y="48"/>
                    <a:pt x="129" y="39"/>
                    <a:pt x="133" y="31"/>
                  </a:cubicBezTo>
                  <a:cubicBezTo>
                    <a:pt x="135" y="28"/>
                    <a:pt x="136" y="28"/>
                    <a:pt x="139" y="30"/>
                  </a:cubicBezTo>
                  <a:cubicBezTo>
                    <a:pt x="143" y="33"/>
                    <a:pt x="146" y="36"/>
                    <a:pt x="149" y="39"/>
                  </a:cubicBezTo>
                  <a:cubicBezTo>
                    <a:pt x="150" y="39"/>
                    <a:pt x="150" y="41"/>
                    <a:pt x="152" y="40"/>
                  </a:cubicBezTo>
                  <a:cubicBezTo>
                    <a:pt x="152" y="40"/>
                    <a:pt x="152" y="39"/>
                    <a:pt x="152" y="38"/>
                  </a:cubicBezTo>
                  <a:cubicBezTo>
                    <a:pt x="153" y="32"/>
                    <a:pt x="157" y="28"/>
                    <a:pt x="159" y="23"/>
                  </a:cubicBezTo>
                  <a:cubicBezTo>
                    <a:pt x="164" y="16"/>
                    <a:pt x="168" y="9"/>
                    <a:pt x="168" y="0"/>
                  </a:cubicBezTo>
                  <a:cubicBezTo>
                    <a:pt x="171" y="1"/>
                    <a:pt x="173" y="3"/>
                    <a:pt x="175" y="5"/>
                  </a:cubicBezTo>
                  <a:cubicBezTo>
                    <a:pt x="184" y="14"/>
                    <a:pt x="192" y="23"/>
                    <a:pt x="199" y="34"/>
                  </a:cubicBezTo>
                  <a:cubicBezTo>
                    <a:pt x="201" y="38"/>
                    <a:pt x="203" y="42"/>
                    <a:pt x="204" y="46"/>
                  </a:cubicBezTo>
                  <a:cubicBezTo>
                    <a:pt x="206" y="50"/>
                    <a:pt x="207" y="50"/>
                    <a:pt x="209" y="48"/>
                  </a:cubicBezTo>
                  <a:cubicBezTo>
                    <a:pt x="215" y="42"/>
                    <a:pt x="219" y="35"/>
                    <a:pt x="221" y="27"/>
                  </a:cubicBezTo>
                  <a:cubicBezTo>
                    <a:pt x="221" y="26"/>
                    <a:pt x="222" y="25"/>
                    <a:pt x="222" y="24"/>
                  </a:cubicBezTo>
                  <a:cubicBezTo>
                    <a:pt x="224" y="16"/>
                    <a:pt x="224" y="16"/>
                    <a:pt x="231" y="21"/>
                  </a:cubicBezTo>
                  <a:cubicBezTo>
                    <a:pt x="240" y="27"/>
                    <a:pt x="247" y="34"/>
                    <a:pt x="250" y="44"/>
                  </a:cubicBezTo>
                  <a:cubicBezTo>
                    <a:pt x="252" y="47"/>
                    <a:pt x="252" y="47"/>
                    <a:pt x="254" y="45"/>
                  </a:cubicBezTo>
                  <a:cubicBezTo>
                    <a:pt x="259" y="40"/>
                    <a:pt x="259" y="40"/>
                    <a:pt x="263" y="45"/>
                  </a:cubicBezTo>
                  <a:cubicBezTo>
                    <a:pt x="269" y="52"/>
                    <a:pt x="271" y="61"/>
                    <a:pt x="271" y="71"/>
                  </a:cubicBezTo>
                  <a:cubicBezTo>
                    <a:pt x="270" y="76"/>
                    <a:pt x="271" y="77"/>
                    <a:pt x="276" y="74"/>
                  </a:cubicBezTo>
                  <a:cubicBezTo>
                    <a:pt x="282" y="70"/>
                    <a:pt x="288" y="66"/>
                    <a:pt x="293" y="61"/>
                  </a:cubicBezTo>
                  <a:cubicBezTo>
                    <a:pt x="298" y="57"/>
                    <a:pt x="303" y="52"/>
                    <a:pt x="307" y="46"/>
                  </a:cubicBezTo>
                  <a:cubicBezTo>
                    <a:pt x="308" y="44"/>
                    <a:pt x="310" y="45"/>
                    <a:pt x="311" y="47"/>
                  </a:cubicBezTo>
                  <a:cubicBezTo>
                    <a:pt x="313" y="52"/>
                    <a:pt x="316" y="56"/>
                    <a:pt x="318" y="62"/>
                  </a:cubicBezTo>
                  <a:cubicBezTo>
                    <a:pt x="320" y="67"/>
                    <a:pt x="322" y="73"/>
                    <a:pt x="322" y="79"/>
                  </a:cubicBezTo>
                  <a:cubicBezTo>
                    <a:pt x="323" y="83"/>
                    <a:pt x="324" y="84"/>
                    <a:pt x="327" y="82"/>
                  </a:cubicBezTo>
                  <a:cubicBezTo>
                    <a:pt x="333" y="79"/>
                    <a:pt x="338" y="76"/>
                    <a:pt x="342" y="71"/>
                  </a:cubicBezTo>
                  <a:cubicBezTo>
                    <a:pt x="344" y="68"/>
                    <a:pt x="345" y="69"/>
                    <a:pt x="346" y="71"/>
                  </a:cubicBezTo>
                  <a:cubicBezTo>
                    <a:pt x="350" y="77"/>
                    <a:pt x="354" y="84"/>
                    <a:pt x="354" y="92"/>
                  </a:cubicBezTo>
                  <a:cubicBezTo>
                    <a:pt x="353" y="95"/>
                    <a:pt x="355" y="96"/>
                    <a:pt x="358" y="95"/>
                  </a:cubicBezTo>
                  <a:cubicBezTo>
                    <a:pt x="360" y="95"/>
                    <a:pt x="362" y="94"/>
                    <a:pt x="365" y="94"/>
                  </a:cubicBezTo>
                  <a:cubicBezTo>
                    <a:pt x="367" y="93"/>
                    <a:pt x="368" y="93"/>
                    <a:pt x="368" y="95"/>
                  </a:cubicBezTo>
                  <a:cubicBezTo>
                    <a:pt x="369" y="98"/>
                    <a:pt x="370" y="100"/>
                    <a:pt x="370" y="103"/>
                  </a:cubicBezTo>
                  <a:close/>
                </a:path>
              </a:pathLst>
            </a:custGeom>
            <a:solidFill>
              <a:srgbClr val="DE8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CBDD26E2-5DF9-D96F-3388-9BE8C7EC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490"/>
              <a:ext cx="859" cy="133"/>
            </a:xfrm>
            <a:custGeom>
              <a:avLst/>
              <a:gdLst>
                <a:gd name="T0" fmla="*/ 0 w 362"/>
                <a:gd name="T1" fmla="*/ 55 h 56"/>
                <a:gd name="T2" fmla="*/ 4 w 362"/>
                <a:gd name="T3" fmla="*/ 54 h 56"/>
                <a:gd name="T4" fmla="*/ 50 w 362"/>
                <a:gd name="T5" fmla="*/ 54 h 56"/>
                <a:gd name="T6" fmla="*/ 56 w 362"/>
                <a:gd name="T7" fmla="*/ 50 h 56"/>
                <a:gd name="T8" fmla="*/ 58 w 362"/>
                <a:gd name="T9" fmla="*/ 47 h 56"/>
                <a:gd name="T10" fmla="*/ 68 w 362"/>
                <a:gd name="T11" fmla="*/ 45 h 56"/>
                <a:gd name="T12" fmla="*/ 81 w 362"/>
                <a:gd name="T13" fmla="*/ 51 h 56"/>
                <a:gd name="T14" fmla="*/ 87 w 362"/>
                <a:gd name="T15" fmla="*/ 48 h 56"/>
                <a:gd name="T16" fmla="*/ 91 w 362"/>
                <a:gd name="T17" fmla="*/ 37 h 56"/>
                <a:gd name="T18" fmla="*/ 94 w 362"/>
                <a:gd name="T19" fmla="*/ 37 h 56"/>
                <a:gd name="T20" fmla="*/ 106 w 362"/>
                <a:gd name="T21" fmla="*/ 46 h 56"/>
                <a:gd name="T22" fmla="*/ 108 w 362"/>
                <a:gd name="T23" fmla="*/ 44 h 56"/>
                <a:gd name="T24" fmla="*/ 116 w 362"/>
                <a:gd name="T25" fmla="*/ 26 h 56"/>
                <a:gd name="T26" fmla="*/ 120 w 362"/>
                <a:gd name="T27" fmla="*/ 27 h 56"/>
                <a:gd name="T28" fmla="*/ 131 w 362"/>
                <a:gd name="T29" fmla="*/ 39 h 56"/>
                <a:gd name="T30" fmla="*/ 133 w 362"/>
                <a:gd name="T31" fmla="*/ 40 h 56"/>
                <a:gd name="T32" fmla="*/ 133 w 362"/>
                <a:gd name="T33" fmla="*/ 38 h 56"/>
                <a:gd name="T34" fmla="*/ 139 w 362"/>
                <a:gd name="T35" fmla="*/ 9 h 56"/>
                <a:gd name="T36" fmla="*/ 143 w 362"/>
                <a:gd name="T37" fmla="*/ 2 h 56"/>
                <a:gd name="T38" fmla="*/ 147 w 362"/>
                <a:gd name="T39" fmla="*/ 2 h 56"/>
                <a:gd name="T40" fmla="*/ 168 w 362"/>
                <a:gd name="T41" fmla="*/ 33 h 56"/>
                <a:gd name="T42" fmla="*/ 172 w 362"/>
                <a:gd name="T43" fmla="*/ 34 h 56"/>
                <a:gd name="T44" fmla="*/ 191 w 362"/>
                <a:gd name="T45" fmla="*/ 17 h 56"/>
                <a:gd name="T46" fmla="*/ 194 w 362"/>
                <a:gd name="T47" fmla="*/ 13 h 56"/>
                <a:gd name="T48" fmla="*/ 200 w 362"/>
                <a:gd name="T49" fmla="*/ 14 h 56"/>
                <a:gd name="T50" fmla="*/ 204 w 362"/>
                <a:gd name="T51" fmla="*/ 38 h 56"/>
                <a:gd name="T52" fmla="*/ 205 w 362"/>
                <a:gd name="T53" fmla="*/ 41 h 56"/>
                <a:gd name="T54" fmla="*/ 207 w 362"/>
                <a:gd name="T55" fmla="*/ 40 h 56"/>
                <a:gd name="T56" fmla="*/ 214 w 362"/>
                <a:gd name="T57" fmla="*/ 35 h 56"/>
                <a:gd name="T58" fmla="*/ 218 w 362"/>
                <a:gd name="T59" fmla="*/ 35 h 56"/>
                <a:gd name="T60" fmla="*/ 223 w 362"/>
                <a:gd name="T61" fmla="*/ 45 h 56"/>
                <a:gd name="T62" fmla="*/ 227 w 362"/>
                <a:gd name="T63" fmla="*/ 48 h 56"/>
                <a:gd name="T64" fmla="*/ 241 w 362"/>
                <a:gd name="T65" fmla="*/ 45 h 56"/>
                <a:gd name="T66" fmla="*/ 246 w 362"/>
                <a:gd name="T67" fmla="*/ 48 h 56"/>
                <a:gd name="T68" fmla="*/ 248 w 362"/>
                <a:gd name="T69" fmla="*/ 54 h 56"/>
                <a:gd name="T70" fmla="*/ 255 w 362"/>
                <a:gd name="T71" fmla="*/ 54 h 56"/>
                <a:gd name="T72" fmla="*/ 327 w 362"/>
                <a:gd name="T73" fmla="*/ 54 h 56"/>
                <a:gd name="T74" fmla="*/ 331 w 362"/>
                <a:gd name="T75" fmla="*/ 55 h 56"/>
                <a:gd name="T76" fmla="*/ 362 w 362"/>
                <a:gd name="T77" fmla="*/ 55 h 56"/>
                <a:gd name="T78" fmla="*/ 360 w 362"/>
                <a:gd name="T79" fmla="*/ 56 h 56"/>
                <a:gd name="T80" fmla="*/ 330 w 362"/>
                <a:gd name="T81" fmla="*/ 55 h 56"/>
                <a:gd name="T82" fmla="*/ 240 w 362"/>
                <a:gd name="T83" fmla="*/ 55 h 56"/>
                <a:gd name="T84" fmla="*/ 98 w 362"/>
                <a:gd name="T85" fmla="*/ 55 h 56"/>
                <a:gd name="T86" fmla="*/ 73 w 362"/>
                <a:gd name="T87" fmla="*/ 54 h 56"/>
                <a:gd name="T88" fmla="*/ 3 w 362"/>
                <a:gd name="T89" fmla="*/ 55 h 56"/>
                <a:gd name="T90" fmla="*/ 0 w 362"/>
                <a:gd name="T9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56">
                  <a:moveTo>
                    <a:pt x="0" y="55"/>
                  </a:moveTo>
                  <a:cubicBezTo>
                    <a:pt x="1" y="54"/>
                    <a:pt x="3" y="54"/>
                    <a:pt x="4" y="54"/>
                  </a:cubicBezTo>
                  <a:cubicBezTo>
                    <a:pt x="19" y="54"/>
                    <a:pt x="35" y="54"/>
                    <a:pt x="50" y="54"/>
                  </a:cubicBezTo>
                  <a:cubicBezTo>
                    <a:pt x="53" y="54"/>
                    <a:pt x="55" y="53"/>
                    <a:pt x="56" y="50"/>
                  </a:cubicBezTo>
                  <a:cubicBezTo>
                    <a:pt x="57" y="49"/>
                    <a:pt x="57" y="48"/>
                    <a:pt x="58" y="47"/>
                  </a:cubicBezTo>
                  <a:cubicBezTo>
                    <a:pt x="61" y="42"/>
                    <a:pt x="63" y="42"/>
                    <a:pt x="68" y="45"/>
                  </a:cubicBezTo>
                  <a:cubicBezTo>
                    <a:pt x="72" y="48"/>
                    <a:pt x="76" y="50"/>
                    <a:pt x="81" y="51"/>
                  </a:cubicBezTo>
                  <a:cubicBezTo>
                    <a:pt x="84" y="52"/>
                    <a:pt x="86" y="52"/>
                    <a:pt x="87" y="48"/>
                  </a:cubicBezTo>
                  <a:cubicBezTo>
                    <a:pt x="88" y="44"/>
                    <a:pt x="90" y="41"/>
                    <a:pt x="91" y="37"/>
                  </a:cubicBezTo>
                  <a:cubicBezTo>
                    <a:pt x="92" y="35"/>
                    <a:pt x="92" y="35"/>
                    <a:pt x="94" y="37"/>
                  </a:cubicBezTo>
                  <a:cubicBezTo>
                    <a:pt x="97" y="40"/>
                    <a:pt x="102" y="43"/>
                    <a:pt x="106" y="46"/>
                  </a:cubicBezTo>
                  <a:cubicBezTo>
                    <a:pt x="108" y="47"/>
                    <a:pt x="108" y="47"/>
                    <a:pt x="108" y="44"/>
                  </a:cubicBezTo>
                  <a:cubicBezTo>
                    <a:pt x="109" y="37"/>
                    <a:pt x="112" y="32"/>
                    <a:pt x="116" y="26"/>
                  </a:cubicBezTo>
                  <a:cubicBezTo>
                    <a:pt x="118" y="24"/>
                    <a:pt x="119" y="25"/>
                    <a:pt x="120" y="27"/>
                  </a:cubicBezTo>
                  <a:cubicBezTo>
                    <a:pt x="122" y="32"/>
                    <a:pt x="127" y="35"/>
                    <a:pt x="131" y="39"/>
                  </a:cubicBezTo>
                  <a:cubicBezTo>
                    <a:pt x="131" y="40"/>
                    <a:pt x="132" y="41"/>
                    <a:pt x="133" y="40"/>
                  </a:cubicBezTo>
                  <a:cubicBezTo>
                    <a:pt x="134" y="40"/>
                    <a:pt x="133" y="39"/>
                    <a:pt x="133" y="38"/>
                  </a:cubicBezTo>
                  <a:cubicBezTo>
                    <a:pt x="132" y="28"/>
                    <a:pt x="135" y="18"/>
                    <a:pt x="139" y="9"/>
                  </a:cubicBezTo>
                  <a:cubicBezTo>
                    <a:pt x="141" y="7"/>
                    <a:pt x="142" y="4"/>
                    <a:pt x="143" y="2"/>
                  </a:cubicBezTo>
                  <a:cubicBezTo>
                    <a:pt x="145" y="0"/>
                    <a:pt x="146" y="0"/>
                    <a:pt x="147" y="2"/>
                  </a:cubicBezTo>
                  <a:cubicBezTo>
                    <a:pt x="157" y="10"/>
                    <a:pt x="164" y="21"/>
                    <a:pt x="168" y="33"/>
                  </a:cubicBezTo>
                  <a:cubicBezTo>
                    <a:pt x="169" y="36"/>
                    <a:pt x="170" y="36"/>
                    <a:pt x="172" y="34"/>
                  </a:cubicBezTo>
                  <a:cubicBezTo>
                    <a:pt x="179" y="30"/>
                    <a:pt x="185" y="23"/>
                    <a:pt x="191" y="17"/>
                  </a:cubicBezTo>
                  <a:cubicBezTo>
                    <a:pt x="192" y="16"/>
                    <a:pt x="193" y="15"/>
                    <a:pt x="194" y="13"/>
                  </a:cubicBezTo>
                  <a:cubicBezTo>
                    <a:pt x="197" y="10"/>
                    <a:pt x="197" y="10"/>
                    <a:pt x="200" y="14"/>
                  </a:cubicBezTo>
                  <a:cubicBezTo>
                    <a:pt x="204" y="22"/>
                    <a:pt x="206" y="30"/>
                    <a:pt x="204" y="38"/>
                  </a:cubicBezTo>
                  <a:cubicBezTo>
                    <a:pt x="204" y="39"/>
                    <a:pt x="204" y="40"/>
                    <a:pt x="205" y="41"/>
                  </a:cubicBezTo>
                  <a:cubicBezTo>
                    <a:pt x="205" y="41"/>
                    <a:pt x="206" y="40"/>
                    <a:pt x="207" y="40"/>
                  </a:cubicBezTo>
                  <a:cubicBezTo>
                    <a:pt x="209" y="39"/>
                    <a:pt x="211" y="37"/>
                    <a:pt x="214" y="35"/>
                  </a:cubicBezTo>
                  <a:cubicBezTo>
                    <a:pt x="216" y="33"/>
                    <a:pt x="217" y="34"/>
                    <a:pt x="218" y="35"/>
                  </a:cubicBezTo>
                  <a:cubicBezTo>
                    <a:pt x="220" y="38"/>
                    <a:pt x="222" y="41"/>
                    <a:pt x="223" y="45"/>
                  </a:cubicBezTo>
                  <a:cubicBezTo>
                    <a:pt x="223" y="48"/>
                    <a:pt x="225" y="49"/>
                    <a:pt x="227" y="48"/>
                  </a:cubicBezTo>
                  <a:cubicBezTo>
                    <a:pt x="232" y="47"/>
                    <a:pt x="236" y="47"/>
                    <a:pt x="241" y="45"/>
                  </a:cubicBezTo>
                  <a:cubicBezTo>
                    <a:pt x="244" y="43"/>
                    <a:pt x="245" y="45"/>
                    <a:pt x="246" y="48"/>
                  </a:cubicBezTo>
                  <a:cubicBezTo>
                    <a:pt x="247" y="50"/>
                    <a:pt x="246" y="53"/>
                    <a:pt x="248" y="54"/>
                  </a:cubicBezTo>
                  <a:cubicBezTo>
                    <a:pt x="250" y="54"/>
                    <a:pt x="253" y="54"/>
                    <a:pt x="255" y="54"/>
                  </a:cubicBezTo>
                  <a:cubicBezTo>
                    <a:pt x="279" y="54"/>
                    <a:pt x="303" y="54"/>
                    <a:pt x="327" y="54"/>
                  </a:cubicBezTo>
                  <a:cubicBezTo>
                    <a:pt x="328" y="55"/>
                    <a:pt x="330" y="55"/>
                    <a:pt x="331" y="55"/>
                  </a:cubicBezTo>
                  <a:cubicBezTo>
                    <a:pt x="341" y="55"/>
                    <a:pt x="352" y="55"/>
                    <a:pt x="362" y="55"/>
                  </a:cubicBezTo>
                  <a:cubicBezTo>
                    <a:pt x="362" y="56"/>
                    <a:pt x="361" y="56"/>
                    <a:pt x="360" y="56"/>
                  </a:cubicBezTo>
                  <a:cubicBezTo>
                    <a:pt x="350" y="55"/>
                    <a:pt x="340" y="56"/>
                    <a:pt x="330" y="55"/>
                  </a:cubicBezTo>
                  <a:cubicBezTo>
                    <a:pt x="300" y="54"/>
                    <a:pt x="270" y="55"/>
                    <a:pt x="240" y="55"/>
                  </a:cubicBezTo>
                  <a:cubicBezTo>
                    <a:pt x="193" y="55"/>
                    <a:pt x="145" y="55"/>
                    <a:pt x="98" y="55"/>
                  </a:cubicBezTo>
                  <a:cubicBezTo>
                    <a:pt x="90" y="55"/>
                    <a:pt x="82" y="54"/>
                    <a:pt x="73" y="54"/>
                  </a:cubicBezTo>
                  <a:cubicBezTo>
                    <a:pt x="50" y="55"/>
                    <a:pt x="27" y="54"/>
                    <a:pt x="3" y="55"/>
                  </a:cubicBezTo>
                  <a:cubicBezTo>
                    <a:pt x="2" y="55"/>
                    <a:pt x="1" y="55"/>
                    <a:pt x="0" y="55"/>
                  </a:cubicBezTo>
                  <a:close/>
                </a:path>
              </a:pathLst>
            </a:custGeom>
            <a:solidFill>
              <a:srgbClr val="F3C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929F931-A18B-1874-DB2B-9F62492E4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857"/>
              <a:ext cx="7" cy="2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0 h 11"/>
                <a:gd name="T4" fmla="*/ 0 w 3"/>
                <a:gd name="T5" fmla="*/ 0 h 11"/>
                <a:gd name="T6" fmla="*/ 1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9"/>
                    <a:pt x="1" y="11"/>
                  </a:cubicBezTo>
                  <a:close/>
                </a:path>
              </a:pathLst>
            </a:custGeom>
            <a:solidFill>
              <a:srgbClr val="D3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C04DEA48-D465-7172-6BC6-F99D8C4B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208"/>
              <a:ext cx="38" cy="38"/>
            </a:xfrm>
            <a:custGeom>
              <a:avLst/>
              <a:gdLst>
                <a:gd name="T0" fmla="*/ 11 w 16"/>
                <a:gd name="T1" fmla="*/ 12 h 16"/>
                <a:gd name="T2" fmla="*/ 5 w 16"/>
                <a:gd name="T3" fmla="*/ 11 h 16"/>
                <a:gd name="T4" fmla="*/ 0 w 16"/>
                <a:gd name="T5" fmla="*/ 8 h 16"/>
                <a:gd name="T6" fmla="*/ 8 w 16"/>
                <a:gd name="T7" fmla="*/ 2 h 16"/>
                <a:gd name="T8" fmla="*/ 10 w 16"/>
                <a:gd name="T9" fmla="*/ 3 h 16"/>
                <a:gd name="T10" fmla="*/ 13 w 16"/>
                <a:gd name="T11" fmla="*/ 6 h 16"/>
                <a:gd name="T12" fmla="*/ 16 w 16"/>
                <a:gd name="T13" fmla="*/ 8 h 16"/>
                <a:gd name="T14" fmla="*/ 14 w 16"/>
                <a:gd name="T15" fmla="*/ 9 h 16"/>
                <a:gd name="T16" fmla="*/ 11 w 16"/>
                <a:gd name="T17" fmla="*/ 12 h 16"/>
                <a:gd name="T18" fmla="*/ 11 w 16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11" y="12"/>
                  </a:moveTo>
                  <a:cubicBezTo>
                    <a:pt x="9" y="15"/>
                    <a:pt x="7" y="16"/>
                    <a:pt x="5" y="11"/>
                  </a:cubicBezTo>
                  <a:cubicBezTo>
                    <a:pt x="5" y="10"/>
                    <a:pt x="2" y="9"/>
                    <a:pt x="0" y="8"/>
                  </a:cubicBezTo>
                  <a:cubicBezTo>
                    <a:pt x="3" y="6"/>
                    <a:pt x="6" y="5"/>
                    <a:pt x="8" y="2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0" y="5"/>
                    <a:pt x="11" y="6"/>
                    <a:pt x="13" y="6"/>
                  </a:cubicBezTo>
                  <a:cubicBezTo>
                    <a:pt x="14" y="6"/>
                    <a:pt x="16" y="7"/>
                    <a:pt x="16" y="8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2" y="10"/>
                    <a:pt x="12" y="10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DA2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21"/>
          <p:cNvSpPr/>
          <p:nvPr/>
        </p:nvSpPr>
        <p:spPr>
          <a:xfrm>
            <a:off x="1004350" y="1578937"/>
            <a:ext cx="1553400" cy="1590900"/>
          </a:xfrm>
          <a:prstGeom prst="ellipse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1"/>
          <p:cNvSpPr/>
          <p:nvPr/>
        </p:nvSpPr>
        <p:spPr>
          <a:xfrm>
            <a:off x="1138950" y="1716787"/>
            <a:ext cx="1284300" cy="131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6" name="Google Shape;1846;p21"/>
          <p:cNvGrpSpPr/>
          <p:nvPr/>
        </p:nvGrpSpPr>
        <p:grpSpPr>
          <a:xfrm>
            <a:off x="6453200" y="1326075"/>
            <a:ext cx="2233800" cy="866900"/>
            <a:chOff x="6453200" y="1326075"/>
            <a:chExt cx="2233800" cy="866900"/>
          </a:xfrm>
        </p:grpSpPr>
        <p:sp>
          <p:nvSpPr>
            <p:cNvPr id="1847" name="Google Shape;1847;p21"/>
            <p:cNvSpPr txBox="1"/>
            <p:nvPr/>
          </p:nvSpPr>
          <p:spPr>
            <a:xfrm>
              <a:off x="64532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Clothing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48" name="Google Shape;1848;p21"/>
            <p:cNvSpPr txBox="1"/>
            <p:nvPr/>
          </p:nvSpPr>
          <p:spPr>
            <a:xfrm>
              <a:off x="64532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9" name="Google Shape;1849;p21"/>
          <p:cNvGrpSpPr/>
          <p:nvPr/>
        </p:nvGrpSpPr>
        <p:grpSpPr>
          <a:xfrm>
            <a:off x="6453200" y="2441275"/>
            <a:ext cx="2233800" cy="866900"/>
            <a:chOff x="6453200" y="2441275"/>
            <a:chExt cx="2233800" cy="866900"/>
          </a:xfrm>
        </p:grpSpPr>
        <p:sp>
          <p:nvSpPr>
            <p:cNvPr id="1850" name="Google Shape;1850;p21"/>
            <p:cNvSpPr txBox="1"/>
            <p:nvPr/>
          </p:nvSpPr>
          <p:spPr>
            <a:xfrm>
              <a:off x="64532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Radio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1" name="Google Shape;1851;p21"/>
            <p:cNvSpPr txBox="1"/>
            <p:nvPr/>
          </p:nvSpPr>
          <p:spPr>
            <a:xfrm>
              <a:off x="64532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2" name="Google Shape;1852;p21"/>
          <p:cNvGrpSpPr/>
          <p:nvPr/>
        </p:nvGrpSpPr>
        <p:grpSpPr>
          <a:xfrm>
            <a:off x="6453200" y="3556475"/>
            <a:ext cx="2233800" cy="866900"/>
            <a:chOff x="6453200" y="3556475"/>
            <a:chExt cx="2233800" cy="866900"/>
          </a:xfrm>
        </p:grpSpPr>
        <p:sp>
          <p:nvSpPr>
            <p:cNvPr id="1853" name="Google Shape;1853;p21"/>
            <p:cNvSpPr txBox="1"/>
            <p:nvPr/>
          </p:nvSpPr>
          <p:spPr>
            <a:xfrm>
              <a:off x="64532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Basic medicines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4" name="Google Shape;1854;p21"/>
            <p:cNvSpPr txBox="1"/>
            <p:nvPr/>
          </p:nvSpPr>
          <p:spPr>
            <a:xfrm>
              <a:off x="64532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5" name="Google Shape;1855;p21"/>
          <p:cNvGrpSpPr/>
          <p:nvPr/>
        </p:nvGrpSpPr>
        <p:grpSpPr>
          <a:xfrm>
            <a:off x="3803400" y="1326075"/>
            <a:ext cx="2233800" cy="866900"/>
            <a:chOff x="3803400" y="1326075"/>
            <a:chExt cx="2233800" cy="866900"/>
          </a:xfrm>
        </p:grpSpPr>
        <p:sp>
          <p:nvSpPr>
            <p:cNvPr id="1856" name="Google Shape;1856;p21"/>
            <p:cNvSpPr txBox="1"/>
            <p:nvPr/>
          </p:nvSpPr>
          <p:spPr>
            <a:xfrm>
              <a:off x="38034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Non-perishable food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7" name="Google Shape;1857;p21"/>
            <p:cNvSpPr txBox="1"/>
            <p:nvPr/>
          </p:nvSpPr>
          <p:spPr>
            <a:xfrm>
              <a:off x="38034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8" name="Google Shape;1858;p21"/>
          <p:cNvGrpSpPr/>
          <p:nvPr/>
        </p:nvGrpSpPr>
        <p:grpSpPr>
          <a:xfrm>
            <a:off x="3803400" y="2441275"/>
            <a:ext cx="2233800" cy="866900"/>
            <a:chOff x="3803400" y="2441275"/>
            <a:chExt cx="2233800" cy="866900"/>
          </a:xfrm>
        </p:grpSpPr>
        <p:sp>
          <p:nvSpPr>
            <p:cNvPr id="1859" name="Google Shape;1859;p21"/>
            <p:cNvSpPr txBox="1"/>
            <p:nvPr/>
          </p:nvSpPr>
          <p:spPr>
            <a:xfrm>
              <a:off x="38034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First aid kit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0" name="Google Shape;1860;p21"/>
            <p:cNvSpPr txBox="1"/>
            <p:nvPr/>
          </p:nvSpPr>
          <p:spPr>
            <a:xfrm>
              <a:off x="38034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1" name="Google Shape;1861;p21"/>
          <p:cNvGrpSpPr/>
          <p:nvPr/>
        </p:nvGrpSpPr>
        <p:grpSpPr>
          <a:xfrm>
            <a:off x="3803400" y="3556475"/>
            <a:ext cx="2233800" cy="866900"/>
            <a:chOff x="3803400" y="3556475"/>
            <a:chExt cx="2233800" cy="866900"/>
          </a:xfrm>
        </p:grpSpPr>
        <p:sp>
          <p:nvSpPr>
            <p:cNvPr id="1862" name="Google Shape;1862;p21"/>
            <p:cNvSpPr txBox="1"/>
            <p:nvPr/>
          </p:nvSpPr>
          <p:spPr>
            <a:xfrm>
              <a:off x="38034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3" name="Google Shape;1863;p21"/>
            <p:cNvSpPr txBox="1"/>
            <p:nvPr/>
          </p:nvSpPr>
          <p:spPr>
            <a:xfrm>
              <a:off x="38034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6" name="Google Shape;1876;p21"/>
          <p:cNvGrpSpPr/>
          <p:nvPr/>
        </p:nvGrpSpPr>
        <p:grpSpPr>
          <a:xfrm>
            <a:off x="700750" y="3331350"/>
            <a:ext cx="2160900" cy="899825"/>
            <a:chOff x="700750" y="3331350"/>
            <a:chExt cx="2160900" cy="899825"/>
          </a:xfrm>
        </p:grpSpPr>
        <p:sp>
          <p:nvSpPr>
            <p:cNvPr id="1877" name="Google Shape;1877;p21"/>
            <p:cNvSpPr txBox="1"/>
            <p:nvPr/>
          </p:nvSpPr>
          <p:spPr>
            <a:xfrm>
              <a:off x="700750" y="3331350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Emergency supplies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8" name="Google Shape;1878;p21"/>
            <p:cNvSpPr txBox="1"/>
            <p:nvPr/>
          </p:nvSpPr>
          <p:spPr>
            <a:xfrm>
              <a:off x="778225" y="3705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79" name="Google Shape;1879;p21"/>
          <p:cNvSpPr/>
          <p:nvPr/>
        </p:nvSpPr>
        <p:spPr>
          <a:xfrm>
            <a:off x="33949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1"/>
          <p:cNvSpPr/>
          <p:nvPr/>
        </p:nvSpPr>
        <p:spPr>
          <a:xfrm>
            <a:off x="33949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1"/>
          <p:cNvSpPr/>
          <p:nvPr/>
        </p:nvSpPr>
        <p:spPr>
          <a:xfrm>
            <a:off x="33949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1"/>
          <p:cNvSpPr/>
          <p:nvPr/>
        </p:nvSpPr>
        <p:spPr>
          <a:xfrm>
            <a:off x="60991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60991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1"/>
          <p:cNvSpPr/>
          <p:nvPr/>
        </p:nvSpPr>
        <p:spPr>
          <a:xfrm>
            <a:off x="60991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1"/>
          <p:cNvSpPr/>
          <p:nvPr/>
        </p:nvSpPr>
        <p:spPr>
          <a:xfrm>
            <a:off x="34439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1"/>
          <p:cNvSpPr/>
          <p:nvPr/>
        </p:nvSpPr>
        <p:spPr>
          <a:xfrm>
            <a:off x="34439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1"/>
          <p:cNvSpPr/>
          <p:nvPr/>
        </p:nvSpPr>
        <p:spPr>
          <a:xfrm>
            <a:off x="34439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1"/>
          <p:cNvSpPr/>
          <p:nvPr/>
        </p:nvSpPr>
        <p:spPr>
          <a:xfrm>
            <a:off x="61481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61481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61481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1" name="Google Shape;1891;p21"/>
          <p:cNvCxnSpPr/>
          <p:nvPr/>
        </p:nvCxnSpPr>
        <p:spPr>
          <a:xfrm>
            <a:off x="3015000" y="1354075"/>
            <a:ext cx="0" cy="3368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0" name="Imagen 39">
            <a:extLst>
              <a:ext uri="{FF2B5EF4-FFF2-40B4-BE49-F238E27FC236}">
                <a16:creationId xmlns:a16="http://schemas.microsoft.com/office/drawing/2014/main" id="{D85D19D7-26E0-442D-B754-A5ABF6EB4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8C84D16A-9D47-4596-9CC3-7F124FAE9B5A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F5F0D65-EE17-4F6B-B1E9-41D751670B59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43" name="Google Shape;765;p17">
            <a:extLst>
              <a:ext uri="{FF2B5EF4-FFF2-40B4-BE49-F238E27FC236}">
                <a16:creationId xmlns:a16="http://schemas.microsoft.com/office/drawing/2014/main" id="{AD0ED9EC-91D2-436F-85A5-8C4566383841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9157CBC-19E3-CEB2-956D-1A2EA3A672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3325" y="1430337"/>
            <a:ext cx="1193801" cy="1633538"/>
            <a:chOff x="758" y="901"/>
            <a:chExt cx="752" cy="102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4508D1-2CC2-061A-D8E5-E642383DB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999"/>
              <a:ext cx="752" cy="914"/>
            </a:xfrm>
            <a:custGeom>
              <a:avLst/>
              <a:gdLst>
                <a:gd name="T0" fmla="*/ 18 w 84"/>
                <a:gd name="T1" fmla="*/ 103 h 103"/>
                <a:gd name="T2" fmla="*/ 10 w 84"/>
                <a:gd name="T3" fmla="*/ 70 h 103"/>
                <a:gd name="T4" fmla="*/ 11 w 84"/>
                <a:gd name="T5" fmla="*/ 79 h 103"/>
                <a:gd name="T6" fmla="*/ 17 w 84"/>
                <a:gd name="T7" fmla="*/ 85 h 103"/>
                <a:gd name="T8" fmla="*/ 20 w 84"/>
                <a:gd name="T9" fmla="*/ 81 h 103"/>
                <a:gd name="T10" fmla="*/ 16 w 84"/>
                <a:gd name="T11" fmla="*/ 73 h 103"/>
                <a:gd name="T12" fmla="*/ 6 w 84"/>
                <a:gd name="T13" fmla="*/ 57 h 103"/>
                <a:gd name="T14" fmla="*/ 11 w 84"/>
                <a:gd name="T15" fmla="*/ 37 h 103"/>
                <a:gd name="T16" fmla="*/ 11 w 84"/>
                <a:gd name="T17" fmla="*/ 44 h 103"/>
                <a:gd name="T18" fmla="*/ 16 w 84"/>
                <a:gd name="T19" fmla="*/ 51 h 103"/>
                <a:gd name="T20" fmla="*/ 21 w 84"/>
                <a:gd name="T21" fmla="*/ 47 h 103"/>
                <a:gd name="T22" fmla="*/ 16 w 84"/>
                <a:gd name="T23" fmla="*/ 34 h 103"/>
                <a:gd name="T24" fmla="*/ 21 w 84"/>
                <a:gd name="T25" fmla="*/ 5 h 103"/>
                <a:gd name="T26" fmla="*/ 22 w 84"/>
                <a:gd name="T27" fmla="*/ 20 h 103"/>
                <a:gd name="T28" fmla="*/ 30 w 84"/>
                <a:gd name="T29" fmla="*/ 28 h 103"/>
                <a:gd name="T30" fmla="*/ 39 w 84"/>
                <a:gd name="T31" fmla="*/ 21 h 103"/>
                <a:gd name="T32" fmla="*/ 39 w 84"/>
                <a:gd name="T33" fmla="*/ 15 h 103"/>
                <a:gd name="T34" fmla="*/ 50 w 84"/>
                <a:gd name="T35" fmla="*/ 0 h 103"/>
                <a:gd name="T36" fmla="*/ 50 w 84"/>
                <a:gd name="T37" fmla="*/ 19 h 103"/>
                <a:gd name="T38" fmla="*/ 57 w 84"/>
                <a:gd name="T39" fmla="*/ 36 h 103"/>
                <a:gd name="T40" fmla="*/ 64 w 84"/>
                <a:gd name="T41" fmla="*/ 54 h 103"/>
                <a:gd name="T42" fmla="*/ 65 w 84"/>
                <a:gd name="T43" fmla="*/ 57 h 103"/>
                <a:gd name="T44" fmla="*/ 71 w 84"/>
                <a:gd name="T45" fmla="*/ 59 h 103"/>
                <a:gd name="T46" fmla="*/ 80 w 84"/>
                <a:gd name="T47" fmla="*/ 52 h 103"/>
                <a:gd name="T48" fmla="*/ 84 w 84"/>
                <a:gd name="T49" fmla="*/ 51 h 103"/>
                <a:gd name="T50" fmla="*/ 80 w 84"/>
                <a:gd name="T51" fmla="*/ 56 h 103"/>
                <a:gd name="T52" fmla="*/ 76 w 84"/>
                <a:gd name="T53" fmla="*/ 62 h 103"/>
                <a:gd name="T54" fmla="*/ 72 w 84"/>
                <a:gd name="T55" fmla="*/ 68 h 103"/>
                <a:gd name="T56" fmla="*/ 69 w 84"/>
                <a:gd name="T57" fmla="*/ 73 h 103"/>
                <a:gd name="T58" fmla="*/ 61 w 84"/>
                <a:gd name="T59" fmla="*/ 72 h 103"/>
                <a:gd name="T60" fmla="*/ 58 w 84"/>
                <a:gd name="T61" fmla="*/ 63 h 103"/>
                <a:gd name="T62" fmla="*/ 51 w 84"/>
                <a:gd name="T63" fmla="*/ 44 h 103"/>
                <a:gd name="T64" fmla="*/ 44 w 84"/>
                <a:gd name="T65" fmla="*/ 28 h 103"/>
                <a:gd name="T66" fmla="*/ 44 w 84"/>
                <a:gd name="T67" fmla="*/ 32 h 103"/>
                <a:gd name="T68" fmla="*/ 45 w 84"/>
                <a:gd name="T69" fmla="*/ 37 h 103"/>
                <a:gd name="T70" fmla="*/ 46 w 84"/>
                <a:gd name="T71" fmla="*/ 43 h 103"/>
                <a:gd name="T72" fmla="*/ 42 w 84"/>
                <a:gd name="T73" fmla="*/ 49 h 103"/>
                <a:gd name="T74" fmla="*/ 34 w 84"/>
                <a:gd name="T75" fmla="*/ 48 h 103"/>
                <a:gd name="T76" fmla="*/ 31 w 84"/>
                <a:gd name="T77" fmla="*/ 43 h 103"/>
                <a:gd name="T78" fmla="*/ 23 w 84"/>
                <a:gd name="T79" fmla="*/ 34 h 103"/>
                <a:gd name="T80" fmla="*/ 19 w 84"/>
                <a:gd name="T81" fmla="*/ 28 h 103"/>
                <a:gd name="T82" fmla="*/ 22 w 84"/>
                <a:gd name="T83" fmla="*/ 36 h 103"/>
                <a:gd name="T84" fmla="*/ 25 w 84"/>
                <a:gd name="T85" fmla="*/ 49 h 103"/>
                <a:gd name="T86" fmla="*/ 11 w 84"/>
                <a:gd name="T87" fmla="*/ 54 h 103"/>
                <a:gd name="T88" fmla="*/ 9 w 84"/>
                <a:gd name="T89" fmla="*/ 53 h 103"/>
                <a:gd name="T90" fmla="*/ 12 w 84"/>
                <a:gd name="T91" fmla="*/ 61 h 103"/>
                <a:gd name="T92" fmla="*/ 22 w 84"/>
                <a:gd name="T93" fmla="*/ 76 h 103"/>
                <a:gd name="T94" fmla="*/ 26 w 84"/>
                <a:gd name="T95" fmla="*/ 85 h 103"/>
                <a:gd name="T96" fmla="*/ 15 w 84"/>
                <a:gd name="T97" fmla="*/ 92 h 103"/>
                <a:gd name="T98" fmla="*/ 10 w 84"/>
                <a:gd name="T99" fmla="*/ 89 h 103"/>
                <a:gd name="T100" fmla="*/ 17 w 84"/>
                <a:gd name="T101" fmla="*/ 100 h 103"/>
                <a:gd name="T102" fmla="*/ 19 w 84"/>
                <a:gd name="T103" fmla="*/ 102 h 103"/>
                <a:gd name="T104" fmla="*/ 18 w 84"/>
                <a:gd name="T10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103">
                  <a:moveTo>
                    <a:pt x="18" y="103"/>
                  </a:moveTo>
                  <a:cubicBezTo>
                    <a:pt x="5" y="98"/>
                    <a:pt x="0" y="80"/>
                    <a:pt x="10" y="70"/>
                  </a:cubicBezTo>
                  <a:cubicBezTo>
                    <a:pt x="10" y="73"/>
                    <a:pt x="10" y="76"/>
                    <a:pt x="11" y="79"/>
                  </a:cubicBezTo>
                  <a:cubicBezTo>
                    <a:pt x="12" y="82"/>
                    <a:pt x="14" y="84"/>
                    <a:pt x="17" y="85"/>
                  </a:cubicBezTo>
                  <a:cubicBezTo>
                    <a:pt x="20" y="85"/>
                    <a:pt x="21" y="84"/>
                    <a:pt x="20" y="81"/>
                  </a:cubicBezTo>
                  <a:cubicBezTo>
                    <a:pt x="20" y="78"/>
                    <a:pt x="18" y="76"/>
                    <a:pt x="16" y="73"/>
                  </a:cubicBezTo>
                  <a:cubicBezTo>
                    <a:pt x="13" y="68"/>
                    <a:pt x="9" y="63"/>
                    <a:pt x="6" y="57"/>
                  </a:cubicBezTo>
                  <a:cubicBezTo>
                    <a:pt x="3" y="50"/>
                    <a:pt x="5" y="42"/>
                    <a:pt x="11" y="37"/>
                  </a:cubicBezTo>
                  <a:cubicBezTo>
                    <a:pt x="11" y="39"/>
                    <a:pt x="11" y="42"/>
                    <a:pt x="11" y="44"/>
                  </a:cubicBezTo>
                  <a:cubicBezTo>
                    <a:pt x="11" y="48"/>
                    <a:pt x="13" y="51"/>
                    <a:pt x="16" y="51"/>
                  </a:cubicBezTo>
                  <a:cubicBezTo>
                    <a:pt x="20" y="52"/>
                    <a:pt x="21" y="50"/>
                    <a:pt x="21" y="47"/>
                  </a:cubicBezTo>
                  <a:cubicBezTo>
                    <a:pt x="21" y="42"/>
                    <a:pt x="19" y="38"/>
                    <a:pt x="16" y="34"/>
                  </a:cubicBezTo>
                  <a:cubicBezTo>
                    <a:pt x="9" y="25"/>
                    <a:pt x="11" y="12"/>
                    <a:pt x="21" y="5"/>
                  </a:cubicBezTo>
                  <a:cubicBezTo>
                    <a:pt x="20" y="10"/>
                    <a:pt x="19" y="15"/>
                    <a:pt x="22" y="20"/>
                  </a:cubicBezTo>
                  <a:cubicBezTo>
                    <a:pt x="24" y="24"/>
                    <a:pt x="26" y="26"/>
                    <a:pt x="30" y="28"/>
                  </a:cubicBezTo>
                  <a:cubicBezTo>
                    <a:pt x="35" y="30"/>
                    <a:pt x="39" y="27"/>
                    <a:pt x="39" y="21"/>
                  </a:cubicBezTo>
                  <a:cubicBezTo>
                    <a:pt x="39" y="19"/>
                    <a:pt x="39" y="17"/>
                    <a:pt x="39" y="15"/>
                  </a:cubicBezTo>
                  <a:cubicBezTo>
                    <a:pt x="40" y="9"/>
                    <a:pt x="44" y="4"/>
                    <a:pt x="50" y="0"/>
                  </a:cubicBezTo>
                  <a:cubicBezTo>
                    <a:pt x="49" y="7"/>
                    <a:pt x="48" y="13"/>
                    <a:pt x="50" y="19"/>
                  </a:cubicBezTo>
                  <a:cubicBezTo>
                    <a:pt x="51" y="25"/>
                    <a:pt x="53" y="31"/>
                    <a:pt x="57" y="36"/>
                  </a:cubicBezTo>
                  <a:cubicBezTo>
                    <a:pt x="61" y="41"/>
                    <a:pt x="63" y="47"/>
                    <a:pt x="64" y="54"/>
                  </a:cubicBezTo>
                  <a:cubicBezTo>
                    <a:pt x="64" y="55"/>
                    <a:pt x="65" y="56"/>
                    <a:pt x="65" y="57"/>
                  </a:cubicBezTo>
                  <a:cubicBezTo>
                    <a:pt x="67" y="60"/>
                    <a:pt x="69" y="61"/>
                    <a:pt x="71" y="59"/>
                  </a:cubicBezTo>
                  <a:cubicBezTo>
                    <a:pt x="74" y="57"/>
                    <a:pt x="77" y="54"/>
                    <a:pt x="80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3" y="53"/>
                    <a:pt x="81" y="54"/>
                    <a:pt x="80" y="56"/>
                  </a:cubicBezTo>
                  <a:cubicBezTo>
                    <a:pt x="78" y="57"/>
                    <a:pt x="78" y="60"/>
                    <a:pt x="76" y="62"/>
                  </a:cubicBezTo>
                  <a:cubicBezTo>
                    <a:pt x="74" y="63"/>
                    <a:pt x="73" y="66"/>
                    <a:pt x="72" y="68"/>
                  </a:cubicBezTo>
                  <a:cubicBezTo>
                    <a:pt x="71" y="70"/>
                    <a:pt x="70" y="71"/>
                    <a:pt x="69" y="73"/>
                  </a:cubicBezTo>
                  <a:cubicBezTo>
                    <a:pt x="66" y="76"/>
                    <a:pt x="63" y="75"/>
                    <a:pt x="61" y="72"/>
                  </a:cubicBezTo>
                  <a:cubicBezTo>
                    <a:pt x="59" y="69"/>
                    <a:pt x="58" y="66"/>
                    <a:pt x="58" y="63"/>
                  </a:cubicBezTo>
                  <a:cubicBezTo>
                    <a:pt x="58" y="56"/>
                    <a:pt x="55" y="50"/>
                    <a:pt x="51" y="44"/>
                  </a:cubicBezTo>
                  <a:cubicBezTo>
                    <a:pt x="48" y="39"/>
                    <a:pt x="46" y="34"/>
                    <a:pt x="44" y="28"/>
                  </a:cubicBezTo>
                  <a:cubicBezTo>
                    <a:pt x="44" y="29"/>
                    <a:pt x="44" y="31"/>
                    <a:pt x="44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6" y="39"/>
                    <a:pt x="46" y="41"/>
                    <a:pt x="46" y="43"/>
                  </a:cubicBezTo>
                  <a:cubicBezTo>
                    <a:pt x="46" y="45"/>
                    <a:pt x="45" y="48"/>
                    <a:pt x="42" y="49"/>
                  </a:cubicBezTo>
                  <a:cubicBezTo>
                    <a:pt x="40" y="50"/>
                    <a:pt x="37" y="50"/>
                    <a:pt x="34" y="48"/>
                  </a:cubicBezTo>
                  <a:cubicBezTo>
                    <a:pt x="33" y="46"/>
                    <a:pt x="32" y="45"/>
                    <a:pt x="31" y="43"/>
                  </a:cubicBezTo>
                  <a:cubicBezTo>
                    <a:pt x="29" y="39"/>
                    <a:pt x="26" y="36"/>
                    <a:pt x="23" y="34"/>
                  </a:cubicBezTo>
                  <a:cubicBezTo>
                    <a:pt x="21" y="32"/>
                    <a:pt x="20" y="30"/>
                    <a:pt x="19" y="28"/>
                  </a:cubicBezTo>
                  <a:cubicBezTo>
                    <a:pt x="19" y="31"/>
                    <a:pt x="21" y="34"/>
                    <a:pt x="22" y="36"/>
                  </a:cubicBezTo>
                  <a:cubicBezTo>
                    <a:pt x="24" y="40"/>
                    <a:pt x="26" y="44"/>
                    <a:pt x="25" y="49"/>
                  </a:cubicBezTo>
                  <a:cubicBezTo>
                    <a:pt x="23" y="57"/>
                    <a:pt x="18" y="59"/>
                    <a:pt x="11" y="54"/>
                  </a:cubicBezTo>
                  <a:cubicBezTo>
                    <a:pt x="10" y="54"/>
                    <a:pt x="10" y="53"/>
                    <a:pt x="9" y="53"/>
                  </a:cubicBezTo>
                  <a:cubicBezTo>
                    <a:pt x="10" y="56"/>
                    <a:pt x="11" y="59"/>
                    <a:pt x="12" y="61"/>
                  </a:cubicBezTo>
                  <a:cubicBezTo>
                    <a:pt x="16" y="66"/>
                    <a:pt x="19" y="71"/>
                    <a:pt x="22" y="76"/>
                  </a:cubicBezTo>
                  <a:cubicBezTo>
                    <a:pt x="24" y="79"/>
                    <a:pt x="26" y="82"/>
                    <a:pt x="26" y="85"/>
                  </a:cubicBezTo>
                  <a:cubicBezTo>
                    <a:pt x="26" y="91"/>
                    <a:pt x="20" y="94"/>
                    <a:pt x="15" y="92"/>
                  </a:cubicBezTo>
                  <a:cubicBezTo>
                    <a:pt x="13" y="91"/>
                    <a:pt x="12" y="90"/>
                    <a:pt x="10" y="89"/>
                  </a:cubicBezTo>
                  <a:cubicBezTo>
                    <a:pt x="10" y="92"/>
                    <a:pt x="13" y="97"/>
                    <a:pt x="17" y="100"/>
                  </a:cubicBezTo>
                  <a:cubicBezTo>
                    <a:pt x="18" y="101"/>
                    <a:pt x="19" y="101"/>
                    <a:pt x="19" y="102"/>
                  </a:cubicBezTo>
                  <a:cubicBezTo>
                    <a:pt x="19" y="103"/>
                    <a:pt x="19" y="103"/>
                    <a:pt x="18" y="103"/>
                  </a:cubicBezTo>
                  <a:close/>
                </a:path>
              </a:pathLst>
            </a:custGeom>
            <a:solidFill>
              <a:srgbClr val="E4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6ED805-EE48-7633-8AF4-593AAEA8C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389"/>
              <a:ext cx="546" cy="541"/>
            </a:xfrm>
            <a:custGeom>
              <a:avLst/>
              <a:gdLst>
                <a:gd name="T0" fmla="*/ 41 w 61"/>
                <a:gd name="T1" fmla="*/ 60 h 61"/>
                <a:gd name="T2" fmla="*/ 38 w 61"/>
                <a:gd name="T3" fmla="*/ 61 h 61"/>
                <a:gd name="T4" fmla="*/ 15 w 61"/>
                <a:gd name="T5" fmla="*/ 61 h 61"/>
                <a:gd name="T6" fmla="*/ 2 w 61"/>
                <a:gd name="T7" fmla="*/ 52 h 61"/>
                <a:gd name="T8" fmla="*/ 1 w 61"/>
                <a:gd name="T9" fmla="*/ 49 h 61"/>
                <a:gd name="T10" fmla="*/ 4 w 61"/>
                <a:gd name="T11" fmla="*/ 49 h 61"/>
                <a:gd name="T12" fmla="*/ 10 w 61"/>
                <a:gd name="T13" fmla="*/ 51 h 61"/>
                <a:gd name="T14" fmla="*/ 15 w 61"/>
                <a:gd name="T15" fmla="*/ 43 h 61"/>
                <a:gd name="T16" fmla="*/ 8 w 61"/>
                <a:gd name="T17" fmla="*/ 25 h 61"/>
                <a:gd name="T18" fmla="*/ 4 w 61"/>
                <a:gd name="T19" fmla="*/ 19 h 61"/>
                <a:gd name="T20" fmla="*/ 3 w 61"/>
                <a:gd name="T21" fmla="*/ 16 h 61"/>
                <a:gd name="T22" fmla="*/ 6 w 61"/>
                <a:gd name="T23" fmla="*/ 16 h 61"/>
                <a:gd name="T24" fmla="*/ 9 w 61"/>
                <a:gd name="T25" fmla="*/ 17 h 61"/>
                <a:gd name="T26" fmla="*/ 15 w 61"/>
                <a:gd name="T27" fmla="*/ 15 h 61"/>
                <a:gd name="T28" fmla="*/ 16 w 61"/>
                <a:gd name="T29" fmla="*/ 6 h 61"/>
                <a:gd name="T30" fmla="*/ 15 w 61"/>
                <a:gd name="T31" fmla="*/ 4 h 61"/>
                <a:gd name="T32" fmla="*/ 17 w 61"/>
                <a:gd name="T33" fmla="*/ 1 h 61"/>
                <a:gd name="T34" fmla="*/ 18 w 61"/>
                <a:gd name="T35" fmla="*/ 3 h 61"/>
                <a:gd name="T36" fmla="*/ 21 w 61"/>
                <a:gd name="T37" fmla="*/ 14 h 61"/>
                <a:gd name="T38" fmla="*/ 21 w 61"/>
                <a:gd name="T39" fmla="*/ 20 h 61"/>
                <a:gd name="T40" fmla="*/ 28 w 61"/>
                <a:gd name="T41" fmla="*/ 24 h 61"/>
                <a:gd name="T42" fmla="*/ 37 w 61"/>
                <a:gd name="T43" fmla="*/ 9 h 61"/>
                <a:gd name="T44" fmla="*/ 37 w 61"/>
                <a:gd name="T45" fmla="*/ 5 h 61"/>
                <a:gd name="T46" fmla="*/ 37 w 61"/>
                <a:gd name="T47" fmla="*/ 1 h 61"/>
                <a:gd name="T48" fmla="*/ 41 w 61"/>
                <a:gd name="T49" fmla="*/ 4 h 61"/>
                <a:gd name="T50" fmla="*/ 46 w 61"/>
                <a:gd name="T51" fmla="*/ 19 h 61"/>
                <a:gd name="T52" fmla="*/ 41 w 61"/>
                <a:gd name="T53" fmla="*/ 33 h 61"/>
                <a:gd name="T54" fmla="*/ 39 w 61"/>
                <a:gd name="T55" fmla="*/ 37 h 61"/>
                <a:gd name="T56" fmla="*/ 43 w 61"/>
                <a:gd name="T57" fmla="*/ 45 h 61"/>
                <a:gd name="T58" fmla="*/ 52 w 61"/>
                <a:gd name="T59" fmla="*/ 43 h 61"/>
                <a:gd name="T60" fmla="*/ 57 w 61"/>
                <a:gd name="T61" fmla="*/ 38 h 61"/>
                <a:gd name="T62" fmla="*/ 60 w 61"/>
                <a:gd name="T63" fmla="*/ 37 h 61"/>
                <a:gd name="T64" fmla="*/ 60 w 61"/>
                <a:gd name="T65" fmla="*/ 41 h 61"/>
                <a:gd name="T66" fmla="*/ 53 w 61"/>
                <a:gd name="T67" fmla="*/ 54 h 61"/>
                <a:gd name="T68" fmla="*/ 41 w 61"/>
                <a:gd name="T69" fmla="*/ 60 h 61"/>
                <a:gd name="T70" fmla="*/ 41 w 61"/>
                <a:gd name="T71" fmla="*/ 60 h 61"/>
                <a:gd name="T72" fmla="*/ 41 w 61"/>
                <a:gd name="T7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61">
                  <a:moveTo>
                    <a:pt x="41" y="60"/>
                  </a:moveTo>
                  <a:cubicBezTo>
                    <a:pt x="41" y="61"/>
                    <a:pt x="39" y="61"/>
                    <a:pt x="38" y="61"/>
                  </a:cubicBezTo>
                  <a:cubicBezTo>
                    <a:pt x="31" y="61"/>
                    <a:pt x="23" y="61"/>
                    <a:pt x="15" y="61"/>
                  </a:cubicBezTo>
                  <a:cubicBezTo>
                    <a:pt x="9" y="59"/>
                    <a:pt x="5" y="56"/>
                    <a:pt x="2" y="52"/>
                  </a:cubicBezTo>
                  <a:cubicBezTo>
                    <a:pt x="1" y="51"/>
                    <a:pt x="0" y="50"/>
                    <a:pt x="1" y="49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6" y="50"/>
                    <a:pt x="8" y="51"/>
                    <a:pt x="10" y="51"/>
                  </a:cubicBezTo>
                  <a:cubicBezTo>
                    <a:pt x="14" y="51"/>
                    <a:pt x="17" y="47"/>
                    <a:pt x="15" y="43"/>
                  </a:cubicBezTo>
                  <a:cubicBezTo>
                    <a:pt x="13" y="37"/>
                    <a:pt x="11" y="31"/>
                    <a:pt x="8" y="25"/>
                  </a:cubicBezTo>
                  <a:cubicBezTo>
                    <a:pt x="8" y="23"/>
                    <a:pt x="6" y="21"/>
                    <a:pt x="4" y="19"/>
                  </a:cubicBezTo>
                  <a:cubicBezTo>
                    <a:pt x="4" y="18"/>
                    <a:pt x="2" y="17"/>
                    <a:pt x="3" y="16"/>
                  </a:cubicBezTo>
                  <a:cubicBezTo>
                    <a:pt x="4" y="15"/>
                    <a:pt x="5" y="16"/>
                    <a:pt x="6" y="16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12" y="18"/>
                    <a:pt x="13" y="17"/>
                    <a:pt x="15" y="15"/>
                  </a:cubicBezTo>
                  <a:cubicBezTo>
                    <a:pt x="16" y="12"/>
                    <a:pt x="16" y="9"/>
                    <a:pt x="16" y="6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3"/>
                    <a:pt x="15" y="1"/>
                    <a:pt x="17" y="1"/>
                  </a:cubicBezTo>
                  <a:cubicBezTo>
                    <a:pt x="17" y="1"/>
                    <a:pt x="18" y="2"/>
                    <a:pt x="18" y="3"/>
                  </a:cubicBezTo>
                  <a:cubicBezTo>
                    <a:pt x="20" y="6"/>
                    <a:pt x="21" y="10"/>
                    <a:pt x="21" y="14"/>
                  </a:cubicBezTo>
                  <a:cubicBezTo>
                    <a:pt x="21" y="16"/>
                    <a:pt x="21" y="18"/>
                    <a:pt x="21" y="20"/>
                  </a:cubicBezTo>
                  <a:cubicBezTo>
                    <a:pt x="22" y="25"/>
                    <a:pt x="24" y="26"/>
                    <a:pt x="28" y="24"/>
                  </a:cubicBezTo>
                  <a:cubicBezTo>
                    <a:pt x="34" y="20"/>
                    <a:pt x="37" y="15"/>
                    <a:pt x="37" y="9"/>
                  </a:cubicBezTo>
                  <a:cubicBezTo>
                    <a:pt x="37" y="8"/>
                    <a:pt x="37" y="6"/>
                    <a:pt x="37" y="5"/>
                  </a:cubicBezTo>
                  <a:cubicBezTo>
                    <a:pt x="37" y="4"/>
                    <a:pt x="35" y="1"/>
                    <a:pt x="37" y="1"/>
                  </a:cubicBezTo>
                  <a:cubicBezTo>
                    <a:pt x="39" y="0"/>
                    <a:pt x="40" y="3"/>
                    <a:pt x="41" y="4"/>
                  </a:cubicBezTo>
                  <a:cubicBezTo>
                    <a:pt x="44" y="9"/>
                    <a:pt x="45" y="14"/>
                    <a:pt x="46" y="19"/>
                  </a:cubicBezTo>
                  <a:cubicBezTo>
                    <a:pt x="46" y="24"/>
                    <a:pt x="43" y="29"/>
                    <a:pt x="41" y="33"/>
                  </a:cubicBezTo>
                  <a:cubicBezTo>
                    <a:pt x="40" y="34"/>
                    <a:pt x="39" y="36"/>
                    <a:pt x="39" y="37"/>
                  </a:cubicBezTo>
                  <a:cubicBezTo>
                    <a:pt x="37" y="41"/>
                    <a:pt x="39" y="44"/>
                    <a:pt x="43" y="45"/>
                  </a:cubicBezTo>
                  <a:cubicBezTo>
                    <a:pt x="46" y="45"/>
                    <a:pt x="49" y="44"/>
                    <a:pt x="52" y="43"/>
                  </a:cubicBezTo>
                  <a:cubicBezTo>
                    <a:pt x="54" y="41"/>
                    <a:pt x="56" y="40"/>
                    <a:pt x="57" y="38"/>
                  </a:cubicBezTo>
                  <a:cubicBezTo>
                    <a:pt x="58" y="38"/>
                    <a:pt x="59" y="37"/>
                    <a:pt x="60" y="37"/>
                  </a:cubicBezTo>
                  <a:cubicBezTo>
                    <a:pt x="61" y="38"/>
                    <a:pt x="61" y="39"/>
                    <a:pt x="60" y="41"/>
                  </a:cubicBezTo>
                  <a:cubicBezTo>
                    <a:pt x="59" y="46"/>
                    <a:pt x="57" y="50"/>
                    <a:pt x="53" y="54"/>
                  </a:cubicBezTo>
                  <a:cubicBezTo>
                    <a:pt x="49" y="57"/>
                    <a:pt x="46" y="59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lose/>
                </a:path>
              </a:pathLst>
            </a:custGeom>
            <a:solidFill>
              <a:srgbClr val="FC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A1899D8-3F92-698F-08B5-20CB797F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1221"/>
              <a:ext cx="618" cy="709"/>
            </a:xfrm>
            <a:custGeom>
              <a:avLst/>
              <a:gdLst>
                <a:gd name="T0" fmla="*/ 45 w 69"/>
                <a:gd name="T1" fmla="*/ 79 h 80"/>
                <a:gd name="T2" fmla="*/ 44 w 69"/>
                <a:gd name="T3" fmla="*/ 79 h 80"/>
                <a:gd name="T4" fmla="*/ 58 w 69"/>
                <a:gd name="T5" fmla="*/ 70 h 80"/>
                <a:gd name="T6" fmla="*/ 64 w 69"/>
                <a:gd name="T7" fmla="*/ 56 h 80"/>
                <a:gd name="T8" fmla="*/ 58 w 69"/>
                <a:gd name="T9" fmla="*/ 61 h 80"/>
                <a:gd name="T10" fmla="*/ 50 w 69"/>
                <a:gd name="T11" fmla="*/ 65 h 80"/>
                <a:gd name="T12" fmla="*/ 42 w 69"/>
                <a:gd name="T13" fmla="*/ 61 h 80"/>
                <a:gd name="T14" fmla="*/ 44 w 69"/>
                <a:gd name="T15" fmla="*/ 53 h 80"/>
                <a:gd name="T16" fmla="*/ 47 w 69"/>
                <a:gd name="T17" fmla="*/ 46 h 80"/>
                <a:gd name="T18" fmla="*/ 44 w 69"/>
                <a:gd name="T19" fmla="*/ 23 h 80"/>
                <a:gd name="T20" fmla="*/ 42 w 69"/>
                <a:gd name="T21" fmla="*/ 19 h 80"/>
                <a:gd name="T22" fmla="*/ 42 w 69"/>
                <a:gd name="T23" fmla="*/ 23 h 80"/>
                <a:gd name="T24" fmla="*/ 32 w 69"/>
                <a:gd name="T25" fmla="*/ 44 h 80"/>
                <a:gd name="T26" fmla="*/ 24 w 69"/>
                <a:gd name="T27" fmla="*/ 39 h 80"/>
                <a:gd name="T28" fmla="*/ 22 w 69"/>
                <a:gd name="T29" fmla="*/ 22 h 80"/>
                <a:gd name="T30" fmla="*/ 20 w 69"/>
                <a:gd name="T31" fmla="*/ 21 h 80"/>
                <a:gd name="T32" fmla="*/ 21 w 69"/>
                <a:gd name="T33" fmla="*/ 28 h 80"/>
                <a:gd name="T34" fmla="*/ 19 w 69"/>
                <a:gd name="T35" fmla="*/ 35 h 80"/>
                <a:gd name="T36" fmla="*/ 13 w 69"/>
                <a:gd name="T37" fmla="*/ 37 h 80"/>
                <a:gd name="T38" fmla="*/ 7 w 69"/>
                <a:gd name="T39" fmla="*/ 35 h 80"/>
                <a:gd name="T40" fmla="*/ 14 w 69"/>
                <a:gd name="T41" fmla="*/ 45 h 80"/>
                <a:gd name="T42" fmla="*/ 20 w 69"/>
                <a:gd name="T43" fmla="*/ 62 h 80"/>
                <a:gd name="T44" fmla="*/ 14 w 69"/>
                <a:gd name="T45" fmla="*/ 71 h 80"/>
                <a:gd name="T46" fmla="*/ 5 w 69"/>
                <a:gd name="T47" fmla="*/ 68 h 80"/>
                <a:gd name="T48" fmla="*/ 19 w 69"/>
                <a:gd name="T49" fmla="*/ 80 h 80"/>
                <a:gd name="T50" fmla="*/ 10 w 69"/>
                <a:gd name="T51" fmla="*/ 78 h 80"/>
                <a:gd name="T52" fmla="*/ 5 w 69"/>
                <a:gd name="T53" fmla="*/ 72 h 80"/>
                <a:gd name="T54" fmla="*/ 1 w 69"/>
                <a:gd name="T55" fmla="*/ 61 h 80"/>
                <a:gd name="T56" fmla="*/ 6 w 69"/>
                <a:gd name="T57" fmla="*/ 65 h 80"/>
                <a:gd name="T58" fmla="*/ 14 w 69"/>
                <a:gd name="T59" fmla="*/ 65 h 80"/>
                <a:gd name="T60" fmla="*/ 16 w 69"/>
                <a:gd name="T61" fmla="*/ 56 h 80"/>
                <a:gd name="T62" fmla="*/ 7 w 69"/>
                <a:gd name="T63" fmla="*/ 42 h 80"/>
                <a:gd name="T64" fmla="*/ 0 w 69"/>
                <a:gd name="T65" fmla="*/ 30 h 80"/>
                <a:gd name="T66" fmla="*/ 0 w 69"/>
                <a:gd name="T67" fmla="*/ 26 h 80"/>
                <a:gd name="T68" fmla="*/ 5 w 69"/>
                <a:gd name="T69" fmla="*/ 30 h 80"/>
                <a:gd name="T70" fmla="*/ 15 w 69"/>
                <a:gd name="T71" fmla="*/ 27 h 80"/>
                <a:gd name="T72" fmla="*/ 14 w 69"/>
                <a:gd name="T73" fmla="*/ 13 h 80"/>
                <a:gd name="T74" fmla="*/ 11 w 69"/>
                <a:gd name="T75" fmla="*/ 2 h 80"/>
                <a:gd name="T76" fmla="*/ 11 w 69"/>
                <a:gd name="T77" fmla="*/ 0 h 80"/>
                <a:gd name="T78" fmla="*/ 18 w 69"/>
                <a:gd name="T79" fmla="*/ 10 h 80"/>
                <a:gd name="T80" fmla="*/ 24 w 69"/>
                <a:gd name="T81" fmla="*/ 19 h 80"/>
                <a:gd name="T82" fmla="*/ 31 w 69"/>
                <a:gd name="T83" fmla="*/ 24 h 80"/>
                <a:gd name="T84" fmla="*/ 37 w 69"/>
                <a:gd name="T85" fmla="*/ 18 h 80"/>
                <a:gd name="T86" fmla="*/ 37 w 69"/>
                <a:gd name="T87" fmla="*/ 13 h 80"/>
                <a:gd name="T88" fmla="*/ 36 w 69"/>
                <a:gd name="T89" fmla="*/ 0 h 80"/>
                <a:gd name="T90" fmla="*/ 37 w 69"/>
                <a:gd name="T91" fmla="*/ 4 h 80"/>
                <a:gd name="T92" fmla="*/ 45 w 69"/>
                <a:gd name="T93" fmla="*/ 20 h 80"/>
                <a:gd name="T94" fmla="*/ 52 w 69"/>
                <a:gd name="T95" fmla="*/ 41 h 80"/>
                <a:gd name="T96" fmla="*/ 52 w 69"/>
                <a:gd name="T97" fmla="*/ 42 h 80"/>
                <a:gd name="T98" fmla="*/ 57 w 69"/>
                <a:gd name="T99" fmla="*/ 49 h 80"/>
                <a:gd name="T100" fmla="*/ 63 w 69"/>
                <a:gd name="T101" fmla="*/ 43 h 80"/>
                <a:gd name="T102" fmla="*/ 68 w 69"/>
                <a:gd name="T103" fmla="*/ 36 h 80"/>
                <a:gd name="T104" fmla="*/ 67 w 69"/>
                <a:gd name="T105" fmla="*/ 44 h 80"/>
                <a:gd name="T106" fmla="*/ 68 w 69"/>
                <a:gd name="T107" fmla="*/ 55 h 80"/>
                <a:gd name="T108" fmla="*/ 65 w 69"/>
                <a:gd name="T109" fmla="*/ 69 h 80"/>
                <a:gd name="T110" fmla="*/ 45 w 69"/>
                <a:gd name="T111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80">
                  <a:moveTo>
                    <a:pt x="45" y="79"/>
                  </a:moveTo>
                  <a:cubicBezTo>
                    <a:pt x="45" y="79"/>
                    <a:pt x="44" y="79"/>
                    <a:pt x="44" y="79"/>
                  </a:cubicBezTo>
                  <a:cubicBezTo>
                    <a:pt x="50" y="77"/>
                    <a:pt x="54" y="74"/>
                    <a:pt x="58" y="70"/>
                  </a:cubicBezTo>
                  <a:cubicBezTo>
                    <a:pt x="61" y="67"/>
                    <a:pt x="63" y="62"/>
                    <a:pt x="64" y="56"/>
                  </a:cubicBezTo>
                  <a:cubicBezTo>
                    <a:pt x="62" y="58"/>
                    <a:pt x="60" y="60"/>
                    <a:pt x="58" y="61"/>
                  </a:cubicBezTo>
                  <a:cubicBezTo>
                    <a:pt x="56" y="63"/>
                    <a:pt x="53" y="64"/>
                    <a:pt x="50" y="65"/>
                  </a:cubicBezTo>
                  <a:cubicBezTo>
                    <a:pt x="47" y="65"/>
                    <a:pt x="44" y="64"/>
                    <a:pt x="42" y="61"/>
                  </a:cubicBezTo>
                  <a:cubicBezTo>
                    <a:pt x="40" y="58"/>
                    <a:pt x="42" y="55"/>
                    <a:pt x="44" y="53"/>
                  </a:cubicBezTo>
                  <a:cubicBezTo>
                    <a:pt x="45" y="51"/>
                    <a:pt x="46" y="48"/>
                    <a:pt x="47" y="46"/>
                  </a:cubicBezTo>
                  <a:cubicBezTo>
                    <a:pt x="51" y="37"/>
                    <a:pt x="47" y="30"/>
                    <a:pt x="44" y="23"/>
                  </a:cubicBezTo>
                  <a:cubicBezTo>
                    <a:pt x="43" y="22"/>
                    <a:pt x="43" y="21"/>
                    <a:pt x="42" y="19"/>
                  </a:cubicBezTo>
                  <a:cubicBezTo>
                    <a:pt x="41" y="21"/>
                    <a:pt x="41" y="22"/>
                    <a:pt x="42" y="23"/>
                  </a:cubicBezTo>
                  <a:cubicBezTo>
                    <a:pt x="43" y="32"/>
                    <a:pt x="40" y="40"/>
                    <a:pt x="32" y="44"/>
                  </a:cubicBezTo>
                  <a:cubicBezTo>
                    <a:pt x="28" y="46"/>
                    <a:pt x="24" y="45"/>
                    <a:pt x="24" y="39"/>
                  </a:cubicBezTo>
                  <a:cubicBezTo>
                    <a:pt x="25" y="33"/>
                    <a:pt x="24" y="27"/>
                    <a:pt x="22" y="22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20" y="23"/>
                    <a:pt x="21" y="26"/>
                    <a:pt x="21" y="28"/>
                  </a:cubicBezTo>
                  <a:cubicBezTo>
                    <a:pt x="21" y="31"/>
                    <a:pt x="20" y="33"/>
                    <a:pt x="19" y="35"/>
                  </a:cubicBezTo>
                  <a:cubicBezTo>
                    <a:pt x="18" y="38"/>
                    <a:pt x="15" y="38"/>
                    <a:pt x="13" y="37"/>
                  </a:cubicBezTo>
                  <a:cubicBezTo>
                    <a:pt x="11" y="36"/>
                    <a:pt x="10" y="35"/>
                    <a:pt x="7" y="35"/>
                  </a:cubicBezTo>
                  <a:cubicBezTo>
                    <a:pt x="10" y="39"/>
                    <a:pt x="13" y="41"/>
                    <a:pt x="14" y="45"/>
                  </a:cubicBezTo>
                  <a:cubicBezTo>
                    <a:pt x="16" y="51"/>
                    <a:pt x="18" y="56"/>
                    <a:pt x="20" y="62"/>
                  </a:cubicBezTo>
                  <a:cubicBezTo>
                    <a:pt x="22" y="66"/>
                    <a:pt x="19" y="71"/>
                    <a:pt x="14" y="71"/>
                  </a:cubicBezTo>
                  <a:cubicBezTo>
                    <a:pt x="11" y="71"/>
                    <a:pt x="8" y="70"/>
                    <a:pt x="5" y="68"/>
                  </a:cubicBezTo>
                  <a:cubicBezTo>
                    <a:pt x="7" y="72"/>
                    <a:pt x="8" y="72"/>
                    <a:pt x="19" y="80"/>
                  </a:cubicBezTo>
                  <a:cubicBezTo>
                    <a:pt x="16" y="80"/>
                    <a:pt x="13" y="80"/>
                    <a:pt x="10" y="78"/>
                  </a:cubicBezTo>
                  <a:cubicBezTo>
                    <a:pt x="9" y="75"/>
                    <a:pt x="6" y="74"/>
                    <a:pt x="5" y="72"/>
                  </a:cubicBezTo>
                  <a:cubicBezTo>
                    <a:pt x="2" y="68"/>
                    <a:pt x="1" y="65"/>
                    <a:pt x="1" y="61"/>
                  </a:cubicBezTo>
                  <a:cubicBezTo>
                    <a:pt x="3" y="63"/>
                    <a:pt x="4" y="64"/>
                    <a:pt x="6" y="65"/>
                  </a:cubicBezTo>
                  <a:cubicBezTo>
                    <a:pt x="10" y="68"/>
                    <a:pt x="11" y="68"/>
                    <a:pt x="14" y="65"/>
                  </a:cubicBezTo>
                  <a:cubicBezTo>
                    <a:pt x="17" y="63"/>
                    <a:pt x="17" y="60"/>
                    <a:pt x="16" y="56"/>
                  </a:cubicBezTo>
                  <a:cubicBezTo>
                    <a:pt x="14" y="51"/>
                    <a:pt x="10" y="47"/>
                    <a:pt x="7" y="42"/>
                  </a:cubicBezTo>
                  <a:cubicBezTo>
                    <a:pt x="5" y="38"/>
                    <a:pt x="1" y="35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2" y="27"/>
                    <a:pt x="3" y="29"/>
                    <a:pt x="5" y="30"/>
                  </a:cubicBezTo>
                  <a:cubicBezTo>
                    <a:pt x="9" y="32"/>
                    <a:pt x="13" y="31"/>
                    <a:pt x="15" y="27"/>
                  </a:cubicBezTo>
                  <a:cubicBezTo>
                    <a:pt x="17" y="22"/>
                    <a:pt x="17" y="17"/>
                    <a:pt x="14" y="13"/>
                  </a:cubicBezTo>
                  <a:cubicBezTo>
                    <a:pt x="12" y="9"/>
                    <a:pt x="10" y="6"/>
                    <a:pt x="11" y="2"/>
                  </a:cubicBezTo>
                  <a:cubicBezTo>
                    <a:pt x="11" y="1"/>
                    <a:pt x="10" y="1"/>
                    <a:pt x="11" y="0"/>
                  </a:cubicBezTo>
                  <a:cubicBezTo>
                    <a:pt x="12" y="4"/>
                    <a:pt x="15" y="7"/>
                    <a:pt x="18" y="10"/>
                  </a:cubicBezTo>
                  <a:cubicBezTo>
                    <a:pt x="21" y="12"/>
                    <a:pt x="23" y="16"/>
                    <a:pt x="24" y="19"/>
                  </a:cubicBezTo>
                  <a:cubicBezTo>
                    <a:pt x="26" y="22"/>
                    <a:pt x="28" y="24"/>
                    <a:pt x="31" y="24"/>
                  </a:cubicBezTo>
                  <a:cubicBezTo>
                    <a:pt x="35" y="24"/>
                    <a:pt x="37" y="22"/>
                    <a:pt x="37" y="18"/>
                  </a:cubicBezTo>
                  <a:cubicBezTo>
                    <a:pt x="37" y="17"/>
                    <a:pt x="37" y="15"/>
                    <a:pt x="37" y="13"/>
                  </a:cubicBezTo>
                  <a:cubicBezTo>
                    <a:pt x="35" y="9"/>
                    <a:pt x="35" y="4"/>
                    <a:pt x="36" y="0"/>
                  </a:cubicBezTo>
                  <a:cubicBezTo>
                    <a:pt x="38" y="1"/>
                    <a:pt x="37" y="3"/>
                    <a:pt x="37" y="4"/>
                  </a:cubicBezTo>
                  <a:cubicBezTo>
                    <a:pt x="39" y="10"/>
                    <a:pt x="42" y="15"/>
                    <a:pt x="45" y="20"/>
                  </a:cubicBezTo>
                  <a:cubicBezTo>
                    <a:pt x="49" y="26"/>
                    <a:pt x="51" y="34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3" y="45"/>
                    <a:pt x="53" y="49"/>
                    <a:pt x="57" y="49"/>
                  </a:cubicBezTo>
                  <a:cubicBezTo>
                    <a:pt x="60" y="49"/>
                    <a:pt x="61" y="46"/>
                    <a:pt x="63" y="43"/>
                  </a:cubicBezTo>
                  <a:cubicBezTo>
                    <a:pt x="64" y="41"/>
                    <a:pt x="64" y="37"/>
                    <a:pt x="68" y="36"/>
                  </a:cubicBezTo>
                  <a:cubicBezTo>
                    <a:pt x="69" y="39"/>
                    <a:pt x="67" y="41"/>
                    <a:pt x="67" y="44"/>
                  </a:cubicBezTo>
                  <a:cubicBezTo>
                    <a:pt x="68" y="48"/>
                    <a:pt x="68" y="51"/>
                    <a:pt x="68" y="55"/>
                  </a:cubicBezTo>
                  <a:cubicBezTo>
                    <a:pt x="68" y="60"/>
                    <a:pt x="68" y="65"/>
                    <a:pt x="65" y="69"/>
                  </a:cubicBezTo>
                  <a:cubicBezTo>
                    <a:pt x="59" y="75"/>
                    <a:pt x="53" y="77"/>
                    <a:pt x="45" y="79"/>
                  </a:cubicBezTo>
                  <a:close/>
                </a:path>
              </a:pathLst>
            </a:custGeom>
            <a:solidFill>
              <a:srgbClr val="E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03188DC-6DCC-BA81-7116-F27BF163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043"/>
              <a:ext cx="161" cy="399"/>
            </a:xfrm>
            <a:custGeom>
              <a:avLst/>
              <a:gdLst>
                <a:gd name="T0" fmla="*/ 7 w 18"/>
                <a:gd name="T1" fmla="*/ 0 h 45"/>
                <a:gd name="T2" fmla="*/ 7 w 18"/>
                <a:gd name="T3" fmla="*/ 3 h 45"/>
                <a:gd name="T4" fmla="*/ 13 w 18"/>
                <a:gd name="T5" fmla="*/ 21 h 45"/>
                <a:gd name="T6" fmla="*/ 16 w 18"/>
                <a:gd name="T7" fmla="*/ 37 h 45"/>
                <a:gd name="T8" fmla="*/ 11 w 18"/>
                <a:gd name="T9" fmla="*/ 45 h 45"/>
                <a:gd name="T10" fmla="*/ 11 w 18"/>
                <a:gd name="T11" fmla="*/ 41 h 45"/>
                <a:gd name="T12" fmla="*/ 6 w 18"/>
                <a:gd name="T13" fmla="*/ 26 h 45"/>
                <a:gd name="T14" fmla="*/ 7 w 1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5">
                  <a:moveTo>
                    <a:pt x="7" y="0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6" y="10"/>
                    <a:pt x="7" y="16"/>
                    <a:pt x="13" y="21"/>
                  </a:cubicBezTo>
                  <a:cubicBezTo>
                    <a:pt x="18" y="25"/>
                    <a:pt x="18" y="31"/>
                    <a:pt x="16" y="37"/>
                  </a:cubicBezTo>
                  <a:cubicBezTo>
                    <a:pt x="14" y="40"/>
                    <a:pt x="13" y="43"/>
                    <a:pt x="11" y="45"/>
                  </a:cubicBezTo>
                  <a:cubicBezTo>
                    <a:pt x="11" y="44"/>
                    <a:pt x="11" y="42"/>
                    <a:pt x="11" y="41"/>
                  </a:cubicBezTo>
                  <a:cubicBezTo>
                    <a:pt x="10" y="36"/>
                    <a:pt x="9" y="31"/>
                    <a:pt x="6" y="26"/>
                  </a:cubicBezTo>
                  <a:cubicBezTo>
                    <a:pt x="0" y="17"/>
                    <a:pt x="0" y="9"/>
                    <a:pt x="7" y="0"/>
                  </a:cubicBezTo>
                  <a:close/>
                </a:path>
              </a:pathLst>
            </a:custGeom>
            <a:solidFill>
              <a:srgbClr val="DF3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B141AF8-14AA-3E7A-0F31-1DB6D114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901"/>
              <a:ext cx="126" cy="231"/>
            </a:xfrm>
            <a:custGeom>
              <a:avLst/>
              <a:gdLst>
                <a:gd name="T0" fmla="*/ 7 w 14"/>
                <a:gd name="T1" fmla="*/ 0 h 26"/>
                <a:gd name="T2" fmla="*/ 10 w 14"/>
                <a:gd name="T3" fmla="*/ 3 h 26"/>
                <a:gd name="T4" fmla="*/ 10 w 14"/>
                <a:gd name="T5" fmla="*/ 14 h 26"/>
                <a:gd name="T6" fmla="*/ 6 w 14"/>
                <a:gd name="T7" fmla="*/ 26 h 26"/>
                <a:gd name="T8" fmla="*/ 2 w 14"/>
                <a:gd name="T9" fmla="*/ 16 h 26"/>
                <a:gd name="T10" fmla="*/ 5 w 14"/>
                <a:gd name="T11" fmla="*/ 13 h 26"/>
                <a:gd name="T12" fmla="*/ 7 w 14"/>
                <a:gd name="T13" fmla="*/ 3 h 26"/>
                <a:gd name="T14" fmla="*/ 7 w 14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6">
                  <a:moveTo>
                    <a:pt x="7" y="0"/>
                  </a:moveTo>
                  <a:cubicBezTo>
                    <a:pt x="8" y="1"/>
                    <a:pt x="9" y="2"/>
                    <a:pt x="10" y="3"/>
                  </a:cubicBezTo>
                  <a:cubicBezTo>
                    <a:pt x="14" y="7"/>
                    <a:pt x="14" y="10"/>
                    <a:pt x="10" y="14"/>
                  </a:cubicBezTo>
                  <a:cubicBezTo>
                    <a:pt x="5" y="18"/>
                    <a:pt x="5" y="19"/>
                    <a:pt x="6" y="26"/>
                  </a:cubicBezTo>
                  <a:cubicBezTo>
                    <a:pt x="2" y="24"/>
                    <a:pt x="0" y="20"/>
                    <a:pt x="2" y="16"/>
                  </a:cubicBezTo>
                  <a:cubicBezTo>
                    <a:pt x="3" y="15"/>
                    <a:pt x="4" y="13"/>
                    <a:pt x="5" y="13"/>
                  </a:cubicBezTo>
                  <a:cubicBezTo>
                    <a:pt x="8" y="10"/>
                    <a:pt x="9" y="7"/>
                    <a:pt x="7" y="3"/>
                  </a:cubicBezTo>
                  <a:cubicBezTo>
                    <a:pt x="7" y="2"/>
                    <a:pt x="6" y="2"/>
                    <a:pt x="7" y="0"/>
                  </a:cubicBezTo>
                  <a:close/>
                </a:path>
              </a:pathLst>
            </a:custGeom>
            <a:solidFill>
              <a:srgbClr val="DE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CDF7961-CC14-FC6E-FE27-BDF0874A2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496"/>
              <a:ext cx="72" cy="337"/>
            </a:xfrm>
            <a:custGeom>
              <a:avLst/>
              <a:gdLst>
                <a:gd name="T0" fmla="*/ 1 w 8"/>
                <a:gd name="T1" fmla="*/ 38 h 38"/>
                <a:gd name="T2" fmla="*/ 0 w 8"/>
                <a:gd name="T3" fmla="*/ 38 h 38"/>
                <a:gd name="T4" fmla="*/ 3 w 8"/>
                <a:gd name="T5" fmla="*/ 17 h 38"/>
                <a:gd name="T6" fmla="*/ 4 w 8"/>
                <a:gd name="T7" fmla="*/ 5 h 38"/>
                <a:gd name="T8" fmla="*/ 8 w 8"/>
                <a:gd name="T9" fmla="*/ 0 h 38"/>
                <a:gd name="T10" fmla="*/ 5 w 8"/>
                <a:gd name="T11" fmla="*/ 20 h 38"/>
                <a:gd name="T12" fmla="*/ 1 w 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8">
                  <a:moveTo>
                    <a:pt x="1" y="38"/>
                  </a:moveTo>
                  <a:cubicBezTo>
                    <a:pt x="1" y="38"/>
                    <a:pt x="0" y="38"/>
                    <a:pt x="0" y="38"/>
                  </a:cubicBezTo>
                  <a:cubicBezTo>
                    <a:pt x="6" y="31"/>
                    <a:pt x="4" y="24"/>
                    <a:pt x="3" y="17"/>
                  </a:cubicBezTo>
                  <a:cubicBezTo>
                    <a:pt x="3" y="13"/>
                    <a:pt x="3" y="9"/>
                    <a:pt x="4" y="5"/>
                  </a:cubicBezTo>
                  <a:cubicBezTo>
                    <a:pt x="6" y="4"/>
                    <a:pt x="5" y="1"/>
                    <a:pt x="8" y="0"/>
                  </a:cubicBezTo>
                  <a:cubicBezTo>
                    <a:pt x="4" y="6"/>
                    <a:pt x="4" y="13"/>
                    <a:pt x="5" y="20"/>
                  </a:cubicBezTo>
                  <a:cubicBezTo>
                    <a:pt x="5" y="27"/>
                    <a:pt x="6" y="33"/>
                    <a:pt x="1" y="38"/>
                  </a:cubicBezTo>
                  <a:close/>
                </a:path>
              </a:pathLst>
            </a:custGeom>
            <a:solidFill>
              <a:srgbClr val="C94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FE6A106A-AAF5-436F-8605-176688DBCD67}"/>
              </a:ext>
            </a:extLst>
          </p:cNvPr>
          <p:cNvSpPr/>
          <p:nvPr/>
        </p:nvSpPr>
        <p:spPr>
          <a:xfrm>
            <a:off x="545582" y="-579"/>
            <a:ext cx="2845075" cy="5087927"/>
          </a:xfrm>
          <a:prstGeom prst="flowChartInputOutput">
            <a:avLst/>
          </a:prstGeom>
          <a:solidFill>
            <a:srgbClr val="E2E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28799" y="1864531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08065" y="1443330"/>
            <a:ext cx="451980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81" b="1" dirty="0">
                <a:solidFill>
                  <a:srgbClr val="F28B19"/>
                </a:solidFill>
                <a:cs typeface="Arial" pitchFamily="34" charset="0"/>
              </a:rPr>
              <a:t>You can simply impress. 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56109" y="2914302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12977E-7DB2-42F1-8AB8-863832247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2F3D9F6-7C56-4ACE-99DD-A6B47B854820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34743E-C72B-44F8-80DF-166C319FEF8E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10" name="Google Shape;765;p17">
            <a:extLst>
              <a:ext uri="{FF2B5EF4-FFF2-40B4-BE49-F238E27FC236}">
                <a16:creationId xmlns:a16="http://schemas.microsoft.com/office/drawing/2014/main" id="{C43D478B-2E9A-49B9-951B-DABC97FEF363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52E6D5-71E6-4ACD-BF2C-0C5B1D63FD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95" y="1173227"/>
            <a:ext cx="2983063" cy="39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2"/>
          <p:cNvSpPr/>
          <p:nvPr/>
        </p:nvSpPr>
        <p:spPr>
          <a:xfrm>
            <a:off x="40279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2"/>
          <p:cNvSpPr/>
          <p:nvPr/>
        </p:nvSpPr>
        <p:spPr>
          <a:xfrm>
            <a:off x="40894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2"/>
          <p:cNvSpPr/>
          <p:nvPr/>
        </p:nvSpPr>
        <p:spPr>
          <a:xfrm>
            <a:off x="12946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2"/>
          <p:cNvSpPr/>
          <p:nvPr/>
        </p:nvSpPr>
        <p:spPr>
          <a:xfrm>
            <a:off x="13561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2"/>
          <p:cNvSpPr/>
          <p:nvPr/>
        </p:nvSpPr>
        <p:spPr>
          <a:xfrm>
            <a:off x="67612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2"/>
          <p:cNvSpPr/>
          <p:nvPr/>
        </p:nvSpPr>
        <p:spPr>
          <a:xfrm>
            <a:off x="68227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2"/>
          <p:cNvSpPr/>
          <p:nvPr/>
        </p:nvSpPr>
        <p:spPr>
          <a:xfrm>
            <a:off x="3456663" y="1123050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2"/>
          <p:cNvSpPr/>
          <p:nvPr/>
        </p:nvSpPr>
        <p:spPr>
          <a:xfrm>
            <a:off x="3505188" y="1176450"/>
            <a:ext cx="2146500" cy="572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 case of eruption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5" name="Google Shape;1905;p22"/>
          <p:cNvSpPr/>
          <p:nvPr/>
        </p:nvSpPr>
        <p:spPr>
          <a:xfrm>
            <a:off x="34501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2"/>
          <p:cNvSpPr/>
          <p:nvPr/>
        </p:nvSpPr>
        <p:spPr>
          <a:xfrm>
            <a:off x="61834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7" name="Google Shape;1907;p22"/>
          <p:cNvGrpSpPr/>
          <p:nvPr/>
        </p:nvGrpSpPr>
        <p:grpSpPr>
          <a:xfrm>
            <a:off x="1576578" y="2426119"/>
            <a:ext cx="524244" cy="361012"/>
            <a:chOff x="6032615" y="1296422"/>
            <a:chExt cx="379420" cy="261281"/>
          </a:xfrm>
        </p:grpSpPr>
        <p:sp>
          <p:nvSpPr>
            <p:cNvPr id="1908" name="Google Shape;1908;p22"/>
            <p:cNvSpPr/>
            <p:nvPr/>
          </p:nvSpPr>
          <p:spPr>
            <a:xfrm>
              <a:off x="6272457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2824" y="1"/>
                  </a:moveTo>
                  <a:cubicBezTo>
                    <a:pt x="2816" y="1"/>
                    <a:pt x="2808" y="1"/>
                    <a:pt x="2800" y="2"/>
                  </a:cubicBezTo>
                  <a:lnTo>
                    <a:pt x="141" y="635"/>
                  </a:lnTo>
                  <a:cubicBezTo>
                    <a:pt x="47" y="658"/>
                    <a:pt x="0" y="741"/>
                    <a:pt x="24" y="835"/>
                  </a:cubicBezTo>
                  <a:cubicBezTo>
                    <a:pt x="35" y="905"/>
                    <a:pt x="105" y="952"/>
                    <a:pt x="176" y="952"/>
                  </a:cubicBezTo>
                  <a:lnTo>
                    <a:pt x="211" y="952"/>
                  </a:lnTo>
                  <a:lnTo>
                    <a:pt x="2870" y="319"/>
                  </a:lnTo>
                  <a:cubicBezTo>
                    <a:pt x="2952" y="296"/>
                    <a:pt x="3010" y="213"/>
                    <a:pt x="2987" y="120"/>
                  </a:cubicBezTo>
                  <a:cubicBezTo>
                    <a:pt x="2966" y="46"/>
                    <a:pt x="2898" y="1"/>
                    <a:pt x="282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6260758" y="1331200"/>
              <a:ext cx="11307" cy="32174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lnTo>
                    <a:pt x="0" y="738"/>
                  </a:lnTo>
                  <a:cubicBezTo>
                    <a:pt x="0" y="831"/>
                    <a:pt x="71" y="902"/>
                    <a:pt x="164" y="902"/>
                  </a:cubicBezTo>
                  <a:cubicBezTo>
                    <a:pt x="246" y="902"/>
                    <a:pt x="316" y="831"/>
                    <a:pt x="316" y="738"/>
                  </a:cubicBezTo>
                  <a:lnTo>
                    <a:pt x="316" y="164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6358920" y="1503342"/>
              <a:ext cx="11343" cy="54361"/>
            </a:xfrm>
            <a:custGeom>
              <a:avLst/>
              <a:gdLst/>
              <a:ahLst/>
              <a:cxnLst/>
              <a:rect l="l" t="t" r="r" b="b"/>
              <a:pathLst>
                <a:path w="318" h="1524" extrusionOk="0">
                  <a:moveTo>
                    <a:pt x="154" y="1"/>
                  </a:moveTo>
                  <a:cubicBezTo>
                    <a:pt x="71" y="1"/>
                    <a:pt x="1" y="71"/>
                    <a:pt x="1" y="152"/>
                  </a:cubicBezTo>
                  <a:lnTo>
                    <a:pt x="1" y="1371"/>
                  </a:lnTo>
                  <a:cubicBezTo>
                    <a:pt x="1" y="1453"/>
                    <a:pt x="71" y="1523"/>
                    <a:pt x="154" y="1523"/>
                  </a:cubicBezTo>
                  <a:cubicBezTo>
                    <a:pt x="247" y="1523"/>
                    <a:pt x="318" y="1453"/>
                    <a:pt x="318" y="1371"/>
                  </a:cubicBezTo>
                  <a:lnTo>
                    <a:pt x="318" y="152"/>
                  </a:lnTo>
                  <a:cubicBezTo>
                    <a:pt x="318" y="71"/>
                    <a:pt x="247" y="1"/>
                    <a:pt x="15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6244029" y="1499561"/>
              <a:ext cx="11307" cy="58142"/>
            </a:xfrm>
            <a:custGeom>
              <a:avLst/>
              <a:gdLst/>
              <a:ahLst/>
              <a:cxnLst/>
              <a:rect l="l" t="t" r="r" b="b"/>
              <a:pathLst>
                <a:path w="317" h="1630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lnTo>
                    <a:pt x="1" y="1477"/>
                  </a:lnTo>
                  <a:cubicBezTo>
                    <a:pt x="1" y="1559"/>
                    <a:pt x="71" y="1629"/>
                    <a:pt x="165" y="1629"/>
                  </a:cubicBezTo>
                  <a:cubicBezTo>
                    <a:pt x="246" y="1629"/>
                    <a:pt x="317" y="1559"/>
                    <a:pt x="317" y="1477"/>
                  </a:cubicBezTo>
                  <a:lnTo>
                    <a:pt x="317" y="153"/>
                  </a:lnTo>
                  <a:cubicBezTo>
                    <a:pt x="317" y="71"/>
                    <a:pt x="246" y="1"/>
                    <a:pt x="16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6272850" y="1319073"/>
              <a:ext cx="139184" cy="11307"/>
            </a:xfrm>
            <a:custGeom>
              <a:avLst/>
              <a:gdLst/>
              <a:ahLst/>
              <a:cxnLst/>
              <a:rect l="l" t="t" r="r" b="b"/>
              <a:pathLst>
                <a:path w="3902" h="317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3738" y="317"/>
                  </a:lnTo>
                  <a:cubicBezTo>
                    <a:pt x="3832" y="317"/>
                    <a:pt x="3902" y="246"/>
                    <a:pt x="3902" y="164"/>
                  </a:cubicBezTo>
                  <a:cubicBezTo>
                    <a:pt x="3902" y="70"/>
                    <a:pt x="3832" y="0"/>
                    <a:pt x="3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6152964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187" y="1"/>
                  </a:moveTo>
                  <a:cubicBezTo>
                    <a:pt x="113" y="1"/>
                    <a:pt x="45" y="46"/>
                    <a:pt x="24" y="120"/>
                  </a:cubicBezTo>
                  <a:cubicBezTo>
                    <a:pt x="0" y="213"/>
                    <a:pt x="58" y="296"/>
                    <a:pt x="141" y="319"/>
                  </a:cubicBezTo>
                  <a:lnTo>
                    <a:pt x="2799" y="952"/>
                  </a:lnTo>
                  <a:lnTo>
                    <a:pt x="2846" y="952"/>
                  </a:lnTo>
                  <a:cubicBezTo>
                    <a:pt x="2916" y="952"/>
                    <a:pt x="2976" y="905"/>
                    <a:pt x="2999" y="835"/>
                  </a:cubicBezTo>
                  <a:cubicBezTo>
                    <a:pt x="3010" y="741"/>
                    <a:pt x="2963" y="658"/>
                    <a:pt x="2882" y="635"/>
                  </a:cubicBezTo>
                  <a:lnTo>
                    <a:pt x="211" y="2"/>
                  </a:lnTo>
                  <a:cubicBezTo>
                    <a:pt x="203" y="1"/>
                    <a:pt x="195" y="1"/>
                    <a:pt x="18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6121183" y="1319073"/>
              <a:ext cx="138756" cy="11307"/>
            </a:xfrm>
            <a:custGeom>
              <a:avLst/>
              <a:gdLst/>
              <a:ahLst/>
              <a:cxnLst/>
              <a:rect l="l" t="t" r="r" b="b"/>
              <a:pathLst>
                <a:path w="3890" h="317" extrusionOk="0">
                  <a:moveTo>
                    <a:pt x="153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53" y="317"/>
                  </a:cubicBezTo>
                  <a:lnTo>
                    <a:pt x="3737" y="317"/>
                  </a:lnTo>
                  <a:cubicBezTo>
                    <a:pt x="3820" y="317"/>
                    <a:pt x="3890" y="246"/>
                    <a:pt x="3890" y="164"/>
                  </a:cubicBezTo>
                  <a:cubicBezTo>
                    <a:pt x="3890" y="70"/>
                    <a:pt x="3820" y="0"/>
                    <a:pt x="373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6032615" y="1330344"/>
              <a:ext cx="373572" cy="188480"/>
            </a:xfrm>
            <a:custGeom>
              <a:avLst/>
              <a:gdLst/>
              <a:ahLst/>
              <a:cxnLst/>
              <a:rect l="l" t="t" r="r" b="b"/>
              <a:pathLst>
                <a:path w="10473" h="5284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039"/>
                  </a:lnTo>
                  <a:cubicBezTo>
                    <a:pt x="0" y="2273"/>
                    <a:pt x="188" y="2472"/>
                    <a:pt x="422" y="2472"/>
                  </a:cubicBezTo>
                  <a:lnTo>
                    <a:pt x="4382" y="2472"/>
                  </a:lnTo>
                  <a:cubicBezTo>
                    <a:pt x="4616" y="2472"/>
                    <a:pt x="4814" y="2659"/>
                    <a:pt x="4814" y="2894"/>
                  </a:cubicBezTo>
                  <a:lnTo>
                    <a:pt x="4814" y="3151"/>
                  </a:lnTo>
                  <a:cubicBezTo>
                    <a:pt x="4814" y="4323"/>
                    <a:pt x="5764" y="5283"/>
                    <a:pt x="6935" y="5283"/>
                  </a:cubicBezTo>
                  <a:lnTo>
                    <a:pt x="8774" y="5283"/>
                  </a:lnTo>
                  <a:cubicBezTo>
                    <a:pt x="9711" y="5283"/>
                    <a:pt x="10473" y="4510"/>
                    <a:pt x="10473" y="3573"/>
                  </a:cubicBezTo>
                  <a:lnTo>
                    <a:pt x="10473" y="3386"/>
                  </a:lnTo>
                  <a:lnTo>
                    <a:pt x="8575" y="3386"/>
                  </a:lnTo>
                  <a:cubicBezTo>
                    <a:pt x="8341" y="3386"/>
                    <a:pt x="8154" y="3198"/>
                    <a:pt x="8154" y="2953"/>
                  </a:cubicBezTo>
                  <a:lnTo>
                    <a:pt x="8154" y="1441"/>
                  </a:lnTo>
                  <a:lnTo>
                    <a:pt x="7556" y="1441"/>
                  </a:lnTo>
                  <a:lnTo>
                    <a:pt x="7251" y="961"/>
                  </a:lnTo>
                  <a:cubicBezTo>
                    <a:pt x="7181" y="844"/>
                    <a:pt x="7040" y="762"/>
                    <a:pt x="6900" y="762"/>
                  </a:cubicBezTo>
                  <a:lnTo>
                    <a:pt x="6197" y="762"/>
                  </a:lnTo>
                  <a:cubicBezTo>
                    <a:pt x="6045" y="762"/>
                    <a:pt x="5916" y="844"/>
                    <a:pt x="5834" y="961"/>
                  </a:cubicBezTo>
                  <a:lnTo>
                    <a:pt x="5530" y="1441"/>
                  </a:lnTo>
                  <a:lnTo>
                    <a:pt x="1359" y="1441"/>
                  </a:lnTo>
                  <a:lnTo>
                    <a:pt x="727" y="94"/>
                  </a:lnTo>
                  <a:cubicBezTo>
                    <a:pt x="691" y="35"/>
                    <a:pt x="633" y="1"/>
                    <a:pt x="57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6215208" y="1451086"/>
              <a:ext cx="190977" cy="67737"/>
            </a:xfrm>
            <a:custGeom>
              <a:avLst/>
              <a:gdLst/>
              <a:ahLst/>
              <a:cxnLst/>
              <a:rect l="l" t="t" r="r" b="b"/>
              <a:pathLst>
                <a:path w="5354" h="1899" extrusionOk="0">
                  <a:moveTo>
                    <a:pt x="4698" y="1"/>
                  </a:moveTo>
                  <a:cubicBezTo>
                    <a:pt x="4498" y="727"/>
                    <a:pt x="3842" y="1255"/>
                    <a:pt x="3058" y="1255"/>
                  </a:cubicBezTo>
                  <a:lnTo>
                    <a:pt x="1218" y="1255"/>
                  </a:lnTo>
                  <a:cubicBezTo>
                    <a:pt x="773" y="1255"/>
                    <a:pt x="340" y="1114"/>
                    <a:pt x="0" y="868"/>
                  </a:cubicBezTo>
                  <a:lnTo>
                    <a:pt x="0" y="868"/>
                  </a:lnTo>
                  <a:cubicBezTo>
                    <a:pt x="375" y="1477"/>
                    <a:pt x="1043" y="1898"/>
                    <a:pt x="1816" y="1898"/>
                  </a:cubicBezTo>
                  <a:lnTo>
                    <a:pt x="3655" y="1898"/>
                  </a:lnTo>
                  <a:cubicBezTo>
                    <a:pt x="4592" y="1898"/>
                    <a:pt x="5354" y="1125"/>
                    <a:pt x="5354" y="188"/>
                  </a:cubicBezTo>
                  <a:lnTo>
                    <a:pt x="5354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6323429" y="1381744"/>
              <a:ext cx="82754" cy="69378"/>
            </a:xfrm>
            <a:custGeom>
              <a:avLst/>
              <a:gdLst/>
              <a:ahLst/>
              <a:cxnLst/>
              <a:rect l="l" t="t" r="r" b="b"/>
              <a:pathLst>
                <a:path w="2320" h="1945" extrusionOk="0">
                  <a:moveTo>
                    <a:pt x="1" y="0"/>
                  </a:moveTo>
                  <a:lnTo>
                    <a:pt x="1" y="1512"/>
                  </a:lnTo>
                  <a:cubicBezTo>
                    <a:pt x="1" y="1757"/>
                    <a:pt x="188" y="1945"/>
                    <a:pt x="422" y="1945"/>
                  </a:cubicBezTo>
                  <a:lnTo>
                    <a:pt x="2320" y="1945"/>
                  </a:lnTo>
                  <a:lnTo>
                    <a:pt x="2320" y="1851"/>
                  </a:lnTo>
                  <a:cubicBezTo>
                    <a:pt x="2320" y="1512"/>
                    <a:pt x="2191" y="1195"/>
                    <a:pt x="1945" y="949"/>
                  </a:cubicBezTo>
                  <a:lnTo>
                    <a:pt x="1371" y="375"/>
                  </a:lnTo>
                  <a:cubicBezTo>
                    <a:pt x="1136" y="141"/>
                    <a:pt x="808" y="0"/>
                    <a:pt x="46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6250735" y="1308621"/>
              <a:ext cx="31782" cy="32210"/>
            </a:xfrm>
            <a:custGeom>
              <a:avLst/>
              <a:gdLst/>
              <a:ahLst/>
              <a:cxnLst/>
              <a:rect l="l" t="t" r="r" b="b"/>
              <a:pathLst>
                <a:path w="891" h="903" extrusionOk="0">
                  <a:moveTo>
                    <a:pt x="445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02"/>
                    <a:pt x="445" y="902"/>
                  </a:cubicBezTo>
                  <a:cubicBezTo>
                    <a:pt x="691" y="902"/>
                    <a:pt x="891" y="703"/>
                    <a:pt x="891" y="457"/>
                  </a:cubicBezTo>
                  <a:cubicBezTo>
                    <a:pt x="891" y="211"/>
                    <a:pt x="691" y="1"/>
                    <a:pt x="44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6206005" y="1523817"/>
              <a:ext cx="206030" cy="33886"/>
            </a:xfrm>
            <a:custGeom>
              <a:avLst/>
              <a:gdLst/>
              <a:ahLst/>
              <a:cxnLst/>
              <a:rect l="l" t="t" r="r" b="b"/>
              <a:pathLst>
                <a:path w="5776" h="950" extrusionOk="0">
                  <a:moveTo>
                    <a:pt x="5612" y="0"/>
                  </a:moveTo>
                  <a:cubicBezTo>
                    <a:pt x="5529" y="0"/>
                    <a:pt x="5459" y="70"/>
                    <a:pt x="5459" y="153"/>
                  </a:cubicBezTo>
                  <a:lnTo>
                    <a:pt x="5459" y="375"/>
                  </a:lnTo>
                  <a:cubicBezTo>
                    <a:pt x="5459" y="515"/>
                    <a:pt x="5342" y="633"/>
                    <a:pt x="5201" y="633"/>
                  </a:cubicBezTo>
                  <a:lnTo>
                    <a:pt x="164" y="633"/>
                  </a:lnTo>
                  <a:cubicBezTo>
                    <a:pt x="71" y="633"/>
                    <a:pt x="0" y="703"/>
                    <a:pt x="0" y="797"/>
                  </a:cubicBezTo>
                  <a:cubicBezTo>
                    <a:pt x="0" y="879"/>
                    <a:pt x="71" y="949"/>
                    <a:pt x="164" y="949"/>
                  </a:cubicBezTo>
                  <a:lnTo>
                    <a:pt x="5201" y="949"/>
                  </a:lnTo>
                  <a:cubicBezTo>
                    <a:pt x="5518" y="949"/>
                    <a:pt x="5776" y="692"/>
                    <a:pt x="5776" y="375"/>
                  </a:cubicBezTo>
                  <a:lnTo>
                    <a:pt x="5776" y="153"/>
                  </a:lnTo>
                  <a:cubicBezTo>
                    <a:pt x="5776" y="70"/>
                    <a:pt x="5706" y="0"/>
                    <a:pt x="561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2"/>
          <p:cNvGrpSpPr/>
          <p:nvPr/>
        </p:nvGrpSpPr>
        <p:grpSpPr>
          <a:xfrm>
            <a:off x="7043152" y="2388071"/>
            <a:ext cx="524296" cy="437108"/>
            <a:chOff x="4163567" y="3374859"/>
            <a:chExt cx="379457" cy="316355"/>
          </a:xfrm>
        </p:grpSpPr>
        <p:sp>
          <p:nvSpPr>
            <p:cNvPr id="1921" name="Google Shape;1921;p22"/>
            <p:cNvSpPr/>
            <p:nvPr/>
          </p:nvSpPr>
          <p:spPr>
            <a:xfrm>
              <a:off x="4163567" y="3632680"/>
              <a:ext cx="379457" cy="24684"/>
            </a:xfrm>
            <a:custGeom>
              <a:avLst/>
              <a:gdLst/>
              <a:ahLst/>
              <a:cxnLst/>
              <a:rect l="l" t="t" r="r" b="b"/>
              <a:pathLst>
                <a:path w="10638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10415" y="692"/>
                  </a:lnTo>
                  <a:cubicBezTo>
                    <a:pt x="10544" y="692"/>
                    <a:pt x="10637" y="598"/>
                    <a:pt x="10637" y="469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4349084" y="3399543"/>
              <a:ext cx="57322" cy="24648"/>
            </a:xfrm>
            <a:custGeom>
              <a:avLst/>
              <a:gdLst/>
              <a:ahLst/>
              <a:cxnLst/>
              <a:rect l="l" t="t" r="r" b="b"/>
              <a:pathLst>
                <a:path w="1607" h="691" extrusionOk="0">
                  <a:moveTo>
                    <a:pt x="141" y="0"/>
                  </a:moveTo>
                  <a:cubicBezTo>
                    <a:pt x="60" y="0"/>
                    <a:pt x="1" y="58"/>
                    <a:pt x="1" y="129"/>
                  </a:cubicBezTo>
                  <a:lnTo>
                    <a:pt x="1" y="691"/>
                  </a:lnTo>
                  <a:lnTo>
                    <a:pt x="1606" y="691"/>
                  </a:lnTo>
                  <a:lnTo>
                    <a:pt x="1606" y="129"/>
                  </a:lnTo>
                  <a:cubicBezTo>
                    <a:pt x="1606" y="58"/>
                    <a:pt x="1547" y="0"/>
                    <a:pt x="14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4383791" y="3399543"/>
              <a:ext cx="22615" cy="24648"/>
            </a:xfrm>
            <a:custGeom>
              <a:avLst/>
              <a:gdLst/>
              <a:ahLst/>
              <a:cxnLst/>
              <a:rect l="l" t="t" r="r" b="b"/>
              <a:pathLst>
                <a:path w="634" h="691" extrusionOk="0">
                  <a:moveTo>
                    <a:pt x="1" y="0"/>
                  </a:moveTo>
                  <a:cubicBezTo>
                    <a:pt x="82" y="0"/>
                    <a:pt x="141" y="58"/>
                    <a:pt x="141" y="129"/>
                  </a:cubicBezTo>
                  <a:lnTo>
                    <a:pt x="141" y="691"/>
                  </a:lnTo>
                  <a:lnTo>
                    <a:pt x="633" y="691"/>
                  </a:lnTo>
                  <a:lnTo>
                    <a:pt x="633" y="129"/>
                  </a:lnTo>
                  <a:cubicBezTo>
                    <a:pt x="633" y="58"/>
                    <a:pt x="574" y="0"/>
                    <a:pt x="50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4358715" y="3374859"/>
              <a:ext cx="38488" cy="24719"/>
            </a:xfrm>
            <a:custGeom>
              <a:avLst/>
              <a:gdLst/>
              <a:ahLst/>
              <a:cxnLst/>
              <a:rect l="l" t="t" r="r" b="b"/>
              <a:pathLst>
                <a:path w="1079" h="693" extrusionOk="0">
                  <a:moveTo>
                    <a:pt x="305" y="1"/>
                  </a:moveTo>
                  <a:cubicBezTo>
                    <a:pt x="246" y="1"/>
                    <a:pt x="199" y="36"/>
                    <a:pt x="188" y="94"/>
                  </a:cubicBezTo>
                  <a:lnTo>
                    <a:pt x="1" y="692"/>
                  </a:lnTo>
                  <a:lnTo>
                    <a:pt x="1079" y="692"/>
                  </a:lnTo>
                  <a:lnTo>
                    <a:pt x="891" y="94"/>
                  </a:lnTo>
                  <a:cubicBezTo>
                    <a:pt x="868" y="36"/>
                    <a:pt x="821" y="1"/>
                    <a:pt x="762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4407190" y="3632680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35" y="1"/>
                  </a:moveTo>
                  <a:cubicBezTo>
                    <a:pt x="12" y="106"/>
                    <a:pt x="1" y="223"/>
                    <a:pt x="1" y="340"/>
                  </a:cubicBezTo>
                  <a:cubicBezTo>
                    <a:pt x="1" y="457"/>
                    <a:pt x="12" y="574"/>
                    <a:pt x="35" y="692"/>
                  </a:cubicBezTo>
                  <a:lnTo>
                    <a:pt x="3585" y="692"/>
                  </a:lnTo>
                  <a:cubicBezTo>
                    <a:pt x="3714" y="692"/>
                    <a:pt x="3807" y="598"/>
                    <a:pt x="3807" y="469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4163567" y="3632680"/>
              <a:ext cx="135439" cy="24684"/>
            </a:xfrm>
            <a:custGeom>
              <a:avLst/>
              <a:gdLst/>
              <a:ahLst/>
              <a:cxnLst/>
              <a:rect l="l" t="t" r="r" b="b"/>
              <a:pathLst>
                <a:path w="3797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3773" y="692"/>
                  </a:lnTo>
                  <a:cubicBezTo>
                    <a:pt x="3785" y="574"/>
                    <a:pt x="3796" y="457"/>
                    <a:pt x="3796" y="340"/>
                  </a:cubicBezTo>
                  <a:cubicBezTo>
                    <a:pt x="3796" y="223"/>
                    <a:pt x="3785" y="106"/>
                    <a:pt x="37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4163567" y="3424155"/>
              <a:ext cx="379457" cy="208562"/>
            </a:xfrm>
            <a:custGeom>
              <a:avLst/>
              <a:gdLst/>
              <a:ahLst/>
              <a:cxnLst/>
              <a:rect l="l" t="t" r="r" b="b"/>
              <a:pathLst>
                <a:path w="10638" h="5847" extrusionOk="0">
                  <a:moveTo>
                    <a:pt x="435" y="1"/>
                  </a:moveTo>
                  <a:cubicBezTo>
                    <a:pt x="188" y="1"/>
                    <a:pt x="1" y="201"/>
                    <a:pt x="1" y="435"/>
                  </a:cubicBezTo>
                  <a:lnTo>
                    <a:pt x="1" y="5155"/>
                  </a:lnTo>
                  <a:lnTo>
                    <a:pt x="48" y="5285"/>
                  </a:lnTo>
                  <a:lnTo>
                    <a:pt x="305" y="5847"/>
                  </a:lnTo>
                  <a:lnTo>
                    <a:pt x="10637" y="5847"/>
                  </a:lnTo>
                  <a:lnTo>
                    <a:pt x="10637" y="4582"/>
                  </a:lnTo>
                  <a:lnTo>
                    <a:pt x="10403" y="4230"/>
                  </a:lnTo>
                  <a:lnTo>
                    <a:pt x="10637" y="3890"/>
                  </a:lnTo>
                  <a:lnTo>
                    <a:pt x="10637" y="3515"/>
                  </a:lnTo>
                  <a:cubicBezTo>
                    <a:pt x="10637" y="3328"/>
                    <a:pt x="10509" y="3164"/>
                    <a:pt x="10333" y="3106"/>
                  </a:cubicBezTo>
                  <a:lnTo>
                    <a:pt x="10075" y="3023"/>
                  </a:lnTo>
                  <a:lnTo>
                    <a:pt x="9396" y="2801"/>
                  </a:lnTo>
                  <a:cubicBezTo>
                    <a:pt x="9325" y="2789"/>
                    <a:pt x="9279" y="2731"/>
                    <a:pt x="9255" y="2672"/>
                  </a:cubicBezTo>
                  <a:lnTo>
                    <a:pt x="8400" y="294"/>
                  </a:lnTo>
                  <a:cubicBezTo>
                    <a:pt x="8341" y="118"/>
                    <a:pt x="8177" y="1"/>
                    <a:pt x="799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4165243" y="3531984"/>
              <a:ext cx="377781" cy="100732"/>
            </a:xfrm>
            <a:custGeom>
              <a:avLst/>
              <a:gdLst/>
              <a:ahLst/>
              <a:cxnLst/>
              <a:rect l="l" t="t" r="r" b="b"/>
              <a:pathLst>
                <a:path w="10591" h="2824" extrusionOk="0">
                  <a:moveTo>
                    <a:pt x="10028" y="0"/>
                  </a:moveTo>
                  <a:lnTo>
                    <a:pt x="10028" y="1710"/>
                  </a:lnTo>
                  <a:cubicBezTo>
                    <a:pt x="10028" y="1793"/>
                    <a:pt x="9958" y="1847"/>
                    <a:pt x="9889" y="1847"/>
                  </a:cubicBezTo>
                  <a:cubicBezTo>
                    <a:pt x="9859" y="1847"/>
                    <a:pt x="9830" y="1837"/>
                    <a:pt x="9806" y="1816"/>
                  </a:cubicBezTo>
                  <a:cubicBezTo>
                    <a:pt x="9489" y="1523"/>
                    <a:pt x="9068" y="1348"/>
                    <a:pt x="8599" y="1348"/>
                  </a:cubicBezTo>
                  <a:cubicBezTo>
                    <a:pt x="7955" y="1348"/>
                    <a:pt x="7381" y="1687"/>
                    <a:pt x="7065" y="2202"/>
                  </a:cubicBezTo>
                  <a:cubicBezTo>
                    <a:pt x="7041" y="2238"/>
                    <a:pt x="6995" y="2262"/>
                    <a:pt x="6959" y="2262"/>
                  </a:cubicBezTo>
                  <a:lnTo>
                    <a:pt x="3585" y="2262"/>
                  </a:lnTo>
                  <a:cubicBezTo>
                    <a:pt x="3538" y="2262"/>
                    <a:pt x="3504" y="2238"/>
                    <a:pt x="3480" y="2202"/>
                  </a:cubicBezTo>
                  <a:cubicBezTo>
                    <a:pt x="3152" y="1687"/>
                    <a:pt x="2590" y="1348"/>
                    <a:pt x="1934" y="1348"/>
                  </a:cubicBezTo>
                  <a:cubicBezTo>
                    <a:pt x="1289" y="1348"/>
                    <a:pt x="727" y="1687"/>
                    <a:pt x="399" y="2202"/>
                  </a:cubicBezTo>
                  <a:cubicBezTo>
                    <a:pt x="375" y="2238"/>
                    <a:pt x="341" y="2262"/>
                    <a:pt x="294" y="2262"/>
                  </a:cubicBezTo>
                  <a:lnTo>
                    <a:pt x="1" y="2262"/>
                  </a:lnTo>
                  <a:lnTo>
                    <a:pt x="258" y="2824"/>
                  </a:lnTo>
                  <a:lnTo>
                    <a:pt x="10590" y="2824"/>
                  </a:lnTo>
                  <a:lnTo>
                    <a:pt x="10590" y="1559"/>
                  </a:lnTo>
                  <a:lnTo>
                    <a:pt x="10356" y="1207"/>
                  </a:lnTo>
                  <a:lnTo>
                    <a:pt x="10590" y="867"/>
                  </a:lnTo>
                  <a:lnTo>
                    <a:pt x="10590" y="492"/>
                  </a:lnTo>
                  <a:cubicBezTo>
                    <a:pt x="10590" y="305"/>
                    <a:pt x="10462" y="141"/>
                    <a:pt x="10286" y="83"/>
                  </a:cubicBezTo>
                  <a:lnTo>
                    <a:pt x="10028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4163567" y="3608032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211"/>
                  </a:lnTo>
                  <a:cubicBezTo>
                    <a:pt x="692" y="94"/>
                    <a:pt x="599" y="0"/>
                    <a:pt x="4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4425595" y="3598437"/>
              <a:ext cx="92778" cy="92778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0" y="0"/>
                  </a:moveTo>
                  <a:cubicBezTo>
                    <a:pt x="586" y="0"/>
                    <a:pt x="0" y="586"/>
                    <a:pt x="0" y="1300"/>
                  </a:cubicBezTo>
                  <a:cubicBezTo>
                    <a:pt x="0" y="2015"/>
                    <a:pt x="586" y="2601"/>
                    <a:pt x="1300" y="2601"/>
                  </a:cubicBezTo>
                  <a:cubicBezTo>
                    <a:pt x="2015" y="2601"/>
                    <a:pt x="2601" y="2015"/>
                    <a:pt x="2601" y="1300"/>
                  </a:cubicBezTo>
                  <a:cubicBezTo>
                    <a:pt x="2601" y="586"/>
                    <a:pt x="2015" y="0"/>
                    <a:pt x="13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4433086" y="3606356"/>
              <a:ext cx="85287" cy="84859"/>
            </a:xfrm>
            <a:custGeom>
              <a:avLst/>
              <a:gdLst/>
              <a:ahLst/>
              <a:cxnLst/>
              <a:rect l="l" t="t" r="r" b="b"/>
              <a:pathLst>
                <a:path w="2391" h="2379" extrusionOk="0">
                  <a:moveTo>
                    <a:pt x="1805" y="0"/>
                  </a:moveTo>
                  <a:cubicBezTo>
                    <a:pt x="1933" y="200"/>
                    <a:pt x="2016" y="446"/>
                    <a:pt x="2016" y="703"/>
                  </a:cubicBezTo>
                  <a:cubicBezTo>
                    <a:pt x="2016" y="1430"/>
                    <a:pt x="1430" y="2004"/>
                    <a:pt x="715" y="2004"/>
                  </a:cubicBezTo>
                  <a:cubicBezTo>
                    <a:pt x="457" y="2004"/>
                    <a:pt x="212" y="1922"/>
                    <a:pt x="1" y="1793"/>
                  </a:cubicBezTo>
                  <a:lnTo>
                    <a:pt x="1" y="1793"/>
                  </a:lnTo>
                  <a:cubicBezTo>
                    <a:pt x="235" y="2145"/>
                    <a:pt x="634" y="2379"/>
                    <a:pt x="1090" y="2379"/>
                  </a:cubicBezTo>
                  <a:cubicBezTo>
                    <a:pt x="1805" y="2379"/>
                    <a:pt x="2391" y="1793"/>
                    <a:pt x="2391" y="1078"/>
                  </a:cubicBezTo>
                  <a:cubicBezTo>
                    <a:pt x="2391" y="622"/>
                    <a:pt x="2156" y="223"/>
                    <a:pt x="18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4459410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1"/>
                  </a:moveTo>
                  <a:cubicBezTo>
                    <a:pt x="164" y="1"/>
                    <a:pt x="0" y="153"/>
                    <a:pt x="0" y="340"/>
                  </a:cubicBezTo>
                  <a:cubicBezTo>
                    <a:pt x="0" y="528"/>
                    <a:pt x="164" y="692"/>
                    <a:pt x="352" y="692"/>
                  </a:cubicBezTo>
                  <a:cubicBezTo>
                    <a:pt x="539" y="692"/>
                    <a:pt x="692" y="528"/>
                    <a:pt x="692" y="340"/>
                  </a:cubicBezTo>
                  <a:cubicBezTo>
                    <a:pt x="692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4188250" y="3598437"/>
              <a:ext cx="92350" cy="92778"/>
            </a:xfrm>
            <a:custGeom>
              <a:avLst/>
              <a:gdLst/>
              <a:ahLst/>
              <a:cxnLst/>
              <a:rect l="l" t="t" r="r" b="b"/>
              <a:pathLst>
                <a:path w="2589" h="2601" extrusionOk="0">
                  <a:moveTo>
                    <a:pt x="1289" y="0"/>
                  </a:moveTo>
                  <a:cubicBezTo>
                    <a:pt x="574" y="0"/>
                    <a:pt x="0" y="586"/>
                    <a:pt x="0" y="1300"/>
                  </a:cubicBezTo>
                  <a:cubicBezTo>
                    <a:pt x="0" y="2015"/>
                    <a:pt x="574" y="2601"/>
                    <a:pt x="1289" y="2601"/>
                  </a:cubicBezTo>
                  <a:cubicBezTo>
                    <a:pt x="2015" y="2601"/>
                    <a:pt x="2589" y="2015"/>
                    <a:pt x="2589" y="1300"/>
                  </a:cubicBezTo>
                  <a:cubicBezTo>
                    <a:pt x="2589" y="586"/>
                    <a:pt x="2015" y="0"/>
                    <a:pt x="12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4195776" y="3606356"/>
              <a:ext cx="84823" cy="84859"/>
            </a:xfrm>
            <a:custGeom>
              <a:avLst/>
              <a:gdLst/>
              <a:ahLst/>
              <a:cxnLst/>
              <a:rect l="l" t="t" r="r" b="b"/>
              <a:pathLst>
                <a:path w="2378" h="2379" extrusionOk="0">
                  <a:moveTo>
                    <a:pt x="1792" y="0"/>
                  </a:moveTo>
                  <a:cubicBezTo>
                    <a:pt x="1933" y="200"/>
                    <a:pt x="2003" y="446"/>
                    <a:pt x="2003" y="703"/>
                  </a:cubicBezTo>
                  <a:cubicBezTo>
                    <a:pt x="2003" y="1430"/>
                    <a:pt x="1429" y="2004"/>
                    <a:pt x="714" y="2004"/>
                  </a:cubicBezTo>
                  <a:cubicBezTo>
                    <a:pt x="445" y="2004"/>
                    <a:pt x="199" y="1922"/>
                    <a:pt x="0" y="1793"/>
                  </a:cubicBezTo>
                  <a:lnTo>
                    <a:pt x="0" y="1793"/>
                  </a:lnTo>
                  <a:cubicBezTo>
                    <a:pt x="235" y="2145"/>
                    <a:pt x="633" y="2379"/>
                    <a:pt x="1078" y="2379"/>
                  </a:cubicBezTo>
                  <a:cubicBezTo>
                    <a:pt x="1804" y="2379"/>
                    <a:pt x="2378" y="1793"/>
                    <a:pt x="2378" y="1078"/>
                  </a:cubicBezTo>
                  <a:cubicBezTo>
                    <a:pt x="2378" y="622"/>
                    <a:pt x="2143" y="223"/>
                    <a:pt x="17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4222065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92"/>
                    <a:pt x="341" y="692"/>
                  </a:cubicBezTo>
                  <a:cubicBezTo>
                    <a:pt x="540" y="692"/>
                    <a:pt x="692" y="528"/>
                    <a:pt x="692" y="340"/>
                  </a:cubicBezTo>
                  <a:cubicBezTo>
                    <a:pt x="692" y="153"/>
                    <a:pt x="540" y="1"/>
                    <a:pt x="341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4368738" y="3448838"/>
              <a:ext cx="98663" cy="74408"/>
            </a:xfrm>
            <a:custGeom>
              <a:avLst/>
              <a:gdLst/>
              <a:ahLst/>
              <a:cxnLst/>
              <a:rect l="l" t="t" r="r" b="b"/>
              <a:pathLst>
                <a:path w="2766" h="2086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lnTo>
                    <a:pt x="1" y="1909"/>
                  </a:lnTo>
                  <a:cubicBezTo>
                    <a:pt x="1" y="2003"/>
                    <a:pt x="71" y="2086"/>
                    <a:pt x="165" y="2086"/>
                  </a:cubicBezTo>
                  <a:lnTo>
                    <a:pt x="2566" y="2086"/>
                  </a:lnTo>
                  <a:cubicBezTo>
                    <a:pt x="2683" y="2086"/>
                    <a:pt x="2766" y="1969"/>
                    <a:pt x="2719" y="1851"/>
                  </a:cubicBezTo>
                  <a:lnTo>
                    <a:pt x="2097" y="118"/>
                  </a:lnTo>
                  <a:cubicBezTo>
                    <a:pt x="2074" y="47"/>
                    <a:pt x="2016" y="1"/>
                    <a:pt x="194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4421386" y="3448838"/>
              <a:ext cx="46014" cy="74408"/>
            </a:xfrm>
            <a:custGeom>
              <a:avLst/>
              <a:gdLst/>
              <a:ahLst/>
              <a:cxnLst/>
              <a:rect l="l" t="t" r="r" b="b"/>
              <a:pathLst>
                <a:path w="1290" h="2086" extrusionOk="0">
                  <a:moveTo>
                    <a:pt x="1" y="1"/>
                  </a:moveTo>
                  <a:lnTo>
                    <a:pt x="751" y="2086"/>
                  </a:lnTo>
                  <a:lnTo>
                    <a:pt x="1090" y="2086"/>
                  </a:lnTo>
                  <a:cubicBezTo>
                    <a:pt x="1207" y="2086"/>
                    <a:pt x="1290" y="1969"/>
                    <a:pt x="1243" y="1851"/>
                  </a:cubicBezTo>
                  <a:lnTo>
                    <a:pt x="621" y="118"/>
                  </a:lnTo>
                  <a:cubicBezTo>
                    <a:pt x="598" y="47"/>
                    <a:pt x="540" y="1"/>
                    <a:pt x="47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4222065" y="3484330"/>
              <a:ext cx="61887" cy="61887"/>
            </a:xfrm>
            <a:custGeom>
              <a:avLst/>
              <a:gdLst/>
              <a:ahLst/>
              <a:cxnLst/>
              <a:rect l="l" t="t" r="r" b="b"/>
              <a:pathLst>
                <a:path w="1735" h="1735" extrusionOk="0">
                  <a:moveTo>
                    <a:pt x="692" y="1"/>
                  </a:moveTo>
                  <a:cubicBezTo>
                    <a:pt x="599" y="1"/>
                    <a:pt x="516" y="83"/>
                    <a:pt x="516" y="177"/>
                  </a:cubicBezTo>
                  <a:lnTo>
                    <a:pt x="516" y="482"/>
                  </a:lnTo>
                  <a:cubicBezTo>
                    <a:pt x="516" y="505"/>
                    <a:pt x="505" y="528"/>
                    <a:pt x="482" y="528"/>
                  </a:cubicBezTo>
                  <a:lnTo>
                    <a:pt x="177" y="528"/>
                  </a:lnTo>
                  <a:cubicBezTo>
                    <a:pt x="71" y="528"/>
                    <a:pt x="1" y="599"/>
                    <a:pt x="1" y="692"/>
                  </a:cubicBezTo>
                  <a:lnTo>
                    <a:pt x="1" y="1044"/>
                  </a:lnTo>
                  <a:cubicBezTo>
                    <a:pt x="1" y="1138"/>
                    <a:pt x="71" y="1219"/>
                    <a:pt x="177" y="1219"/>
                  </a:cubicBezTo>
                  <a:lnTo>
                    <a:pt x="482" y="1219"/>
                  </a:lnTo>
                  <a:cubicBezTo>
                    <a:pt x="505" y="1219"/>
                    <a:pt x="516" y="1231"/>
                    <a:pt x="516" y="1255"/>
                  </a:cubicBezTo>
                  <a:lnTo>
                    <a:pt x="516" y="1559"/>
                  </a:lnTo>
                  <a:cubicBezTo>
                    <a:pt x="516" y="1653"/>
                    <a:pt x="599" y="1734"/>
                    <a:pt x="692" y="1734"/>
                  </a:cubicBezTo>
                  <a:lnTo>
                    <a:pt x="1044" y="1734"/>
                  </a:lnTo>
                  <a:cubicBezTo>
                    <a:pt x="1138" y="1734"/>
                    <a:pt x="1208" y="1653"/>
                    <a:pt x="1208" y="1559"/>
                  </a:cubicBezTo>
                  <a:lnTo>
                    <a:pt x="1208" y="1255"/>
                  </a:lnTo>
                  <a:cubicBezTo>
                    <a:pt x="1208" y="1231"/>
                    <a:pt x="1231" y="1219"/>
                    <a:pt x="1255" y="1219"/>
                  </a:cubicBezTo>
                  <a:lnTo>
                    <a:pt x="1559" y="1219"/>
                  </a:lnTo>
                  <a:cubicBezTo>
                    <a:pt x="1653" y="1219"/>
                    <a:pt x="1734" y="1138"/>
                    <a:pt x="1734" y="1044"/>
                  </a:cubicBezTo>
                  <a:lnTo>
                    <a:pt x="1734" y="692"/>
                  </a:lnTo>
                  <a:cubicBezTo>
                    <a:pt x="1734" y="599"/>
                    <a:pt x="1653" y="528"/>
                    <a:pt x="1559" y="528"/>
                  </a:cubicBezTo>
                  <a:lnTo>
                    <a:pt x="1255" y="528"/>
                  </a:lnTo>
                  <a:cubicBezTo>
                    <a:pt x="1231" y="528"/>
                    <a:pt x="1208" y="505"/>
                    <a:pt x="1208" y="482"/>
                  </a:cubicBezTo>
                  <a:lnTo>
                    <a:pt x="1208" y="177"/>
                  </a:lnTo>
                  <a:cubicBezTo>
                    <a:pt x="1208" y="83"/>
                    <a:pt x="1138" y="1"/>
                    <a:pt x="10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4518336" y="3562910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515"/>
                  </a:lnTo>
                  <a:cubicBezTo>
                    <a:pt x="1" y="609"/>
                    <a:pt x="71" y="692"/>
                    <a:pt x="165" y="692"/>
                  </a:cubicBez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4368738" y="3542008"/>
              <a:ext cx="26360" cy="11343"/>
            </a:xfrm>
            <a:custGeom>
              <a:avLst/>
              <a:gdLst/>
              <a:ahLst/>
              <a:cxnLst/>
              <a:rect l="l" t="t" r="r" b="b"/>
              <a:pathLst>
                <a:path w="739" h="318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7"/>
                    <a:pt x="71" y="317"/>
                    <a:pt x="153" y="317"/>
                  </a:cubicBezTo>
                  <a:lnTo>
                    <a:pt x="587" y="317"/>
                  </a:lnTo>
                  <a:cubicBezTo>
                    <a:pt x="668" y="317"/>
                    <a:pt x="738" y="247"/>
                    <a:pt x="738" y="164"/>
                  </a:cubicBezTo>
                  <a:cubicBezTo>
                    <a:pt x="738" y="71"/>
                    <a:pt x="668" y="0"/>
                    <a:pt x="58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4338241" y="3443381"/>
              <a:ext cx="11343" cy="150064"/>
            </a:xfrm>
            <a:custGeom>
              <a:avLst/>
              <a:gdLst/>
              <a:ahLst/>
              <a:cxnLst/>
              <a:rect l="l" t="t" r="r" b="b"/>
              <a:pathLst>
                <a:path w="318" h="4207" extrusionOk="0">
                  <a:moveTo>
                    <a:pt x="164" y="1"/>
                  </a:moveTo>
                  <a:cubicBezTo>
                    <a:pt x="71" y="1"/>
                    <a:pt x="0" y="71"/>
                    <a:pt x="0" y="154"/>
                  </a:cubicBezTo>
                  <a:lnTo>
                    <a:pt x="0" y="4054"/>
                  </a:lnTo>
                  <a:cubicBezTo>
                    <a:pt x="0" y="4136"/>
                    <a:pt x="71" y="4207"/>
                    <a:pt x="164" y="4207"/>
                  </a:cubicBezTo>
                  <a:cubicBezTo>
                    <a:pt x="247" y="4207"/>
                    <a:pt x="317" y="4136"/>
                    <a:pt x="317" y="4054"/>
                  </a:cubicBezTo>
                  <a:lnTo>
                    <a:pt x="317" y="154"/>
                  </a:lnTo>
                  <a:cubicBezTo>
                    <a:pt x="317" y="71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22"/>
          <p:cNvGrpSpPr/>
          <p:nvPr/>
        </p:nvGrpSpPr>
        <p:grpSpPr>
          <a:xfrm>
            <a:off x="4309876" y="2399604"/>
            <a:ext cx="524247" cy="414043"/>
            <a:chOff x="6032615" y="4085186"/>
            <a:chExt cx="379422" cy="299662"/>
          </a:xfrm>
        </p:grpSpPr>
        <p:sp>
          <p:nvSpPr>
            <p:cNvPr id="1943" name="Google Shape;1943;p22"/>
            <p:cNvSpPr/>
            <p:nvPr/>
          </p:nvSpPr>
          <p:spPr>
            <a:xfrm>
              <a:off x="6222306" y="4110261"/>
              <a:ext cx="56858" cy="24719"/>
            </a:xfrm>
            <a:custGeom>
              <a:avLst/>
              <a:gdLst/>
              <a:ahLst/>
              <a:cxnLst/>
              <a:rect l="l" t="t" r="r" b="b"/>
              <a:pathLst>
                <a:path w="1594" h="693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lnTo>
                    <a:pt x="1" y="692"/>
                  </a:lnTo>
                  <a:lnTo>
                    <a:pt x="1594" y="692"/>
                  </a:lnTo>
                  <a:lnTo>
                    <a:pt x="1594" y="130"/>
                  </a:lnTo>
                  <a:cubicBezTo>
                    <a:pt x="1594" y="60"/>
                    <a:pt x="1535" y="1"/>
                    <a:pt x="14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6256977" y="4110261"/>
              <a:ext cx="22187" cy="24719"/>
            </a:xfrm>
            <a:custGeom>
              <a:avLst/>
              <a:gdLst/>
              <a:ahLst/>
              <a:cxnLst/>
              <a:rect l="l" t="t" r="r" b="b"/>
              <a:pathLst>
                <a:path w="622" h="693" extrusionOk="0">
                  <a:moveTo>
                    <a:pt x="0" y="1"/>
                  </a:moveTo>
                  <a:cubicBezTo>
                    <a:pt x="71" y="1"/>
                    <a:pt x="130" y="60"/>
                    <a:pt x="130" y="130"/>
                  </a:cubicBezTo>
                  <a:lnTo>
                    <a:pt x="130" y="692"/>
                  </a:lnTo>
                  <a:lnTo>
                    <a:pt x="622" y="692"/>
                  </a:lnTo>
                  <a:lnTo>
                    <a:pt x="622" y="130"/>
                  </a:lnTo>
                  <a:cubicBezTo>
                    <a:pt x="622" y="60"/>
                    <a:pt x="563" y="1"/>
                    <a:pt x="4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6231509" y="4085186"/>
              <a:ext cx="38488" cy="25112"/>
            </a:xfrm>
            <a:custGeom>
              <a:avLst/>
              <a:gdLst/>
              <a:ahLst/>
              <a:cxnLst/>
              <a:rect l="l" t="t" r="r" b="b"/>
              <a:pathLst>
                <a:path w="1079" h="704" extrusionOk="0">
                  <a:moveTo>
                    <a:pt x="305" y="1"/>
                  </a:moveTo>
                  <a:cubicBezTo>
                    <a:pt x="258" y="1"/>
                    <a:pt x="199" y="48"/>
                    <a:pt x="188" y="95"/>
                  </a:cubicBezTo>
                  <a:lnTo>
                    <a:pt x="0" y="704"/>
                  </a:lnTo>
                  <a:lnTo>
                    <a:pt x="1078" y="704"/>
                  </a:lnTo>
                  <a:lnTo>
                    <a:pt x="891" y="95"/>
                  </a:lnTo>
                  <a:cubicBezTo>
                    <a:pt x="878" y="48"/>
                    <a:pt x="820" y="1"/>
                    <a:pt x="774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6032615" y="4335087"/>
              <a:ext cx="379422" cy="25112"/>
            </a:xfrm>
            <a:custGeom>
              <a:avLst/>
              <a:gdLst/>
              <a:ahLst/>
              <a:cxnLst/>
              <a:rect l="l" t="t" r="r" b="b"/>
              <a:pathLst>
                <a:path w="10637" h="704" extrusionOk="0">
                  <a:moveTo>
                    <a:pt x="0" y="0"/>
                  </a:moveTo>
                  <a:lnTo>
                    <a:pt x="0" y="481"/>
                  </a:lnTo>
                  <a:cubicBezTo>
                    <a:pt x="0" y="598"/>
                    <a:pt x="94" y="703"/>
                    <a:pt x="211" y="703"/>
                  </a:cubicBezTo>
                  <a:lnTo>
                    <a:pt x="10414" y="703"/>
                  </a:lnTo>
                  <a:cubicBezTo>
                    <a:pt x="10543" y="703"/>
                    <a:pt x="10637" y="598"/>
                    <a:pt x="10637" y="481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6046384" y="4335087"/>
              <a:ext cx="114108" cy="25112"/>
            </a:xfrm>
            <a:custGeom>
              <a:avLst/>
              <a:gdLst/>
              <a:ahLst/>
              <a:cxnLst/>
              <a:rect l="l" t="t" r="r" b="b"/>
              <a:pathLst>
                <a:path w="3199" h="704" extrusionOk="0">
                  <a:moveTo>
                    <a:pt x="36" y="0"/>
                  </a:moveTo>
                  <a:cubicBezTo>
                    <a:pt x="13" y="117"/>
                    <a:pt x="0" y="234"/>
                    <a:pt x="0" y="352"/>
                  </a:cubicBezTo>
                  <a:cubicBezTo>
                    <a:pt x="0" y="469"/>
                    <a:pt x="13" y="586"/>
                    <a:pt x="36" y="703"/>
                  </a:cubicBezTo>
                  <a:lnTo>
                    <a:pt x="3163" y="703"/>
                  </a:lnTo>
                  <a:cubicBezTo>
                    <a:pt x="3187" y="586"/>
                    <a:pt x="3199" y="469"/>
                    <a:pt x="3199" y="352"/>
                  </a:cubicBezTo>
                  <a:cubicBezTo>
                    <a:pt x="3199" y="234"/>
                    <a:pt x="3187" y="117"/>
                    <a:pt x="316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6283729" y="4335087"/>
              <a:ext cx="128305" cy="25112"/>
            </a:xfrm>
            <a:custGeom>
              <a:avLst/>
              <a:gdLst/>
              <a:ahLst/>
              <a:cxnLst/>
              <a:rect l="l" t="t" r="r" b="b"/>
              <a:pathLst>
                <a:path w="3597" h="704" extrusionOk="0">
                  <a:moveTo>
                    <a:pt x="47" y="0"/>
                  </a:moveTo>
                  <a:cubicBezTo>
                    <a:pt x="12" y="117"/>
                    <a:pt x="0" y="234"/>
                    <a:pt x="0" y="352"/>
                  </a:cubicBezTo>
                  <a:cubicBezTo>
                    <a:pt x="0" y="469"/>
                    <a:pt x="12" y="586"/>
                    <a:pt x="47" y="703"/>
                  </a:cubicBezTo>
                  <a:lnTo>
                    <a:pt x="3374" y="703"/>
                  </a:lnTo>
                  <a:cubicBezTo>
                    <a:pt x="3503" y="703"/>
                    <a:pt x="3597" y="598"/>
                    <a:pt x="3597" y="48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6303775" y="4180923"/>
              <a:ext cx="108258" cy="154201"/>
            </a:xfrm>
            <a:custGeom>
              <a:avLst/>
              <a:gdLst/>
              <a:ahLst/>
              <a:cxnLst/>
              <a:rect l="l" t="t" r="r" b="b"/>
              <a:pathLst>
                <a:path w="3035" h="4323" extrusionOk="0">
                  <a:moveTo>
                    <a:pt x="0" y="0"/>
                  </a:moveTo>
                  <a:lnTo>
                    <a:pt x="0" y="4322"/>
                  </a:lnTo>
                  <a:lnTo>
                    <a:pt x="3035" y="4322"/>
                  </a:lnTo>
                  <a:lnTo>
                    <a:pt x="3035" y="3549"/>
                  </a:lnTo>
                  <a:lnTo>
                    <a:pt x="2812" y="3210"/>
                  </a:lnTo>
                  <a:lnTo>
                    <a:pt x="3035" y="2858"/>
                  </a:lnTo>
                  <a:lnTo>
                    <a:pt x="3035" y="1581"/>
                  </a:lnTo>
                  <a:cubicBezTo>
                    <a:pt x="3035" y="1534"/>
                    <a:pt x="3023" y="1499"/>
                    <a:pt x="2999" y="1453"/>
                  </a:cubicBezTo>
                  <a:lnTo>
                    <a:pt x="2473" y="292"/>
                  </a:lnTo>
                  <a:lnTo>
                    <a:pt x="2402" y="128"/>
                  </a:lnTo>
                  <a:cubicBezTo>
                    <a:pt x="2367" y="58"/>
                    <a:pt x="2285" y="0"/>
                    <a:pt x="220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6303775" y="4191339"/>
              <a:ext cx="108258" cy="143786"/>
            </a:xfrm>
            <a:custGeom>
              <a:avLst/>
              <a:gdLst/>
              <a:ahLst/>
              <a:cxnLst/>
              <a:rect l="l" t="t" r="r" b="b"/>
              <a:pathLst>
                <a:path w="3035" h="4031" extrusionOk="0">
                  <a:moveTo>
                    <a:pt x="2473" y="0"/>
                  </a:moveTo>
                  <a:lnTo>
                    <a:pt x="2473" y="3035"/>
                  </a:lnTo>
                  <a:cubicBezTo>
                    <a:pt x="2473" y="3156"/>
                    <a:pt x="2366" y="3244"/>
                    <a:pt x="2254" y="3244"/>
                  </a:cubicBezTo>
                  <a:cubicBezTo>
                    <a:pt x="2204" y="3244"/>
                    <a:pt x="2152" y="3227"/>
                    <a:pt x="2109" y="3187"/>
                  </a:cubicBezTo>
                  <a:cubicBezTo>
                    <a:pt x="1828" y="2941"/>
                    <a:pt x="1453" y="2777"/>
                    <a:pt x="1044" y="2777"/>
                  </a:cubicBezTo>
                  <a:cubicBezTo>
                    <a:pt x="645" y="2777"/>
                    <a:pt x="282" y="2929"/>
                    <a:pt x="0" y="3163"/>
                  </a:cubicBezTo>
                  <a:lnTo>
                    <a:pt x="0" y="4030"/>
                  </a:lnTo>
                  <a:lnTo>
                    <a:pt x="3035" y="4030"/>
                  </a:lnTo>
                  <a:lnTo>
                    <a:pt x="3035" y="3257"/>
                  </a:lnTo>
                  <a:lnTo>
                    <a:pt x="2812" y="2918"/>
                  </a:lnTo>
                  <a:lnTo>
                    <a:pt x="3035" y="2566"/>
                  </a:lnTo>
                  <a:lnTo>
                    <a:pt x="3035" y="1289"/>
                  </a:lnTo>
                  <a:cubicBezTo>
                    <a:pt x="3035" y="1242"/>
                    <a:pt x="3023" y="1207"/>
                    <a:pt x="2999" y="116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6032615" y="4134945"/>
              <a:ext cx="246551" cy="200180"/>
            </a:xfrm>
            <a:custGeom>
              <a:avLst/>
              <a:gdLst/>
              <a:ahLst/>
              <a:cxnLst/>
              <a:rect l="l" t="t" r="r" b="b"/>
              <a:pathLst>
                <a:path w="6912" h="5612" extrusionOk="0">
                  <a:moveTo>
                    <a:pt x="211" y="0"/>
                  </a:moveTo>
                  <a:cubicBezTo>
                    <a:pt x="94" y="0"/>
                    <a:pt x="0" y="94"/>
                    <a:pt x="0" y="211"/>
                  </a:cubicBezTo>
                  <a:lnTo>
                    <a:pt x="0" y="691"/>
                  </a:lnTo>
                  <a:lnTo>
                    <a:pt x="222" y="1488"/>
                  </a:lnTo>
                  <a:lnTo>
                    <a:pt x="0" y="2284"/>
                  </a:lnTo>
                  <a:lnTo>
                    <a:pt x="0" y="5611"/>
                  </a:lnTo>
                  <a:lnTo>
                    <a:pt x="6912" y="5611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6260758" y="4134945"/>
              <a:ext cx="18406" cy="200180"/>
            </a:xfrm>
            <a:custGeom>
              <a:avLst/>
              <a:gdLst/>
              <a:ahLst/>
              <a:cxnLst/>
              <a:rect l="l" t="t" r="r" b="b"/>
              <a:pathLst>
                <a:path w="516" h="5612" extrusionOk="0">
                  <a:moveTo>
                    <a:pt x="0" y="0"/>
                  </a:moveTo>
                  <a:lnTo>
                    <a:pt x="0" y="5611"/>
                  </a:lnTo>
                  <a:lnTo>
                    <a:pt x="516" y="561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6047668" y="4290393"/>
              <a:ext cx="111576" cy="44730"/>
            </a:xfrm>
            <a:custGeom>
              <a:avLst/>
              <a:gdLst/>
              <a:ahLst/>
              <a:cxnLst/>
              <a:rect l="l" t="t" r="r" b="b"/>
              <a:pathLst>
                <a:path w="3128" h="1254" extrusionOk="0">
                  <a:moveTo>
                    <a:pt x="1558" y="0"/>
                  </a:moveTo>
                  <a:cubicBezTo>
                    <a:pt x="797" y="0"/>
                    <a:pt x="164" y="539"/>
                    <a:pt x="0" y="1253"/>
                  </a:cubicBezTo>
                  <a:lnTo>
                    <a:pt x="3127" y="1253"/>
                  </a:lnTo>
                  <a:cubicBezTo>
                    <a:pt x="2963" y="539"/>
                    <a:pt x="2331" y="0"/>
                    <a:pt x="155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6032615" y="4159593"/>
              <a:ext cx="98628" cy="56858"/>
            </a:xfrm>
            <a:custGeom>
              <a:avLst/>
              <a:gdLst/>
              <a:ahLst/>
              <a:cxnLst/>
              <a:rect l="l" t="t" r="r" b="b"/>
              <a:pathLst>
                <a:path w="2765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2554" y="1593"/>
                  </a:lnTo>
                  <a:cubicBezTo>
                    <a:pt x="2671" y="1593"/>
                    <a:pt x="2765" y="1500"/>
                    <a:pt x="2765" y="1382"/>
                  </a:cubicBezTo>
                  <a:lnTo>
                    <a:pt x="2765" y="211"/>
                  </a:lnTo>
                  <a:cubicBezTo>
                    <a:pt x="2765" y="94"/>
                    <a:pt x="2671" y="0"/>
                    <a:pt x="255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6279128" y="4134945"/>
              <a:ext cx="24684" cy="200180"/>
            </a:xfrm>
            <a:custGeom>
              <a:avLst/>
              <a:gdLst/>
              <a:ahLst/>
              <a:cxnLst/>
              <a:rect l="l" t="t" r="r" b="b"/>
              <a:pathLst>
                <a:path w="692" h="5612" extrusionOk="0">
                  <a:moveTo>
                    <a:pt x="1" y="0"/>
                  </a:moveTo>
                  <a:lnTo>
                    <a:pt x="1" y="5611"/>
                  </a:lnTo>
                  <a:lnTo>
                    <a:pt x="691" y="5611"/>
                  </a:lnTo>
                  <a:lnTo>
                    <a:pt x="691" y="211"/>
                  </a:lnTo>
                  <a:cubicBezTo>
                    <a:pt x="691" y="94"/>
                    <a:pt x="598" y="0"/>
                    <a:pt x="48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6285405" y="4304162"/>
              <a:ext cx="18406" cy="30962"/>
            </a:xfrm>
            <a:custGeom>
              <a:avLst/>
              <a:gdLst/>
              <a:ahLst/>
              <a:cxnLst/>
              <a:rect l="l" t="t" r="r" b="b"/>
              <a:pathLst>
                <a:path w="516" h="868" extrusionOk="0">
                  <a:moveTo>
                    <a:pt x="515" y="0"/>
                  </a:moveTo>
                  <a:cubicBezTo>
                    <a:pt x="258" y="223"/>
                    <a:pt x="70" y="528"/>
                    <a:pt x="0" y="867"/>
                  </a:cubicBezTo>
                  <a:lnTo>
                    <a:pt x="515" y="86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6328459" y="4205535"/>
              <a:ext cx="58927" cy="49795"/>
            </a:xfrm>
            <a:custGeom>
              <a:avLst/>
              <a:gdLst/>
              <a:ahLst/>
              <a:cxnLst/>
              <a:rect l="l" t="t" r="r" b="b"/>
              <a:pathLst>
                <a:path w="1652" h="1396" extrusionOk="0">
                  <a:moveTo>
                    <a:pt x="128" y="1"/>
                  </a:moveTo>
                  <a:cubicBezTo>
                    <a:pt x="58" y="1"/>
                    <a:pt x="0" y="60"/>
                    <a:pt x="0" y="130"/>
                  </a:cubicBezTo>
                  <a:lnTo>
                    <a:pt x="0" y="1266"/>
                  </a:lnTo>
                  <a:cubicBezTo>
                    <a:pt x="0" y="1336"/>
                    <a:pt x="58" y="1395"/>
                    <a:pt x="128" y="1395"/>
                  </a:cubicBezTo>
                  <a:lnTo>
                    <a:pt x="1523" y="1395"/>
                  </a:lnTo>
                  <a:cubicBezTo>
                    <a:pt x="1593" y="1395"/>
                    <a:pt x="1651" y="1336"/>
                    <a:pt x="1651" y="1266"/>
                  </a:cubicBezTo>
                  <a:lnTo>
                    <a:pt x="1651" y="1008"/>
                  </a:lnTo>
                  <a:cubicBezTo>
                    <a:pt x="1651" y="985"/>
                    <a:pt x="1640" y="973"/>
                    <a:pt x="1640" y="950"/>
                  </a:cubicBezTo>
                  <a:lnTo>
                    <a:pt x="1242" y="83"/>
                  </a:lnTo>
                  <a:cubicBezTo>
                    <a:pt x="1218" y="36"/>
                    <a:pt x="1172" y="1"/>
                    <a:pt x="112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6356031" y="4205535"/>
              <a:ext cx="31354" cy="49795"/>
            </a:xfrm>
            <a:custGeom>
              <a:avLst/>
              <a:gdLst/>
              <a:ahLst/>
              <a:cxnLst/>
              <a:rect l="l" t="t" r="r" b="b"/>
              <a:pathLst>
                <a:path w="879" h="1396" extrusionOk="0">
                  <a:moveTo>
                    <a:pt x="0" y="1"/>
                  </a:moveTo>
                  <a:lnTo>
                    <a:pt x="433" y="950"/>
                  </a:lnTo>
                  <a:cubicBezTo>
                    <a:pt x="433" y="973"/>
                    <a:pt x="445" y="985"/>
                    <a:pt x="445" y="1008"/>
                  </a:cubicBezTo>
                  <a:lnTo>
                    <a:pt x="445" y="1395"/>
                  </a:lnTo>
                  <a:lnTo>
                    <a:pt x="750" y="1395"/>
                  </a:lnTo>
                  <a:cubicBezTo>
                    <a:pt x="820" y="1395"/>
                    <a:pt x="878" y="1336"/>
                    <a:pt x="878" y="1266"/>
                  </a:cubicBezTo>
                  <a:lnTo>
                    <a:pt x="878" y="1008"/>
                  </a:lnTo>
                  <a:cubicBezTo>
                    <a:pt x="878" y="985"/>
                    <a:pt x="867" y="973"/>
                    <a:pt x="867" y="950"/>
                  </a:cubicBezTo>
                  <a:lnTo>
                    <a:pt x="469" y="83"/>
                  </a:lnTo>
                  <a:cubicBezTo>
                    <a:pt x="445" y="36"/>
                    <a:pt x="399" y="1"/>
                    <a:pt x="3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6303775" y="4310440"/>
              <a:ext cx="74408" cy="74408"/>
            </a:xfrm>
            <a:custGeom>
              <a:avLst/>
              <a:gdLst/>
              <a:ahLst/>
              <a:cxnLst/>
              <a:rect l="l" t="t" r="r" b="b"/>
              <a:pathLst>
                <a:path w="2086" h="2086" extrusionOk="0">
                  <a:moveTo>
                    <a:pt x="1044" y="0"/>
                  </a:moveTo>
                  <a:cubicBezTo>
                    <a:pt x="469" y="0"/>
                    <a:pt x="0" y="469"/>
                    <a:pt x="0" y="1043"/>
                  </a:cubicBezTo>
                  <a:cubicBezTo>
                    <a:pt x="0" y="1617"/>
                    <a:pt x="469" y="2086"/>
                    <a:pt x="1044" y="2086"/>
                  </a:cubicBezTo>
                  <a:cubicBezTo>
                    <a:pt x="1617" y="2086"/>
                    <a:pt x="2086" y="1617"/>
                    <a:pt x="2086" y="1043"/>
                  </a:cubicBezTo>
                  <a:cubicBezTo>
                    <a:pt x="2086" y="469"/>
                    <a:pt x="1617" y="0"/>
                    <a:pt x="104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6310053" y="4316682"/>
              <a:ext cx="68130" cy="68165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441" y="1"/>
                  </a:moveTo>
                  <a:cubicBezTo>
                    <a:pt x="1547" y="165"/>
                    <a:pt x="1605" y="364"/>
                    <a:pt x="1605" y="575"/>
                  </a:cubicBezTo>
                  <a:cubicBezTo>
                    <a:pt x="1605" y="1149"/>
                    <a:pt x="1136" y="1606"/>
                    <a:pt x="574" y="1606"/>
                  </a:cubicBezTo>
                  <a:cubicBezTo>
                    <a:pt x="363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4" y="1911"/>
                    <a:pt x="868" y="1911"/>
                  </a:cubicBezTo>
                  <a:cubicBezTo>
                    <a:pt x="1441" y="1911"/>
                    <a:pt x="1910" y="1442"/>
                    <a:pt x="1910" y="868"/>
                  </a:cubicBezTo>
                  <a:cubicBezTo>
                    <a:pt x="1910" y="505"/>
                    <a:pt x="1722" y="188"/>
                    <a:pt x="1441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6328459" y="4335087"/>
              <a:ext cx="24648" cy="25112"/>
            </a:xfrm>
            <a:custGeom>
              <a:avLst/>
              <a:gdLst/>
              <a:ahLst/>
              <a:cxnLst/>
              <a:rect l="l" t="t" r="r" b="b"/>
              <a:pathLst>
                <a:path w="691" h="704" extrusionOk="0">
                  <a:moveTo>
                    <a:pt x="352" y="0"/>
                  </a:moveTo>
                  <a:cubicBezTo>
                    <a:pt x="164" y="0"/>
                    <a:pt x="0" y="164"/>
                    <a:pt x="0" y="352"/>
                  </a:cubicBezTo>
                  <a:cubicBezTo>
                    <a:pt x="0" y="539"/>
                    <a:pt x="164" y="703"/>
                    <a:pt x="352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066430" y="4310440"/>
              <a:ext cx="74015" cy="74408"/>
            </a:xfrm>
            <a:custGeom>
              <a:avLst/>
              <a:gdLst/>
              <a:ahLst/>
              <a:cxnLst/>
              <a:rect l="l" t="t" r="r" b="b"/>
              <a:pathLst>
                <a:path w="2075" h="2086" extrusionOk="0">
                  <a:moveTo>
                    <a:pt x="1032" y="0"/>
                  </a:moveTo>
                  <a:cubicBezTo>
                    <a:pt x="469" y="0"/>
                    <a:pt x="1" y="469"/>
                    <a:pt x="1" y="1043"/>
                  </a:cubicBezTo>
                  <a:cubicBezTo>
                    <a:pt x="1" y="1617"/>
                    <a:pt x="469" y="2086"/>
                    <a:pt x="1032" y="2086"/>
                  </a:cubicBezTo>
                  <a:cubicBezTo>
                    <a:pt x="1606" y="2086"/>
                    <a:pt x="2075" y="1617"/>
                    <a:pt x="2075" y="1043"/>
                  </a:cubicBezTo>
                  <a:cubicBezTo>
                    <a:pt x="2075" y="469"/>
                    <a:pt x="1606" y="0"/>
                    <a:pt x="103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072280" y="4316682"/>
              <a:ext cx="68165" cy="68165"/>
            </a:xfrm>
            <a:custGeom>
              <a:avLst/>
              <a:gdLst/>
              <a:ahLst/>
              <a:cxnLst/>
              <a:rect l="l" t="t" r="r" b="b"/>
              <a:pathLst>
                <a:path w="1911" h="1911" extrusionOk="0">
                  <a:moveTo>
                    <a:pt x="1442" y="1"/>
                  </a:moveTo>
                  <a:lnTo>
                    <a:pt x="1442" y="1"/>
                  </a:lnTo>
                  <a:cubicBezTo>
                    <a:pt x="1547" y="165"/>
                    <a:pt x="1617" y="364"/>
                    <a:pt x="1617" y="575"/>
                  </a:cubicBezTo>
                  <a:cubicBezTo>
                    <a:pt x="1617" y="1149"/>
                    <a:pt x="1149" y="1606"/>
                    <a:pt x="575" y="1606"/>
                  </a:cubicBezTo>
                  <a:cubicBezTo>
                    <a:pt x="364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5" y="1911"/>
                    <a:pt x="868" y="1911"/>
                  </a:cubicBezTo>
                  <a:cubicBezTo>
                    <a:pt x="1442" y="1911"/>
                    <a:pt x="1911" y="1442"/>
                    <a:pt x="1911" y="868"/>
                  </a:cubicBezTo>
                  <a:cubicBezTo>
                    <a:pt x="1911" y="505"/>
                    <a:pt x="1723" y="188"/>
                    <a:pt x="144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6091113" y="4335087"/>
              <a:ext cx="24684" cy="25112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340" y="0"/>
                  </a:moveTo>
                  <a:cubicBezTo>
                    <a:pt x="152" y="0"/>
                    <a:pt x="0" y="164"/>
                    <a:pt x="0" y="352"/>
                  </a:cubicBezTo>
                  <a:cubicBezTo>
                    <a:pt x="0" y="539"/>
                    <a:pt x="152" y="703"/>
                    <a:pt x="340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387349" y="428286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4" y="0"/>
                  </a:moveTo>
                  <a:cubicBezTo>
                    <a:pt x="71" y="0"/>
                    <a:pt x="0" y="82"/>
                    <a:pt x="0" y="176"/>
                  </a:cubicBezTo>
                  <a:lnTo>
                    <a:pt x="0" y="516"/>
                  </a:lnTo>
                  <a:cubicBezTo>
                    <a:pt x="0" y="609"/>
                    <a:pt x="71" y="691"/>
                    <a:pt x="164" y="691"/>
                  </a:cubicBezTo>
                  <a:lnTo>
                    <a:pt x="692" y="6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6051413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17" y="15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6076061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1" y="0"/>
                  </a:moveTo>
                  <a:lnTo>
                    <a:pt x="1" y="1593"/>
                  </a:lnTo>
                  <a:lnTo>
                    <a:pt x="316" y="159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100709" y="4159593"/>
              <a:ext cx="11735" cy="56858"/>
            </a:xfrm>
            <a:custGeom>
              <a:avLst/>
              <a:gdLst/>
              <a:ahLst/>
              <a:cxnLst/>
              <a:rect l="l" t="t" r="r" b="b"/>
              <a:pathLst>
                <a:path w="329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28" y="1593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6232329" y="4291606"/>
              <a:ext cx="22187" cy="11735"/>
            </a:xfrm>
            <a:custGeom>
              <a:avLst/>
              <a:gdLst/>
              <a:ahLst/>
              <a:cxnLst/>
              <a:rect l="l" t="t" r="r" b="b"/>
              <a:pathLst>
                <a:path w="622" h="329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cubicBezTo>
                    <a:pt x="1" y="259"/>
                    <a:pt x="71" y="329"/>
                    <a:pt x="165" y="329"/>
                  </a:cubicBezTo>
                  <a:lnTo>
                    <a:pt x="457" y="329"/>
                  </a:lnTo>
                  <a:cubicBezTo>
                    <a:pt x="551" y="329"/>
                    <a:pt x="621" y="259"/>
                    <a:pt x="621" y="165"/>
                  </a:cubicBezTo>
                  <a:cubicBezTo>
                    <a:pt x="621" y="71"/>
                    <a:pt x="551" y="1"/>
                    <a:pt x="45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243208" y="4229362"/>
              <a:ext cx="11307" cy="85287"/>
            </a:xfrm>
            <a:custGeom>
              <a:avLst/>
              <a:gdLst/>
              <a:ahLst/>
              <a:cxnLst/>
              <a:rect l="l" t="t" r="r" b="b"/>
              <a:pathLst>
                <a:path w="317" h="2391" extrusionOk="0">
                  <a:moveTo>
                    <a:pt x="152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238"/>
                  </a:lnTo>
                  <a:cubicBezTo>
                    <a:pt x="0" y="2320"/>
                    <a:pt x="71" y="2391"/>
                    <a:pt x="152" y="2391"/>
                  </a:cubicBezTo>
                  <a:cubicBezTo>
                    <a:pt x="246" y="2391"/>
                    <a:pt x="316" y="2320"/>
                    <a:pt x="316" y="2238"/>
                  </a:cubicBezTo>
                  <a:lnTo>
                    <a:pt x="316" y="165"/>
                  </a:lnTo>
                  <a:cubicBezTo>
                    <a:pt x="316" y="71"/>
                    <a:pt x="246" y="1"/>
                    <a:pt x="1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155854" y="4185489"/>
              <a:ext cx="98663" cy="99091"/>
            </a:xfrm>
            <a:custGeom>
              <a:avLst/>
              <a:gdLst/>
              <a:ahLst/>
              <a:cxnLst/>
              <a:rect l="l" t="t" r="r" b="b"/>
              <a:pathLst>
                <a:path w="2766" h="2778" extrusionOk="0">
                  <a:moveTo>
                    <a:pt x="1383" y="0"/>
                  </a:moveTo>
                  <a:cubicBezTo>
                    <a:pt x="622" y="0"/>
                    <a:pt x="1" y="622"/>
                    <a:pt x="1" y="1395"/>
                  </a:cubicBezTo>
                  <a:cubicBezTo>
                    <a:pt x="1" y="2156"/>
                    <a:pt x="622" y="2777"/>
                    <a:pt x="1383" y="2777"/>
                  </a:cubicBezTo>
                  <a:cubicBezTo>
                    <a:pt x="2145" y="2777"/>
                    <a:pt x="2765" y="2156"/>
                    <a:pt x="2765" y="1395"/>
                  </a:cubicBezTo>
                  <a:cubicBezTo>
                    <a:pt x="2765" y="622"/>
                    <a:pt x="2145" y="0"/>
                    <a:pt x="138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180537" y="4210172"/>
              <a:ext cx="49332" cy="49724"/>
            </a:xfrm>
            <a:custGeom>
              <a:avLst/>
              <a:gdLst/>
              <a:ahLst/>
              <a:cxnLst/>
              <a:rect l="l" t="t" r="r" b="b"/>
              <a:pathLst>
                <a:path w="1383" h="1394" extrusionOk="0">
                  <a:moveTo>
                    <a:pt x="691" y="0"/>
                  </a:moveTo>
                  <a:cubicBezTo>
                    <a:pt x="305" y="0"/>
                    <a:pt x="0" y="316"/>
                    <a:pt x="0" y="703"/>
                  </a:cubicBezTo>
                  <a:cubicBezTo>
                    <a:pt x="0" y="1078"/>
                    <a:pt x="305" y="1394"/>
                    <a:pt x="691" y="1394"/>
                  </a:cubicBezTo>
                  <a:cubicBezTo>
                    <a:pt x="1078" y="1394"/>
                    <a:pt x="1383" y="1078"/>
                    <a:pt x="1383" y="703"/>
                  </a:cubicBezTo>
                  <a:cubicBezTo>
                    <a:pt x="1383" y="316"/>
                    <a:pt x="1078" y="0"/>
                    <a:pt x="69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6198907" y="4228934"/>
              <a:ext cx="12592" cy="12163"/>
            </a:xfrm>
            <a:custGeom>
              <a:avLst/>
              <a:gdLst/>
              <a:ahLst/>
              <a:cxnLst/>
              <a:rect l="l" t="t" r="r" b="b"/>
              <a:pathLst>
                <a:path w="353" h="341" extrusionOk="0">
                  <a:moveTo>
                    <a:pt x="176" y="1"/>
                  </a:moveTo>
                  <a:cubicBezTo>
                    <a:pt x="82" y="1"/>
                    <a:pt x="1" y="71"/>
                    <a:pt x="1" y="177"/>
                  </a:cubicBezTo>
                  <a:cubicBezTo>
                    <a:pt x="1" y="271"/>
                    <a:pt x="82" y="341"/>
                    <a:pt x="176" y="341"/>
                  </a:cubicBezTo>
                  <a:cubicBezTo>
                    <a:pt x="270" y="341"/>
                    <a:pt x="352" y="271"/>
                    <a:pt x="352" y="177"/>
                  </a:cubicBezTo>
                  <a:cubicBezTo>
                    <a:pt x="352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>
            <a:off x="3498750" y="3429225"/>
            <a:ext cx="2146500" cy="1304878"/>
            <a:chOff x="3498750" y="3429225"/>
            <a:chExt cx="2146500" cy="1304878"/>
          </a:xfrm>
        </p:grpSpPr>
        <p:sp>
          <p:nvSpPr>
            <p:cNvPr id="1975" name="Google Shape;1975;p22"/>
            <p:cNvSpPr/>
            <p:nvPr/>
          </p:nvSpPr>
          <p:spPr>
            <a:xfrm>
              <a:off x="34987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Evacuate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6" name="Google Shape;1976;p22"/>
            <p:cNvSpPr txBox="1"/>
            <p:nvPr/>
          </p:nvSpPr>
          <p:spPr>
            <a:xfrm>
              <a:off x="35692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7" name="Google Shape;1977;p22"/>
          <p:cNvGrpSpPr/>
          <p:nvPr/>
        </p:nvGrpSpPr>
        <p:grpSpPr>
          <a:xfrm>
            <a:off x="6232050" y="3429225"/>
            <a:ext cx="2146500" cy="1304878"/>
            <a:chOff x="6232050" y="3429225"/>
            <a:chExt cx="2146500" cy="1304878"/>
          </a:xfrm>
        </p:grpSpPr>
        <p:sp>
          <p:nvSpPr>
            <p:cNvPr id="1978" name="Google Shape;1978;p22"/>
            <p:cNvSpPr/>
            <p:nvPr/>
          </p:nvSpPr>
          <p:spPr>
            <a:xfrm>
              <a:off x="62320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Assist victims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9" name="Google Shape;1979;p22"/>
            <p:cNvSpPr txBox="1"/>
            <p:nvPr/>
          </p:nvSpPr>
          <p:spPr>
            <a:xfrm>
              <a:off x="63025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0" name="Google Shape;1980;p22"/>
          <p:cNvSpPr/>
          <p:nvPr/>
        </p:nvSpPr>
        <p:spPr>
          <a:xfrm>
            <a:off x="7168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1" name="Google Shape;1981;p22"/>
          <p:cNvGrpSpPr/>
          <p:nvPr/>
        </p:nvGrpSpPr>
        <p:grpSpPr>
          <a:xfrm>
            <a:off x="765450" y="3429225"/>
            <a:ext cx="2146500" cy="1304878"/>
            <a:chOff x="765450" y="3429225"/>
            <a:chExt cx="2146500" cy="1304878"/>
          </a:xfrm>
        </p:grpSpPr>
        <p:sp>
          <p:nvSpPr>
            <p:cNvPr id="1982" name="Google Shape;1982;p22"/>
            <p:cNvSpPr txBox="1"/>
            <p:nvPr/>
          </p:nvSpPr>
          <p:spPr>
            <a:xfrm>
              <a:off x="8359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654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Stop flying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984" name="Google Shape;1984;p22"/>
          <p:cNvCxnSpPr>
            <a:stCxn id="1902" idx="1"/>
            <a:endCxn id="1898" idx="0"/>
          </p:cNvCxnSpPr>
          <p:nvPr/>
        </p:nvCxnSpPr>
        <p:spPr>
          <a:xfrm flipH="1">
            <a:off x="1838763" y="1462800"/>
            <a:ext cx="16179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5" name="Google Shape;1985;p22"/>
          <p:cNvCxnSpPr>
            <a:stCxn id="1902" idx="3"/>
            <a:endCxn id="1900" idx="0"/>
          </p:cNvCxnSpPr>
          <p:nvPr/>
        </p:nvCxnSpPr>
        <p:spPr>
          <a:xfrm>
            <a:off x="5700363" y="1462800"/>
            <a:ext cx="16050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6" name="Google Shape;1986;p22"/>
          <p:cNvCxnSpPr>
            <a:endCxn id="1896" idx="0"/>
          </p:cNvCxnSpPr>
          <p:nvPr/>
        </p:nvCxnSpPr>
        <p:spPr>
          <a:xfrm flipH="1">
            <a:off x="4572000" y="1802475"/>
            <a:ext cx="6600" cy="260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7" name="Google Shape;1987;p22"/>
          <p:cNvCxnSpPr>
            <a:stCxn id="1898" idx="4"/>
            <a:endCxn id="1980" idx="0"/>
          </p:cNvCxnSpPr>
          <p:nvPr/>
        </p:nvCxnSpPr>
        <p:spPr>
          <a:xfrm>
            <a:off x="18387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8" name="Google Shape;1988;p22"/>
          <p:cNvCxnSpPr>
            <a:stCxn id="1896" idx="4"/>
            <a:endCxn id="1905" idx="0"/>
          </p:cNvCxnSpPr>
          <p:nvPr/>
        </p:nvCxnSpPr>
        <p:spPr>
          <a:xfrm>
            <a:off x="45720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9" name="Google Shape;1989;p22"/>
          <p:cNvCxnSpPr>
            <a:stCxn id="1900" idx="4"/>
            <a:endCxn id="1906" idx="0"/>
          </p:cNvCxnSpPr>
          <p:nvPr/>
        </p:nvCxnSpPr>
        <p:spPr>
          <a:xfrm>
            <a:off x="73053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2BEE50A5-290D-4877-9E64-F991938FA3D1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sp>
        <p:nvSpPr>
          <p:cNvPr id="101" name="Flecha: cheurón 100">
            <a:extLst>
              <a:ext uri="{FF2B5EF4-FFF2-40B4-BE49-F238E27FC236}">
                <a16:creationId xmlns:a16="http://schemas.microsoft.com/office/drawing/2014/main" id="{52BC5425-C7DF-406B-8751-FD49F785DF5B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7A7F9A99-1746-4347-951B-F8D362D4C1A7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EF111F0C-E1B2-480C-939D-D3F03FA654E3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A81CB807-B108-4AAE-8EF5-D85BBB90794F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04154AE0-6372-4B20-A1B2-5A5814B4A455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AC4E313F-9F4F-4673-9A6B-E18A988ABBA6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0DED679F-67BA-4ABD-8309-42FA8224E322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82999E6D-1F56-4B45-9EB5-EF7D9D1A8BF3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2275E352-39F9-49FE-9633-C2F9B27ED86D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492F9B6D-BD4D-4688-9AEF-CCF88712F1F7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34688CF6-61B3-40B9-8147-E5A88D76D95D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9148547E-2FA5-444E-A4E4-957DA038C849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9A174A51-44C1-47F0-AFA0-92FB2CF27CFE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09CE8E51-16D4-4C69-B958-32ACD9CE0066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375C0644-AA94-4449-A682-BB9CC93D73B5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813752F6-EBF6-41BE-A3DB-8F2943BD4689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2D2E08BB-E452-4DB2-8D1C-77A4D71BF45F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4">
            <a:extLst>
              <a:ext uri="{FF2B5EF4-FFF2-40B4-BE49-F238E27FC236}">
                <a16:creationId xmlns:a16="http://schemas.microsoft.com/office/drawing/2014/main" id="{8BE9D866-B389-3219-C04F-2653909676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54701" y="835025"/>
            <a:ext cx="3076575" cy="4133850"/>
            <a:chOff x="3688" y="526"/>
            <a:chExt cx="1938" cy="2604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9F5096FD-19A3-452E-5FD9-C653E978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079"/>
              <a:ext cx="1706" cy="2037"/>
            </a:xfrm>
            <a:custGeom>
              <a:avLst/>
              <a:gdLst>
                <a:gd name="T0" fmla="*/ 7 w 206"/>
                <a:gd name="T1" fmla="*/ 77 h 151"/>
                <a:gd name="T2" fmla="*/ 11 w 206"/>
                <a:gd name="T3" fmla="*/ 76 h 151"/>
                <a:gd name="T4" fmla="*/ 14 w 206"/>
                <a:gd name="T5" fmla="*/ 100 h 151"/>
                <a:gd name="T6" fmla="*/ 20 w 206"/>
                <a:gd name="T7" fmla="*/ 119 h 151"/>
                <a:gd name="T8" fmla="*/ 23 w 206"/>
                <a:gd name="T9" fmla="*/ 116 h 151"/>
                <a:gd name="T10" fmla="*/ 29 w 206"/>
                <a:gd name="T11" fmla="*/ 116 h 151"/>
                <a:gd name="T12" fmla="*/ 39 w 206"/>
                <a:gd name="T13" fmla="*/ 123 h 151"/>
                <a:gd name="T14" fmla="*/ 38 w 206"/>
                <a:gd name="T15" fmla="*/ 117 h 151"/>
                <a:gd name="T16" fmla="*/ 46 w 206"/>
                <a:gd name="T17" fmla="*/ 132 h 151"/>
                <a:gd name="T18" fmla="*/ 50 w 206"/>
                <a:gd name="T19" fmla="*/ 130 h 151"/>
                <a:gd name="T20" fmla="*/ 57 w 206"/>
                <a:gd name="T21" fmla="*/ 136 h 151"/>
                <a:gd name="T22" fmla="*/ 64 w 206"/>
                <a:gd name="T23" fmla="*/ 133 h 151"/>
                <a:gd name="T24" fmla="*/ 71 w 206"/>
                <a:gd name="T25" fmla="*/ 132 h 151"/>
                <a:gd name="T26" fmla="*/ 75 w 206"/>
                <a:gd name="T27" fmla="*/ 141 h 151"/>
                <a:gd name="T28" fmla="*/ 84 w 206"/>
                <a:gd name="T29" fmla="*/ 134 h 151"/>
                <a:gd name="T30" fmla="*/ 86 w 206"/>
                <a:gd name="T31" fmla="*/ 137 h 151"/>
                <a:gd name="T32" fmla="*/ 92 w 206"/>
                <a:gd name="T33" fmla="*/ 141 h 151"/>
                <a:gd name="T34" fmla="*/ 101 w 206"/>
                <a:gd name="T35" fmla="*/ 143 h 151"/>
                <a:gd name="T36" fmla="*/ 106 w 206"/>
                <a:gd name="T37" fmla="*/ 130 h 151"/>
                <a:gd name="T38" fmla="*/ 120 w 206"/>
                <a:gd name="T39" fmla="*/ 144 h 151"/>
                <a:gd name="T40" fmla="*/ 130 w 206"/>
                <a:gd name="T41" fmla="*/ 142 h 151"/>
                <a:gd name="T42" fmla="*/ 135 w 206"/>
                <a:gd name="T43" fmla="*/ 141 h 151"/>
                <a:gd name="T44" fmla="*/ 139 w 206"/>
                <a:gd name="T45" fmla="*/ 126 h 151"/>
                <a:gd name="T46" fmla="*/ 151 w 206"/>
                <a:gd name="T47" fmla="*/ 140 h 151"/>
                <a:gd name="T48" fmla="*/ 151 w 206"/>
                <a:gd name="T49" fmla="*/ 132 h 151"/>
                <a:gd name="T50" fmla="*/ 161 w 206"/>
                <a:gd name="T51" fmla="*/ 145 h 151"/>
                <a:gd name="T52" fmla="*/ 170 w 206"/>
                <a:gd name="T53" fmla="*/ 138 h 151"/>
                <a:gd name="T54" fmla="*/ 180 w 206"/>
                <a:gd name="T55" fmla="*/ 136 h 151"/>
                <a:gd name="T56" fmla="*/ 178 w 206"/>
                <a:gd name="T57" fmla="*/ 142 h 151"/>
                <a:gd name="T58" fmla="*/ 180 w 206"/>
                <a:gd name="T59" fmla="*/ 146 h 151"/>
                <a:gd name="T60" fmla="*/ 184 w 206"/>
                <a:gd name="T61" fmla="*/ 121 h 151"/>
                <a:gd name="T62" fmla="*/ 180 w 206"/>
                <a:gd name="T63" fmla="*/ 98 h 151"/>
                <a:gd name="T64" fmla="*/ 184 w 206"/>
                <a:gd name="T65" fmla="*/ 103 h 151"/>
                <a:gd name="T66" fmla="*/ 184 w 206"/>
                <a:gd name="T67" fmla="*/ 85 h 151"/>
                <a:gd name="T68" fmla="*/ 192 w 206"/>
                <a:gd name="T69" fmla="*/ 85 h 151"/>
                <a:gd name="T70" fmla="*/ 194 w 206"/>
                <a:gd name="T71" fmla="*/ 84 h 151"/>
                <a:gd name="T72" fmla="*/ 189 w 206"/>
                <a:gd name="T73" fmla="*/ 61 h 151"/>
                <a:gd name="T74" fmla="*/ 184 w 206"/>
                <a:gd name="T75" fmla="*/ 43 h 151"/>
                <a:gd name="T76" fmla="*/ 186 w 206"/>
                <a:gd name="T77" fmla="*/ 38 h 151"/>
                <a:gd name="T78" fmla="*/ 190 w 206"/>
                <a:gd name="T79" fmla="*/ 38 h 151"/>
                <a:gd name="T80" fmla="*/ 184 w 206"/>
                <a:gd name="T81" fmla="*/ 13 h 151"/>
                <a:gd name="T82" fmla="*/ 192 w 206"/>
                <a:gd name="T83" fmla="*/ 13 h 151"/>
                <a:gd name="T84" fmla="*/ 195 w 206"/>
                <a:gd name="T85" fmla="*/ 32 h 151"/>
                <a:gd name="T86" fmla="*/ 197 w 206"/>
                <a:gd name="T87" fmla="*/ 33 h 151"/>
                <a:gd name="T88" fmla="*/ 201 w 206"/>
                <a:gd name="T89" fmla="*/ 36 h 151"/>
                <a:gd name="T90" fmla="*/ 192 w 206"/>
                <a:gd name="T91" fmla="*/ 56 h 151"/>
                <a:gd name="T92" fmla="*/ 203 w 206"/>
                <a:gd name="T93" fmla="*/ 58 h 151"/>
                <a:gd name="T94" fmla="*/ 199 w 206"/>
                <a:gd name="T95" fmla="*/ 80 h 151"/>
                <a:gd name="T96" fmla="*/ 193 w 206"/>
                <a:gd name="T97" fmla="*/ 111 h 151"/>
                <a:gd name="T98" fmla="*/ 196 w 206"/>
                <a:gd name="T99" fmla="*/ 125 h 151"/>
                <a:gd name="T100" fmla="*/ 198 w 206"/>
                <a:gd name="T101" fmla="*/ 120 h 151"/>
                <a:gd name="T102" fmla="*/ 203 w 206"/>
                <a:gd name="T103" fmla="*/ 127 h 151"/>
                <a:gd name="T104" fmla="*/ 183 w 206"/>
                <a:gd name="T105" fmla="*/ 151 h 151"/>
                <a:gd name="T106" fmla="*/ 39 w 206"/>
                <a:gd name="T107" fmla="*/ 151 h 151"/>
                <a:gd name="T108" fmla="*/ 38 w 206"/>
                <a:gd name="T109" fmla="*/ 138 h 151"/>
                <a:gd name="T110" fmla="*/ 28 w 206"/>
                <a:gd name="T111" fmla="*/ 133 h 151"/>
                <a:gd name="T112" fmla="*/ 14 w 206"/>
                <a:gd name="T113" fmla="*/ 124 h 151"/>
                <a:gd name="T114" fmla="*/ 12 w 206"/>
                <a:gd name="T115" fmla="*/ 110 h 151"/>
                <a:gd name="T116" fmla="*/ 3 w 206"/>
                <a:gd name="T117" fmla="*/ 110 h 151"/>
                <a:gd name="T118" fmla="*/ 2 w 206"/>
                <a:gd name="T119" fmla="*/ 91 h 151"/>
                <a:gd name="T120" fmla="*/ 0 w 206"/>
                <a:gd name="T12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51">
                  <a:moveTo>
                    <a:pt x="1" y="82"/>
                  </a:moveTo>
                  <a:cubicBezTo>
                    <a:pt x="4" y="81"/>
                    <a:pt x="6" y="79"/>
                    <a:pt x="7" y="77"/>
                  </a:cubicBezTo>
                  <a:cubicBezTo>
                    <a:pt x="9" y="75"/>
                    <a:pt x="11" y="73"/>
                    <a:pt x="13" y="72"/>
                  </a:cubicBezTo>
                  <a:cubicBezTo>
                    <a:pt x="13" y="74"/>
                    <a:pt x="12" y="75"/>
                    <a:pt x="11" y="76"/>
                  </a:cubicBezTo>
                  <a:cubicBezTo>
                    <a:pt x="7" y="83"/>
                    <a:pt x="7" y="89"/>
                    <a:pt x="12" y="96"/>
                  </a:cubicBezTo>
                  <a:cubicBezTo>
                    <a:pt x="12" y="97"/>
                    <a:pt x="13" y="99"/>
                    <a:pt x="14" y="100"/>
                  </a:cubicBezTo>
                  <a:cubicBezTo>
                    <a:pt x="17" y="104"/>
                    <a:pt x="18" y="108"/>
                    <a:pt x="17" y="113"/>
                  </a:cubicBezTo>
                  <a:cubicBezTo>
                    <a:pt x="17" y="115"/>
                    <a:pt x="18" y="118"/>
                    <a:pt x="20" y="119"/>
                  </a:cubicBezTo>
                  <a:cubicBezTo>
                    <a:pt x="21" y="119"/>
                    <a:pt x="22" y="120"/>
                    <a:pt x="23" y="119"/>
                  </a:cubicBezTo>
                  <a:cubicBezTo>
                    <a:pt x="24" y="118"/>
                    <a:pt x="23" y="117"/>
                    <a:pt x="23" y="116"/>
                  </a:cubicBezTo>
                  <a:cubicBezTo>
                    <a:pt x="21" y="111"/>
                    <a:pt x="22" y="106"/>
                    <a:pt x="25" y="101"/>
                  </a:cubicBezTo>
                  <a:cubicBezTo>
                    <a:pt x="26" y="106"/>
                    <a:pt x="27" y="111"/>
                    <a:pt x="29" y="116"/>
                  </a:cubicBezTo>
                  <a:cubicBezTo>
                    <a:pt x="30" y="119"/>
                    <a:pt x="32" y="121"/>
                    <a:pt x="35" y="122"/>
                  </a:cubicBezTo>
                  <a:cubicBezTo>
                    <a:pt x="36" y="123"/>
                    <a:pt x="38" y="124"/>
                    <a:pt x="39" y="123"/>
                  </a:cubicBezTo>
                  <a:cubicBezTo>
                    <a:pt x="41" y="121"/>
                    <a:pt x="39" y="120"/>
                    <a:pt x="39" y="118"/>
                  </a:cubicBezTo>
                  <a:cubicBezTo>
                    <a:pt x="38" y="118"/>
                    <a:pt x="38" y="118"/>
                    <a:pt x="38" y="117"/>
                  </a:cubicBezTo>
                  <a:cubicBezTo>
                    <a:pt x="43" y="117"/>
                    <a:pt x="45" y="120"/>
                    <a:pt x="45" y="124"/>
                  </a:cubicBezTo>
                  <a:cubicBezTo>
                    <a:pt x="45" y="127"/>
                    <a:pt x="44" y="129"/>
                    <a:pt x="46" y="132"/>
                  </a:cubicBezTo>
                  <a:cubicBezTo>
                    <a:pt x="47" y="133"/>
                    <a:pt x="48" y="134"/>
                    <a:pt x="49" y="133"/>
                  </a:cubicBezTo>
                  <a:cubicBezTo>
                    <a:pt x="51" y="133"/>
                    <a:pt x="50" y="132"/>
                    <a:pt x="50" y="130"/>
                  </a:cubicBezTo>
                  <a:cubicBezTo>
                    <a:pt x="50" y="128"/>
                    <a:pt x="51" y="126"/>
                    <a:pt x="53" y="125"/>
                  </a:cubicBezTo>
                  <a:cubicBezTo>
                    <a:pt x="53" y="129"/>
                    <a:pt x="54" y="133"/>
                    <a:pt x="57" y="136"/>
                  </a:cubicBezTo>
                  <a:cubicBezTo>
                    <a:pt x="58" y="138"/>
                    <a:pt x="60" y="139"/>
                    <a:pt x="62" y="138"/>
                  </a:cubicBezTo>
                  <a:cubicBezTo>
                    <a:pt x="64" y="137"/>
                    <a:pt x="64" y="135"/>
                    <a:pt x="64" y="133"/>
                  </a:cubicBezTo>
                  <a:cubicBezTo>
                    <a:pt x="63" y="129"/>
                    <a:pt x="64" y="127"/>
                    <a:pt x="68" y="125"/>
                  </a:cubicBezTo>
                  <a:cubicBezTo>
                    <a:pt x="68" y="128"/>
                    <a:pt x="69" y="130"/>
                    <a:pt x="71" y="132"/>
                  </a:cubicBezTo>
                  <a:cubicBezTo>
                    <a:pt x="72" y="133"/>
                    <a:pt x="73" y="134"/>
                    <a:pt x="72" y="136"/>
                  </a:cubicBezTo>
                  <a:cubicBezTo>
                    <a:pt x="72" y="138"/>
                    <a:pt x="72" y="140"/>
                    <a:pt x="75" y="141"/>
                  </a:cubicBezTo>
                  <a:cubicBezTo>
                    <a:pt x="77" y="141"/>
                    <a:pt x="79" y="141"/>
                    <a:pt x="80" y="139"/>
                  </a:cubicBezTo>
                  <a:cubicBezTo>
                    <a:pt x="81" y="137"/>
                    <a:pt x="82" y="135"/>
                    <a:pt x="84" y="134"/>
                  </a:cubicBezTo>
                  <a:cubicBezTo>
                    <a:pt x="85" y="133"/>
                    <a:pt x="87" y="132"/>
                    <a:pt x="89" y="132"/>
                  </a:cubicBezTo>
                  <a:cubicBezTo>
                    <a:pt x="88" y="134"/>
                    <a:pt x="86" y="135"/>
                    <a:pt x="86" y="137"/>
                  </a:cubicBezTo>
                  <a:cubicBezTo>
                    <a:pt x="85" y="139"/>
                    <a:pt x="86" y="141"/>
                    <a:pt x="88" y="142"/>
                  </a:cubicBezTo>
                  <a:cubicBezTo>
                    <a:pt x="89" y="143"/>
                    <a:pt x="91" y="142"/>
                    <a:pt x="92" y="141"/>
                  </a:cubicBezTo>
                  <a:cubicBezTo>
                    <a:pt x="94" y="140"/>
                    <a:pt x="95" y="138"/>
                    <a:pt x="97" y="137"/>
                  </a:cubicBezTo>
                  <a:cubicBezTo>
                    <a:pt x="97" y="140"/>
                    <a:pt x="98" y="142"/>
                    <a:pt x="101" y="143"/>
                  </a:cubicBezTo>
                  <a:cubicBezTo>
                    <a:pt x="104" y="145"/>
                    <a:pt x="106" y="144"/>
                    <a:pt x="107" y="141"/>
                  </a:cubicBezTo>
                  <a:cubicBezTo>
                    <a:pt x="108" y="137"/>
                    <a:pt x="107" y="134"/>
                    <a:pt x="106" y="130"/>
                  </a:cubicBezTo>
                  <a:cubicBezTo>
                    <a:pt x="111" y="131"/>
                    <a:pt x="114" y="134"/>
                    <a:pt x="115" y="138"/>
                  </a:cubicBezTo>
                  <a:cubicBezTo>
                    <a:pt x="116" y="141"/>
                    <a:pt x="116" y="144"/>
                    <a:pt x="120" y="144"/>
                  </a:cubicBezTo>
                  <a:cubicBezTo>
                    <a:pt x="123" y="143"/>
                    <a:pt x="124" y="140"/>
                    <a:pt x="123" y="136"/>
                  </a:cubicBezTo>
                  <a:cubicBezTo>
                    <a:pt x="126" y="137"/>
                    <a:pt x="127" y="138"/>
                    <a:pt x="130" y="142"/>
                  </a:cubicBezTo>
                  <a:cubicBezTo>
                    <a:pt x="130" y="143"/>
                    <a:pt x="131" y="144"/>
                    <a:pt x="133" y="144"/>
                  </a:cubicBezTo>
                  <a:cubicBezTo>
                    <a:pt x="134" y="144"/>
                    <a:pt x="135" y="142"/>
                    <a:pt x="135" y="141"/>
                  </a:cubicBezTo>
                  <a:cubicBezTo>
                    <a:pt x="137" y="138"/>
                    <a:pt x="137" y="135"/>
                    <a:pt x="137" y="132"/>
                  </a:cubicBezTo>
                  <a:cubicBezTo>
                    <a:pt x="137" y="130"/>
                    <a:pt x="137" y="128"/>
                    <a:pt x="139" y="126"/>
                  </a:cubicBezTo>
                  <a:cubicBezTo>
                    <a:pt x="140" y="131"/>
                    <a:pt x="145" y="134"/>
                    <a:pt x="146" y="139"/>
                  </a:cubicBezTo>
                  <a:cubicBezTo>
                    <a:pt x="147" y="141"/>
                    <a:pt x="149" y="141"/>
                    <a:pt x="151" y="140"/>
                  </a:cubicBezTo>
                  <a:cubicBezTo>
                    <a:pt x="152" y="139"/>
                    <a:pt x="154" y="138"/>
                    <a:pt x="153" y="135"/>
                  </a:cubicBezTo>
                  <a:cubicBezTo>
                    <a:pt x="152" y="134"/>
                    <a:pt x="152" y="133"/>
                    <a:pt x="151" y="132"/>
                  </a:cubicBezTo>
                  <a:cubicBezTo>
                    <a:pt x="157" y="133"/>
                    <a:pt x="159" y="135"/>
                    <a:pt x="158" y="141"/>
                  </a:cubicBezTo>
                  <a:cubicBezTo>
                    <a:pt x="158" y="143"/>
                    <a:pt x="159" y="144"/>
                    <a:pt x="161" y="145"/>
                  </a:cubicBezTo>
                  <a:cubicBezTo>
                    <a:pt x="163" y="146"/>
                    <a:pt x="163" y="144"/>
                    <a:pt x="164" y="142"/>
                  </a:cubicBezTo>
                  <a:cubicBezTo>
                    <a:pt x="165" y="140"/>
                    <a:pt x="167" y="139"/>
                    <a:pt x="170" y="138"/>
                  </a:cubicBezTo>
                  <a:cubicBezTo>
                    <a:pt x="173" y="137"/>
                    <a:pt x="177" y="138"/>
                    <a:pt x="179" y="135"/>
                  </a:cubicBezTo>
                  <a:cubicBezTo>
                    <a:pt x="180" y="135"/>
                    <a:pt x="180" y="135"/>
                    <a:pt x="180" y="136"/>
                  </a:cubicBezTo>
                  <a:cubicBezTo>
                    <a:pt x="181" y="137"/>
                    <a:pt x="182" y="138"/>
                    <a:pt x="181" y="140"/>
                  </a:cubicBezTo>
                  <a:cubicBezTo>
                    <a:pt x="180" y="141"/>
                    <a:pt x="179" y="141"/>
                    <a:pt x="178" y="142"/>
                  </a:cubicBezTo>
                  <a:cubicBezTo>
                    <a:pt x="177" y="143"/>
                    <a:pt x="176" y="144"/>
                    <a:pt x="177" y="145"/>
                  </a:cubicBezTo>
                  <a:cubicBezTo>
                    <a:pt x="177" y="146"/>
                    <a:pt x="179" y="146"/>
                    <a:pt x="180" y="146"/>
                  </a:cubicBezTo>
                  <a:cubicBezTo>
                    <a:pt x="183" y="146"/>
                    <a:pt x="186" y="142"/>
                    <a:pt x="186" y="138"/>
                  </a:cubicBezTo>
                  <a:cubicBezTo>
                    <a:pt x="188" y="132"/>
                    <a:pt x="186" y="127"/>
                    <a:pt x="184" y="121"/>
                  </a:cubicBezTo>
                  <a:cubicBezTo>
                    <a:pt x="183" y="118"/>
                    <a:pt x="182" y="114"/>
                    <a:pt x="181" y="111"/>
                  </a:cubicBezTo>
                  <a:cubicBezTo>
                    <a:pt x="179" y="107"/>
                    <a:pt x="179" y="103"/>
                    <a:pt x="180" y="98"/>
                  </a:cubicBezTo>
                  <a:cubicBezTo>
                    <a:pt x="180" y="96"/>
                    <a:pt x="180" y="93"/>
                    <a:pt x="178" y="90"/>
                  </a:cubicBezTo>
                  <a:cubicBezTo>
                    <a:pt x="185" y="93"/>
                    <a:pt x="185" y="97"/>
                    <a:pt x="184" y="103"/>
                  </a:cubicBezTo>
                  <a:cubicBezTo>
                    <a:pt x="188" y="101"/>
                    <a:pt x="189" y="97"/>
                    <a:pt x="187" y="93"/>
                  </a:cubicBezTo>
                  <a:cubicBezTo>
                    <a:pt x="186" y="90"/>
                    <a:pt x="185" y="87"/>
                    <a:pt x="184" y="85"/>
                  </a:cubicBezTo>
                  <a:cubicBezTo>
                    <a:pt x="181" y="78"/>
                    <a:pt x="183" y="73"/>
                    <a:pt x="189" y="70"/>
                  </a:cubicBezTo>
                  <a:cubicBezTo>
                    <a:pt x="186" y="76"/>
                    <a:pt x="189" y="81"/>
                    <a:pt x="192" y="85"/>
                  </a:cubicBezTo>
                  <a:cubicBezTo>
                    <a:pt x="192" y="86"/>
                    <a:pt x="192" y="87"/>
                    <a:pt x="193" y="86"/>
                  </a:cubicBezTo>
                  <a:cubicBezTo>
                    <a:pt x="194" y="86"/>
                    <a:pt x="194" y="85"/>
                    <a:pt x="194" y="84"/>
                  </a:cubicBezTo>
                  <a:cubicBezTo>
                    <a:pt x="195" y="79"/>
                    <a:pt x="195" y="74"/>
                    <a:pt x="192" y="68"/>
                  </a:cubicBezTo>
                  <a:cubicBezTo>
                    <a:pt x="191" y="66"/>
                    <a:pt x="190" y="63"/>
                    <a:pt x="189" y="61"/>
                  </a:cubicBezTo>
                  <a:cubicBezTo>
                    <a:pt x="186" y="57"/>
                    <a:pt x="184" y="53"/>
                    <a:pt x="185" y="48"/>
                  </a:cubicBezTo>
                  <a:cubicBezTo>
                    <a:pt x="186" y="46"/>
                    <a:pt x="185" y="44"/>
                    <a:pt x="184" y="43"/>
                  </a:cubicBezTo>
                  <a:cubicBezTo>
                    <a:pt x="181" y="38"/>
                    <a:pt x="182" y="33"/>
                    <a:pt x="186" y="29"/>
                  </a:cubicBezTo>
                  <a:cubicBezTo>
                    <a:pt x="185" y="32"/>
                    <a:pt x="185" y="35"/>
                    <a:pt x="186" y="38"/>
                  </a:cubicBezTo>
                  <a:cubicBezTo>
                    <a:pt x="186" y="39"/>
                    <a:pt x="187" y="40"/>
                    <a:pt x="188" y="40"/>
                  </a:cubicBezTo>
                  <a:cubicBezTo>
                    <a:pt x="189" y="40"/>
                    <a:pt x="189" y="39"/>
                    <a:pt x="190" y="38"/>
                  </a:cubicBezTo>
                  <a:cubicBezTo>
                    <a:pt x="192" y="31"/>
                    <a:pt x="191" y="23"/>
                    <a:pt x="185" y="20"/>
                  </a:cubicBezTo>
                  <a:cubicBezTo>
                    <a:pt x="183" y="18"/>
                    <a:pt x="183" y="15"/>
                    <a:pt x="184" y="13"/>
                  </a:cubicBezTo>
                  <a:cubicBezTo>
                    <a:pt x="187" y="9"/>
                    <a:pt x="190" y="5"/>
                    <a:pt x="191" y="0"/>
                  </a:cubicBezTo>
                  <a:cubicBezTo>
                    <a:pt x="193" y="5"/>
                    <a:pt x="194" y="9"/>
                    <a:pt x="192" y="13"/>
                  </a:cubicBezTo>
                  <a:cubicBezTo>
                    <a:pt x="191" y="14"/>
                    <a:pt x="191" y="15"/>
                    <a:pt x="192" y="17"/>
                  </a:cubicBezTo>
                  <a:cubicBezTo>
                    <a:pt x="195" y="21"/>
                    <a:pt x="196" y="27"/>
                    <a:pt x="195" y="32"/>
                  </a:cubicBezTo>
                  <a:cubicBezTo>
                    <a:pt x="195" y="33"/>
                    <a:pt x="194" y="35"/>
                    <a:pt x="196" y="35"/>
                  </a:cubicBezTo>
                  <a:cubicBezTo>
                    <a:pt x="196" y="35"/>
                    <a:pt x="197" y="34"/>
                    <a:pt x="197" y="33"/>
                  </a:cubicBezTo>
                  <a:cubicBezTo>
                    <a:pt x="198" y="31"/>
                    <a:pt x="199" y="29"/>
                    <a:pt x="200" y="26"/>
                  </a:cubicBezTo>
                  <a:cubicBezTo>
                    <a:pt x="202" y="29"/>
                    <a:pt x="202" y="33"/>
                    <a:pt x="201" y="36"/>
                  </a:cubicBezTo>
                  <a:cubicBezTo>
                    <a:pt x="200" y="40"/>
                    <a:pt x="197" y="44"/>
                    <a:pt x="194" y="48"/>
                  </a:cubicBezTo>
                  <a:cubicBezTo>
                    <a:pt x="193" y="50"/>
                    <a:pt x="192" y="53"/>
                    <a:pt x="192" y="56"/>
                  </a:cubicBezTo>
                  <a:cubicBezTo>
                    <a:pt x="192" y="60"/>
                    <a:pt x="195" y="62"/>
                    <a:pt x="199" y="60"/>
                  </a:cubicBezTo>
                  <a:cubicBezTo>
                    <a:pt x="200" y="59"/>
                    <a:pt x="201" y="59"/>
                    <a:pt x="203" y="58"/>
                  </a:cubicBezTo>
                  <a:cubicBezTo>
                    <a:pt x="202" y="61"/>
                    <a:pt x="200" y="62"/>
                    <a:pt x="200" y="64"/>
                  </a:cubicBezTo>
                  <a:cubicBezTo>
                    <a:pt x="198" y="69"/>
                    <a:pt x="198" y="75"/>
                    <a:pt x="199" y="80"/>
                  </a:cubicBezTo>
                  <a:cubicBezTo>
                    <a:pt x="201" y="87"/>
                    <a:pt x="201" y="94"/>
                    <a:pt x="198" y="101"/>
                  </a:cubicBezTo>
                  <a:cubicBezTo>
                    <a:pt x="196" y="104"/>
                    <a:pt x="194" y="108"/>
                    <a:pt x="193" y="111"/>
                  </a:cubicBezTo>
                  <a:cubicBezTo>
                    <a:pt x="191" y="115"/>
                    <a:pt x="192" y="120"/>
                    <a:pt x="194" y="124"/>
                  </a:cubicBezTo>
                  <a:cubicBezTo>
                    <a:pt x="194" y="125"/>
                    <a:pt x="195" y="126"/>
                    <a:pt x="196" y="125"/>
                  </a:cubicBezTo>
                  <a:cubicBezTo>
                    <a:pt x="197" y="125"/>
                    <a:pt x="198" y="124"/>
                    <a:pt x="198" y="123"/>
                  </a:cubicBezTo>
                  <a:cubicBezTo>
                    <a:pt x="198" y="122"/>
                    <a:pt x="198" y="121"/>
                    <a:pt x="198" y="120"/>
                  </a:cubicBezTo>
                  <a:cubicBezTo>
                    <a:pt x="197" y="114"/>
                    <a:pt x="199" y="111"/>
                    <a:pt x="206" y="108"/>
                  </a:cubicBezTo>
                  <a:cubicBezTo>
                    <a:pt x="202" y="114"/>
                    <a:pt x="203" y="121"/>
                    <a:pt x="203" y="127"/>
                  </a:cubicBezTo>
                  <a:cubicBezTo>
                    <a:pt x="204" y="137"/>
                    <a:pt x="196" y="147"/>
                    <a:pt x="188" y="150"/>
                  </a:cubicBezTo>
                  <a:cubicBezTo>
                    <a:pt x="187" y="151"/>
                    <a:pt x="185" y="151"/>
                    <a:pt x="183" y="151"/>
                  </a:cubicBezTo>
                  <a:cubicBezTo>
                    <a:pt x="145" y="151"/>
                    <a:pt x="106" y="151"/>
                    <a:pt x="67" y="151"/>
                  </a:cubicBezTo>
                  <a:cubicBezTo>
                    <a:pt x="58" y="151"/>
                    <a:pt x="48" y="151"/>
                    <a:pt x="39" y="151"/>
                  </a:cubicBezTo>
                  <a:cubicBezTo>
                    <a:pt x="37" y="151"/>
                    <a:pt x="37" y="150"/>
                    <a:pt x="38" y="149"/>
                  </a:cubicBezTo>
                  <a:cubicBezTo>
                    <a:pt x="42" y="145"/>
                    <a:pt x="42" y="143"/>
                    <a:pt x="38" y="138"/>
                  </a:cubicBezTo>
                  <a:cubicBezTo>
                    <a:pt x="36" y="135"/>
                    <a:pt x="33" y="133"/>
                    <a:pt x="29" y="131"/>
                  </a:cubicBezTo>
                  <a:cubicBezTo>
                    <a:pt x="28" y="132"/>
                    <a:pt x="29" y="133"/>
                    <a:pt x="28" y="133"/>
                  </a:cubicBezTo>
                  <a:cubicBezTo>
                    <a:pt x="28" y="137"/>
                    <a:pt x="25" y="138"/>
                    <a:pt x="22" y="136"/>
                  </a:cubicBezTo>
                  <a:cubicBezTo>
                    <a:pt x="18" y="133"/>
                    <a:pt x="16" y="128"/>
                    <a:pt x="14" y="124"/>
                  </a:cubicBezTo>
                  <a:cubicBezTo>
                    <a:pt x="13" y="122"/>
                    <a:pt x="13" y="120"/>
                    <a:pt x="13" y="117"/>
                  </a:cubicBezTo>
                  <a:cubicBezTo>
                    <a:pt x="14" y="115"/>
                    <a:pt x="14" y="112"/>
                    <a:pt x="12" y="110"/>
                  </a:cubicBezTo>
                  <a:cubicBezTo>
                    <a:pt x="11" y="113"/>
                    <a:pt x="10" y="115"/>
                    <a:pt x="8" y="115"/>
                  </a:cubicBezTo>
                  <a:cubicBezTo>
                    <a:pt x="5" y="115"/>
                    <a:pt x="3" y="113"/>
                    <a:pt x="3" y="110"/>
                  </a:cubicBezTo>
                  <a:cubicBezTo>
                    <a:pt x="2" y="103"/>
                    <a:pt x="2" y="96"/>
                    <a:pt x="5" y="89"/>
                  </a:cubicBezTo>
                  <a:cubicBezTo>
                    <a:pt x="4" y="90"/>
                    <a:pt x="3" y="91"/>
                    <a:pt x="2" y="91"/>
                  </a:cubicBezTo>
                  <a:cubicBezTo>
                    <a:pt x="0" y="91"/>
                    <a:pt x="0" y="89"/>
                    <a:pt x="0" y="88"/>
                  </a:cubicBezTo>
                  <a:cubicBezTo>
                    <a:pt x="0" y="86"/>
                    <a:pt x="0" y="85"/>
                    <a:pt x="0" y="83"/>
                  </a:cubicBezTo>
                  <a:cubicBezTo>
                    <a:pt x="0" y="82"/>
                    <a:pt x="0" y="81"/>
                    <a:pt x="1" y="82"/>
                  </a:cubicBezTo>
                  <a:close/>
                </a:path>
              </a:pathLst>
            </a:custGeom>
            <a:solidFill>
              <a:srgbClr val="E42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B3C3911-688D-C762-AA2E-E38E1659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" y="971"/>
              <a:ext cx="307" cy="2078"/>
            </a:xfrm>
            <a:custGeom>
              <a:avLst/>
              <a:gdLst>
                <a:gd name="T0" fmla="*/ 8 w 37"/>
                <a:gd name="T1" fmla="*/ 154 h 154"/>
                <a:gd name="T2" fmla="*/ 3 w 37"/>
                <a:gd name="T3" fmla="*/ 138 h 154"/>
                <a:gd name="T4" fmla="*/ 7 w 37"/>
                <a:gd name="T5" fmla="*/ 129 h 154"/>
                <a:gd name="T6" fmla="*/ 6 w 37"/>
                <a:gd name="T7" fmla="*/ 120 h 154"/>
                <a:gd name="T8" fmla="*/ 5 w 37"/>
                <a:gd name="T9" fmla="*/ 104 h 154"/>
                <a:gd name="T10" fmla="*/ 6 w 37"/>
                <a:gd name="T11" fmla="*/ 101 h 154"/>
                <a:gd name="T12" fmla="*/ 7 w 37"/>
                <a:gd name="T13" fmla="*/ 88 h 154"/>
                <a:gd name="T14" fmla="*/ 16 w 37"/>
                <a:gd name="T15" fmla="*/ 101 h 154"/>
                <a:gd name="T16" fmla="*/ 16 w 37"/>
                <a:gd name="T17" fmla="*/ 108 h 154"/>
                <a:gd name="T18" fmla="*/ 18 w 37"/>
                <a:gd name="T19" fmla="*/ 110 h 154"/>
                <a:gd name="T20" fmla="*/ 20 w 37"/>
                <a:gd name="T21" fmla="*/ 108 h 154"/>
                <a:gd name="T22" fmla="*/ 19 w 37"/>
                <a:gd name="T23" fmla="*/ 93 h 154"/>
                <a:gd name="T24" fmla="*/ 12 w 37"/>
                <a:gd name="T25" fmla="*/ 70 h 154"/>
                <a:gd name="T26" fmla="*/ 15 w 37"/>
                <a:gd name="T27" fmla="*/ 62 h 154"/>
                <a:gd name="T28" fmla="*/ 18 w 37"/>
                <a:gd name="T29" fmla="*/ 54 h 154"/>
                <a:gd name="T30" fmla="*/ 20 w 37"/>
                <a:gd name="T31" fmla="*/ 60 h 154"/>
                <a:gd name="T32" fmla="*/ 19 w 37"/>
                <a:gd name="T33" fmla="*/ 68 h 154"/>
                <a:gd name="T34" fmla="*/ 20 w 37"/>
                <a:gd name="T35" fmla="*/ 70 h 154"/>
                <a:gd name="T36" fmla="*/ 22 w 37"/>
                <a:gd name="T37" fmla="*/ 69 h 154"/>
                <a:gd name="T38" fmla="*/ 24 w 37"/>
                <a:gd name="T39" fmla="*/ 59 h 154"/>
                <a:gd name="T40" fmla="*/ 18 w 37"/>
                <a:gd name="T41" fmla="*/ 49 h 154"/>
                <a:gd name="T42" fmla="*/ 17 w 37"/>
                <a:gd name="T43" fmla="*/ 36 h 154"/>
                <a:gd name="T44" fmla="*/ 18 w 37"/>
                <a:gd name="T45" fmla="*/ 20 h 154"/>
                <a:gd name="T46" fmla="*/ 19 w 37"/>
                <a:gd name="T47" fmla="*/ 14 h 154"/>
                <a:gd name="T48" fmla="*/ 19 w 37"/>
                <a:gd name="T49" fmla="*/ 0 h 154"/>
                <a:gd name="T50" fmla="*/ 24 w 37"/>
                <a:gd name="T51" fmla="*/ 10 h 154"/>
                <a:gd name="T52" fmla="*/ 26 w 37"/>
                <a:gd name="T53" fmla="*/ 22 h 154"/>
                <a:gd name="T54" fmla="*/ 26 w 37"/>
                <a:gd name="T55" fmla="*/ 30 h 154"/>
                <a:gd name="T56" fmla="*/ 23 w 37"/>
                <a:gd name="T57" fmla="*/ 37 h 154"/>
                <a:gd name="T58" fmla="*/ 27 w 37"/>
                <a:gd name="T59" fmla="*/ 48 h 154"/>
                <a:gd name="T60" fmla="*/ 35 w 37"/>
                <a:gd name="T61" fmla="*/ 29 h 154"/>
                <a:gd name="T62" fmla="*/ 35 w 37"/>
                <a:gd name="T63" fmla="*/ 50 h 154"/>
                <a:gd name="T64" fmla="*/ 34 w 37"/>
                <a:gd name="T65" fmla="*/ 63 h 154"/>
                <a:gd name="T66" fmla="*/ 28 w 37"/>
                <a:gd name="T67" fmla="*/ 83 h 154"/>
                <a:gd name="T68" fmla="*/ 28 w 37"/>
                <a:gd name="T69" fmla="*/ 84 h 154"/>
                <a:gd name="T70" fmla="*/ 27 w 37"/>
                <a:gd name="T71" fmla="*/ 88 h 154"/>
                <a:gd name="T72" fmla="*/ 23 w 37"/>
                <a:gd name="T73" fmla="*/ 85 h 154"/>
                <a:gd name="T74" fmla="*/ 17 w 37"/>
                <a:gd name="T75" fmla="*/ 79 h 154"/>
                <a:gd name="T76" fmla="*/ 21 w 37"/>
                <a:gd name="T77" fmla="*/ 86 h 154"/>
                <a:gd name="T78" fmla="*/ 25 w 37"/>
                <a:gd name="T79" fmla="*/ 100 h 154"/>
                <a:gd name="T80" fmla="*/ 27 w 37"/>
                <a:gd name="T81" fmla="*/ 107 h 154"/>
                <a:gd name="T82" fmla="*/ 27 w 37"/>
                <a:gd name="T83" fmla="*/ 119 h 154"/>
                <a:gd name="T84" fmla="*/ 16 w 37"/>
                <a:gd name="T85" fmla="*/ 122 h 154"/>
                <a:gd name="T86" fmla="*/ 11 w 37"/>
                <a:gd name="T87" fmla="*/ 105 h 154"/>
                <a:gd name="T88" fmla="*/ 9 w 37"/>
                <a:gd name="T89" fmla="*/ 110 h 154"/>
                <a:gd name="T90" fmla="*/ 10 w 37"/>
                <a:gd name="T91" fmla="*/ 120 h 154"/>
                <a:gd name="T92" fmla="*/ 11 w 37"/>
                <a:gd name="T93" fmla="*/ 136 h 154"/>
                <a:gd name="T94" fmla="*/ 8 w 37"/>
                <a:gd name="T95" fmla="*/ 141 h 154"/>
                <a:gd name="T96" fmla="*/ 8 w 37"/>
                <a:gd name="T97" fmla="*/ 152 h 154"/>
                <a:gd name="T98" fmla="*/ 8 w 37"/>
                <a:gd name="T9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4">
                  <a:moveTo>
                    <a:pt x="8" y="154"/>
                  </a:moveTo>
                  <a:cubicBezTo>
                    <a:pt x="1" y="149"/>
                    <a:pt x="0" y="145"/>
                    <a:pt x="3" y="138"/>
                  </a:cubicBezTo>
                  <a:cubicBezTo>
                    <a:pt x="4" y="135"/>
                    <a:pt x="5" y="132"/>
                    <a:pt x="7" y="129"/>
                  </a:cubicBezTo>
                  <a:cubicBezTo>
                    <a:pt x="9" y="126"/>
                    <a:pt x="9" y="123"/>
                    <a:pt x="6" y="120"/>
                  </a:cubicBezTo>
                  <a:cubicBezTo>
                    <a:pt x="2" y="115"/>
                    <a:pt x="3" y="109"/>
                    <a:pt x="5" y="104"/>
                  </a:cubicBezTo>
                  <a:cubicBezTo>
                    <a:pt x="5" y="103"/>
                    <a:pt x="5" y="102"/>
                    <a:pt x="6" y="101"/>
                  </a:cubicBezTo>
                  <a:cubicBezTo>
                    <a:pt x="8" y="97"/>
                    <a:pt x="10" y="93"/>
                    <a:pt x="7" y="88"/>
                  </a:cubicBezTo>
                  <a:cubicBezTo>
                    <a:pt x="13" y="91"/>
                    <a:pt x="16" y="95"/>
                    <a:pt x="16" y="101"/>
                  </a:cubicBezTo>
                  <a:cubicBezTo>
                    <a:pt x="16" y="103"/>
                    <a:pt x="16" y="106"/>
                    <a:pt x="16" y="108"/>
                  </a:cubicBezTo>
                  <a:cubicBezTo>
                    <a:pt x="17" y="109"/>
                    <a:pt x="17" y="110"/>
                    <a:pt x="18" y="110"/>
                  </a:cubicBezTo>
                  <a:cubicBezTo>
                    <a:pt x="19" y="110"/>
                    <a:pt x="20" y="109"/>
                    <a:pt x="20" y="108"/>
                  </a:cubicBezTo>
                  <a:cubicBezTo>
                    <a:pt x="22" y="103"/>
                    <a:pt x="21" y="98"/>
                    <a:pt x="19" y="93"/>
                  </a:cubicBezTo>
                  <a:cubicBezTo>
                    <a:pt x="15" y="86"/>
                    <a:pt x="12" y="78"/>
                    <a:pt x="12" y="70"/>
                  </a:cubicBezTo>
                  <a:cubicBezTo>
                    <a:pt x="12" y="67"/>
                    <a:pt x="13" y="64"/>
                    <a:pt x="15" y="62"/>
                  </a:cubicBezTo>
                  <a:cubicBezTo>
                    <a:pt x="17" y="59"/>
                    <a:pt x="17" y="57"/>
                    <a:pt x="18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19" y="63"/>
                    <a:pt x="18" y="65"/>
                    <a:pt x="19" y="68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1" y="71"/>
                    <a:pt x="21" y="70"/>
                    <a:pt x="22" y="69"/>
                  </a:cubicBezTo>
                  <a:cubicBezTo>
                    <a:pt x="25" y="66"/>
                    <a:pt x="25" y="63"/>
                    <a:pt x="24" y="59"/>
                  </a:cubicBezTo>
                  <a:cubicBezTo>
                    <a:pt x="22" y="56"/>
                    <a:pt x="20" y="52"/>
                    <a:pt x="18" y="49"/>
                  </a:cubicBezTo>
                  <a:cubicBezTo>
                    <a:pt x="16" y="45"/>
                    <a:pt x="16" y="41"/>
                    <a:pt x="17" y="36"/>
                  </a:cubicBezTo>
                  <a:cubicBezTo>
                    <a:pt x="19" y="31"/>
                    <a:pt x="20" y="26"/>
                    <a:pt x="18" y="20"/>
                  </a:cubicBezTo>
                  <a:cubicBezTo>
                    <a:pt x="17" y="18"/>
                    <a:pt x="18" y="16"/>
                    <a:pt x="19" y="14"/>
                  </a:cubicBezTo>
                  <a:cubicBezTo>
                    <a:pt x="21" y="9"/>
                    <a:pt x="22" y="5"/>
                    <a:pt x="19" y="0"/>
                  </a:cubicBezTo>
                  <a:cubicBezTo>
                    <a:pt x="24" y="3"/>
                    <a:pt x="25" y="5"/>
                    <a:pt x="24" y="10"/>
                  </a:cubicBezTo>
                  <a:cubicBezTo>
                    <a:pt x="23" y="14"/>
                    <a:pt x="23" y="18"/>
                    <a:pt x="26" y="22"/>
                  </a:cubicBezTo>
                  <a:cubicBezTo>
                    <a:pt x="27" y="24"/>
                    <a:pt x="27" y="27"/>
                    <a:pt x="26" y="30"/>
                  </a:cubicBezTo>
                  <a:cubicBezTo>
                    <a:pt x="25" y="32"/>
                    <a:pt x="24" y="35"/>
                    <a:pt x="23" y="37"/>
                  </a:cubicBezTo>
                  <a:cubicBezTo>
                    <a:pt x="22" y="41"/>
                    <a:pt x="23" y="45"/>
                    <a:pt x="27" y="48"/>
                  </a:cubicBezTo>
                  <a:cubicBezTo>
                    <a:pt x="29" y="42"/>
                    <a:pt x="29" y="34"/>
                    <a:pt x="35" y="29"/>
                  </a:cubicBezTo>
                  <a:cubicBezTo>
                    <a:pt x="32" y="37"/>
                    <a:pt x="32" y="44"/>
                    <a:pt x="35" y="50"/>
                  </a:cubicBezTo>
                  <a:cubicBezTo>
                    <a:pt x="37" y="55"/>
                    <a:pt x="36" y="59"/>
                    <a:pt x="34" y="63"/>
                  </a:cubicBezTo>
                  <a:cubicBezTo>
                    <a:pt x="32" y="69"/>
                    <a:pt x="29" y="76"/>
                    <a:pt x="28" y="83"/>
                  </a:cubicBezTo>
                  <a:cubicBezTo>
                    <a:pt x="28" y="83"/>
                    <a:pt x="28" y="83"/>
                    <a:pt x="28" y="84"/>
                  </a:cubicBezTo>
                  <a:cubicBezTo>
                    <a:pt x="27" y="85"/>
                    <a:pt x="28" y="87"/>
                    <a:pt x="27" y="88"/>
                  </a:cubicBezTo>
                  <a:cubicBezTo>
                    <a:pt x="25" y="88"/>
                    <a:pt x="24" y="86"/>
                    <a:pt x="23" y="85"/>
                  </a:cubicBezTo>
                  <a:cubicBezTo>
                    <a:pt x="21" y="84"/>
                    <a:pt x="19" y="82"/>
                    <a:pt x="17" y="79"/>
                  </a:cubicBezTo>
                  <a:cubicBezTo>
                    <a:pt x="18" y="82"/>
                    <a:pt x="19" y="84"/>
                    <a:pt x="21" y="86"/>
                  </a:cubicBezTo>
                  <a:cubicBezTo>
                    <a:pt x="24" y="90"/>
                    <a:pt x="26" y="95"/>
                    <a:pt x="25" y="100"/>
                  </a:cubicBezTo>
                  <a:cubicBezTo>
                    <a:pt x="25" y="102"/>
                    <a:pt x="26" y="105"/>
                    <a:pt x="27" y="107"/>
                  </a:cubicBezTo>
                  <a:cubicBezTo>
                    <a:pt x="29" y="111"/>
                    <a:pt x="29" y="115"/>
                    <a:pt x="27" y="119"/>
                  </a:cubicBezTo>
                  <a:cubicBezTo>
                    <a:pt x="25" y="125"/>
                    <a:pt x="20" y="125"/>
                    <a:pt x="16" y="122"/>
                  </a:cubicBezTo>
                  <a:cubicBezTo>
                    <a:pt x="11" y="117"/>
                    <a:pt x="9" y="111"/>
                    <a:pt x="11" y="105"/>
                  </a:cubicBezTo>
                  <a:cubicBezTo>
                    <a:pt x="10" y="106"/>
                    <a:pt x="9" y="108"/>
                    <a:pt x="9" y="110"/>
                  </a:cubicBezTo>
                  <a:cubicBezTo>
                    <a:pt x="8" y="114"/>
                    <a:pt x="7" y="117"/>
                    <a:pt x="10" y="120"/>
                  </a:cubicBezTo>
                  <a:cubicBezTo>
                    <a:pt x="14" y="125"/>
                    <a:pt x="14" y="130"/>
                    <a:pt x="11" y="136"/>
                  </a:cubicBezTo>
                  <a:cubicBezTo>
                    <a:pt x="10" y="137"/>
                    <a:pt x="9" y="139"/>
                    <a:pt x="8" y="141"/>
                  </a:cubicBezTo>
                  <a:cubicBezTo>
                    <a:pt x="6" y="145"/>
                    <a:pt x="6" y="148"/>
                    <a:pt x="8" y="152"/>
                  </a:cubicBezTo>
                  <a:cubicBezTo>
                    <a:pt x="8" y="152"/>
                    <a:pt x="9" y="153"/>
                    <a:pt x="8" y="154"/>
                  </a:cubicBezTo>
                  <a:close/>
                </a:path>
              </a:pathLst>
            </a:custGeom>
            <a:solidFill>
              <a:srgbClr val="E4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FEFEBAF-D1CD-5388-3770-88F5B512E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997"/>
              <a:ext cx="563" cy="1119"/>
            </a:xfrm>
            <a:custGeom>
              <a:avLst/>
              <a:gdLst>
                <a:gd name="T0" fmla="*/ 5 w 68"/>
                <a:gd name="T1" fmla="*/ 78 h 83"/>
                <a:gd name="T2" fmla="*/ 7 w 68"/>
                <a:gd name="T3" fmla="*/ 59 h 83"/>
                <a:gd name="T4" fmla="*/ 7 w 68"/>
                <a:gd name="T5" fmla="*/ 46 h 83"/>
                <a:gd name="T6" fmla="*/ 6 w 68"/>
                <a:gd name="T7" fmla="*/ 30 h 83"/>
                <a:gd name="T8" fmla="*/ 9 w 68"/>
                <a:gd name="T9" fmla="*/ 26 h 83"/>
                <a:gd name="T10" fmla="*/ 9 w 68"/>
                <a:gd name="T11" fmla="*/ 30 h 83"/>
                <a:gd name="T12" fmla="*/ 14 w 68"/>
                <a:gd name="T13" fmla="*/ 45 h 83"/>
                <a:gd name="T14" fmla="*/ 24 w 68"/>
                <a:gd name="T15" fmla="*/ 40 h 83"/>
                <a:gd name="T16" fmla="*/ 23 w 68"/>
                <a:gd name="T17" fmla="*/ 30 h 83"/>
                <a:gd name="T18" fmla="*/ 21 w 68"/>
                <a:gd name="T19" fmla="*/ 25 h 83"/>
                <a:gd name="T20" fmla="*/ 16 w 68"/>
                <a:gd name="T21" fmla="*/ 9 h 83"/>
                <a:gd name="T22" fmla="*/ 14 w 68"/>
                <a:gd name="T23" fmla="*/ 0 h 83"/>
                <a:gd name="T24" fmla="*/ 24 w 68"/>
                <a:gd name="T25" fmla="*/ 11 h 83"/>
                <a:gd name="T26" fmla="*/ 25 w 68"/>
                <a:gd name="T27" fmla="*/ 7 h 83"/>
                <a:gd name="T28" fmla="*/ 26 w 68"/>
                <a:gd name="T29" fmla="*/ 14 h 83"/>
                <a:gd name="T30" fmla="*/ 26 w 68"/>
                <a:gd name="T31" fmla="*/ 22 h 83"/>
                <a:gd name="T32" fmla="*/ 28 w 68"/>
                <a:gd name="T33" fmla="*/ 22 h 83"/>
                <a:gd name="T34" fmla="*/ 31 w 68"/>
                <a:gd name="T35" fmla="*/ 19 h 83"/>
                <a:gd name="T36" fmla="*/ 28 w 68"/>
                <a:gd name="T37" fmla="*/ 39 h 83"/>
                <a:gd name="T38" fmla="*/ 30 w 68"/>
                <a:gd name="T39" fmla="*/ 45 h 83"/>
                <a:gd name="T40" fmla="*/ 34 w 68"/>
                <a:gd name="T41" fmla="*/ 46 h 83"/>
                <a:gd name="T42" fmla="*/ 36 w 68"/>
                <a:gd name="T43" fmla="*/ 42 h 83"/>
                <a:gd name="T44" fmla="*/ 36 w 68"/>
                <a:gd name="T45" fmla="*/ 39 h 83"/>
                <a:gd name="T46" fmla="*/ 39 w 68"/>
                <a:gd name="T47" fmla="*/ 49 h 83"/>
                <a:gd name="T48" fmla="*/ 45 w 68"/>
                <a:gd name="T49" fmla="*/ 65 h 83"/>
                <a:gd name="T50" fmla="*/ 47 w 68"/>
                <a:gd name="T51" fmla="*/ 67 h 83"/>
                <a:gd name="T52" fmla="*/ 51 w 68"/>
                <a:gd name="T53" fmla="*/ 68 h 83"/>
                <a:gd name="T54" fmla="*/ 53 w 68"/>
                <a:gd name="T55" fmla="*/ 64 h 83"/>
                <a:gd name="T56" fmla="*/ 53 w 68"/>
                <a:gd name="T57" fmla="*/ 61 h 83"/>
                <a:gd name="T58" fmla="*/ 55 w 68"/>
                <a:gd name="T59" fmla="*/ 62 h 83"/>
                <a:gd name="T60" fmla="*/ 66 w 68"/>
                <a:gd name="T61" fmla="*/ 73 h 83"/>
                <a:gd name="T62" fmla="*/ 64 w 68"/>
                <a:gd name="T63" fmla="*/ 82 h 83"/>
                <a:gd name="T64" fmla="*/ 62 w 68"/>
                <a:gd name="T65" fmla="*/ 83 h 83"/>
                <a:gd name="T66" fmla="*/ 60 w 68"/>
                <a:gd name="T67" fmla="*/ 83 h 83"/>
                <a:gd name="T68" fmla="*/ 61 w 68"/>
                <a:gd name="T69" fmla="*/ 80 h 83"/>
                <a:gd name="T70" fmla="*/ 60 w 68"/>
                <a:gd name="T71" fmla="*/ 71 h 83"/>
                <a:gd name="T72" fmla="*/ 56 w 68"/>
                <a:gd name="T73" fmla="*/ 76 h 83"/>
                <a:gd name="T74" fmla="*/ 50 w 68"/>
                <a:gd name="T75" fmla="*/ 75 h 83"/>
                <a:gd name="T76" fmla="*/ 33 w 68"/>
                <a:gd name="T77" fmla="*/ 66 h 83"/>
                <a:gd name="T78" fmla="*/ 28 w 68"/>
                <a:gd name="T79" fmla="*/ 56 h 83"/>
                <a:gd name="T80" fmla="*/ 28 w 68"/>
                <a:gd name="T81" fmla="*/ 61 h 83"/>
                <a:gd name="T82" fmla="*/ 28 w 68"/>
                <a:gd name="T83" fmla="*/ 64 h 83"/>
                <a:gd name="T84" fmla="*/ 28 w 68"/>
                <a:gd name="T85" fmla="*/ 70 h 83"/>
                <a:gd name="T86" fmla="*/ 20 w 68"/>
                <a:gd name="T87" fmla="*/ 68 h 83"/>
                <a:gd name="T88" fmla="*/ 16 w 68"/>
                <a:gd name="T89" fmla="*/ 59 h 83"/>
                <a:gd name="T90" fmla="*/ 12 w 68"/>
                <a:gd name="T91" fmla="*/ 51 h 83"/>
                <a:gd name="T92" fmla="*/ 11 w 68"/>
                <a:gd name="T93" fmla="*/ 62 h 83"/>
                <a:gd name="T94" fmla="*/ 16 w 68"/>
                <a:gd name="T95" fmla="*/ 80 h 83"/>
                <a:gd name="T96" fmla="*/ 18 w 68"/>
                <a:gd name="T97" fmla="*/ 81 h 83"/>
                <a:gd name="T98" fmla="*/ 19 w 68"/>
                <a:gd name="T99" fmla="*/ 83 h 83"/>
                <a:gd name="T100" fmla="*/ 17 w 68"/>
                <a:gd name="T101" fmla="*/ 83 h 83"/>
                <a:gd name="T102" fmla="*/ 5 w 68"/>
                <a:gd name="T10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83">
                  <a:moveTo>
                    <a:pt x="5" y="78"/>
                  </a:moveTo>
                  <a:cubicBezTo>
                    <a:pt x="0" y="71"/>
                    <a:pt x="4" y="65"/>
                    <a:pt x="7" y="59"/>
                  </a:cubicBezTo>
                  <a:cubicBezTo>
                    <a:pt x="10" y="54"/>
                    <a:pt x="10" y="50"/>
                    <a:pt x="7" y="46"/>
                  </a:cubicBezTo>
                  <a:cubicBezTo>
                    <a:pt x="2" y="41"/>
                    <a:pt x="4" y="36"/>
                    <a:pt x="6" y="30"/>
                  </a:cubicBezTo>
                  <a:cubicBezTo>
                    <a:pt x="7" y="29"/>
                    <a:pt x="8" y="28"/>
                    <a:pt x="9" y="26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7" y="37"/>
                    <a:pt x="10" y="41"/>
                    <a:pt x="14" y="45"/>
                  </a:cubicBezTo>
                  <a:cubicBezTo>
                    <a:pt x="18" y="49"/>
                    <a:pt x="24" y="46"/>
                    <a:pt x="24" y="40"/>
                  </a:cubicBezTo>
                  <a:cubicBezTo>
                    <a:pt x="24" y="37"/>
                    <a:pt x="25" y="33"/>
                    <a:pt x="23" y="30"/>
                  </a:cubicBezTo>
                  <a:cubicBezTo>
                    <a:pt x="22" y="28"/>
                    <a:pt x="21" y="27"/>
                    <a:pt x="21" y="25"/>
                  </a:cubicBezTo>
                  <a:cubicBezTo>
                    <a:pt x="22" y="19"/>
                    <a:pt x="20" y="14"/>
                    <a:pt x="16" y="9"/>
                  </a:cubicBezTo>
                  <a:cubicBezTo>
                    <a:pt x="14" y="7"/>
                    <a:pt x="13" y="4"/>
                    <a:pt x="14" y="0"/>
                  </a:cubicBezTo>
                  <a:cubicBezTo>
                    <a:pt x="15" y="5"/>
                    <a:pt x="20" y="8"/>
                    <a:pt x="24" y="11"/>
                  </a:cubicBezTo>
                  <a:cubicBezTo>
                    <a:pt x="25" y="10"/>
                    <a:pt x="24" y="8"/>
                    <a:pt x="25" y="7"/>
                  </a:cubicBezTo>
                  <a:cubicBezTo>
                    <a:pt x="25" y="9"/>
                    <a:pt x="24" y="12"/>
                    <a:pt x="26" y="14"/>
                  </a:cubicBezTo>
                  <a:cubicBezTo>
                    <a:pt x="25" y="16"/>
                    <a:pt x="26" y="19"/>
                    <a:pt x="26" y="22"/>
                  </a:cubicBezTo>
                  <a:cubicBezTo>
                    <a:pt x="26" y="23"/>
                    <a:pt x="28" y="23"/>
                    <a:pt x="28" y="22"/>
                  </a:cubicBezTo>
                  <a:cubicBezTo>
                    <a:pt x="29" y="21"/>
                    <a:pt x="30" y="20"/>
                    <a:pt x="31" y="19"/>
                  </a:cubicBezTo>
                  <a:cubicBezTo>
                    <a:pt x="28" y="26"/>
                    <a:pt x="28" y="32"/>
                    <a:pt x="28" y="39"/>
                  </a:cubicBezTo>
                  <a:cubicBezTo>
                    <a:pt x="28" y="41"/>
                    <a:pt x="29" y="43"/>
                    <a:pt x="30" y="45"/>
                  </a:cubicBezTo>
                  <a:cubicBezTo>
                    <a:pt x="31" y="46"/>
                    <a:pt x="32" y="47"/>
                    <a:pt x="34" y="46"/>
                  </a:cubicBezTo>
                  <a:cubicBezTo>
                    <a:pt x="35" y="45"/>
                    <a:pt x="37" y="44"/>
                    <a:pt x="36" y="42"/>
                  </a:cubicBezTo>
                  <a:cubicBezTo>
                    <a:pt x="35" y="41"/>
                    <a:pt x="35" y="40"/>
                    <a:pt x="36" y="39"/>
                  </a:cubicBezTo>
                  <a:cubicBezTo>
                    <a:pt x="39" y="42"/>
                    <a:pt x="40" y="45"/>
                    <a:pt x="39" y="49"/>
                  </a:cubicBezTo>
                  <a:cubicBezTo>
                    <a:pt x="38" y="55"/>
                    <a:pt x="41" y="60"/>
                    <a:pt x="45" y="65"/>
                  </a:cubicBezTo>
                  <a:cubicBezTo>
                    <a:pt x="46" y="66"/>
                    <a:pt x="46" y="66"/>
                    <a:pt x="47" y="67"/>
                  </a:cubicBezTo>
                  <a:cubicBezTo>
                    <a:pt x="48" y="68"/>
                    <a:pt x="49" y="69"/>
                    <a:pt x="51" y="68"/>
                  </a:cubicBezTo>
                  <a:cubicBezTo>
                    <a:pt x="52" y="67"/>
                    <a:pt x="53" y="66"/>
                    <a:pt x="53" y="64"/>
                  </a:cubicBezTo>
                  <a:cubicBezTo>
                    <a:pt x="53" y="63"/>
                    <a:pt x="51" y="62"/>
                    <a:pt x="53" y="61"/>
                  </a:cubicBezTo>
                  <a:cubicBezTo>
                    <a:pt x="54" y="61"/>
                    <a:pt x="55" y="62"/>
                    <a:pt x="55" y="62"/>
                  </a:cubicBezTo>
                  <a:cubicBezTo>
                    <a:pt x="59" y="65"/>
                    <a:pt x="64" y="68"/>
                    <a:pt x="66" y="73"/>
                  </a:cubicBezTo>
                  <a:cubicBezTo>
                    <a:pt x="68" y="77"/>
                    <a:pt x="68" y="79"/>
                    <a:pt x="64" y="82"/>
                  </a:cubicBezTo>
                  <a:cubicBezTo>
                    <a:pt x="63" y="82"/>
                    <a:pt x="63" y="82"/>
                    <a:pt x="62" y="83"/>
                  </a:cubicBezTo>
                  <a:cubicBezTo>
                    <a:pt x="62" y="83"/>
                    <a:pt x="61" y="83"/>
                    <a:pt x="60" y="83"/>
                  </a:cubicBezTo>
                  <a:cubicBezTo>
                    <a:pt x="59" y="82"/>
                    <a:pt x="60" y="81"/>
                    <a:pt x="61" y="80"/>
                  </a:cubicBezTo>
                  <a:cubicBezTo>
                    <a:pt x="63" y="76"/>
                    <a:pt x="63" y="75"/>
                    <a:pt x="60" y="71"/>
                  </a:cubicBezTo>
                  <a:cubicBezTo>
                    <a:pt x="59" y="73"/>
                    <a:pt x="58" y="75"/>
                    <a:pt x="56" y="76"/>
                  </a:cubicBezTo>
                  <a:cubicBezTo>
                    <a:pt x="54" y="76"/>
                    <a:pt x="52" y="76"/>
                    <a:pt x="50" y="75"/>
                  </a:cubicBezTo>
                  <a:cubicBezTo>
                    <a:pt x="44" y="74"/>
                    <a:pt x="38" y="71"/>
                    <a:pt x="33" y="66"/>
                  </a:cubicBezTo>
                  <a:cubicBezTo>
                    <a:pt x="30" y="63"/>
                    <a:pt x="29" y="61"/>
                    <a:pt x="28" y="56"/>
                  </a:cubicBezTo>
                  <a:cubicBezTo>
                    <a:pt x="27" y="58"/>
                    <a:pt x="27" y="59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9" y="66"/>
                    <a:pt x="30" y="68"/>
                    <a:pt x="28" y="70"/>
                  </a:cubicBezTo>
                  <a:cubicBezTo>
                    <a:pt x="26" y="71"/>
                    <a:pt x="22" y="70"/>
                    <a:pt x="20" y="68"/>
                  </a:cubicBezTo>
                  <a:cubicBezTo>
                    <a:pt x="18" y="65"/>
                    <a:pt x="17" y="62"/>
                    <a:pt x="16" y="59"/>
                  </a:cubicBezTo>
                  <a:cubicBezTo>
                    <a:pt x="15" y="56"/>
                    <a:pt x="14" y="53"/>
                    <a:pt x="12" y="51"/>
                  </a:cubicBezTo>
                  <a:cubicBezTo>
                    <a:pt x="13" y="55"/>
                    <a:pt x="12" y="58"/>
                    <a:pt x="11" y="62"/>
                  </a:cubicBezTo>
                  <a:cubicBezTo>
                    <a:pt x="8" y="69"/>
                    <a:pt x="10" y="76"/>
                    <a:pt x="16" y="80"/>
                  </a:cubicBezTo>
                  <a:cubicBezTo>
                    <a:pt x="17" y="81"/>
                    <a:pt x="17" y="81"/>
                    <a:pt x="18" y="81"/>
                  </a:cubicBezTo>
                  <a:cubicBezTo>
                    <a:pt x="18" y="82"/>
                    <a:pt x="19" y="82"/>
                    <a:pt x="19" y="83"/>
                  </a:cubicBezTo>
                  <a:cubicBezTo>
                    <a:pt x="18" y="83"/>
                    <a:pt x="17" y="83"/>
                    <a:pt x="17" y="83"/>
                  </a:cubicBezTo>
                  <a:cubicBezTo>
                    <a:pt x="12" y="82"/>
                    <a:pt x="8" y="81"/>
                    <a:pt x="5" y="78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F5598B4-9D4E-4A37-29DB-4D78EC17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658"/>
              <a:ext cx="695" cy="472"/>
            </a:xfrm>
            <a:custGeom>
              <a:avLst/>
              <a:gdLst>
                <a:gd name="T0" fmla="*/ 9 w 84"/>
                <a:gd name="T1" fmla="*/ 34 h 35"/>
                <a:gd name="T2" fmla="*/ 10 w 84"/>
                <a:gd name="T3" fmla="*/ 33 h 35"/>
                <a:gd name="T4" fmla="*/ 1 w 84"/>
                <a:gd name="T5" fmla="*/ 21 h 35"/>
                <a:gd name="T6" fmla="*/ 1 w 84"/>
                <a:gd name="T7" fmla="*/ 14 h 35"/>
                <a:gd name="T8" fmla="*/ 3 w 84"/>
                <a:gd name="T9" fmla="*/ 0 h 35"/>
                <a:gd name="T10" fmla="*/ 9 w 84"/>
                <a:gd name="T11" fmla="*/ 9 h 35"/>
                <a:gd name="T12" fmla="*/ 12 w 84"/>
                <a:gd name="T13" fmla="*/ 17 h 35"/>
                <a:gd name="T14" fmla="*/ 15 w 84"/>
                <a:gd name="T15" fmla="*/ 20 h 35"/>
                <a:gd name="T16" fmla="*/ 20 w 84"/>
                <a:gd name="T17" fmla="*/ 20 h 35"/>
                <a:gd name="T18" fmla="*/ 20 w 84"/>
                <a:gd name="T19" fmla="*/ 16 h 35"/>
                <a:gd name="T20" fmla="*/ 18 w 84"/>
                <a:gd name="T21" fmla="*/ 9 h 35"/>
                <a:gd name="T22" fmla="*/ 21 w 84"/>
                <a:gd name="T23" fmla="*/ 5 h 35"/>
                <a:gd name="T24" fmla="*/ 44 w 84"/>
                <a:gd name="T25" fmla="*/ 26 h 35"/>
                <a:gd name="T26" fmla="*/ 51 w 84"/>
                <a:gd name="T27" fmla="*/ 20 h 35"/>
                <a:gd name="T28" fmla="*/ 52 w 84"/>
                <a:gd name="T29" fmla="*/ 33 h 35"/>
                <a:gd name="T30" fmla="*/ 54 w 84"/>
                <a:gd name="T31" fmla="*/ 34 h 35"/>
                <a:gd name="T32" fmla="*/ 81 w 84"/>
                <a:gd name="T33" fmla="*/ 34 h 35"/>
                <a:gd name="T34" fmla="*/ 84 w 84"/>
                <a:gd name="T35" fmla="*/ 34 h 35"/>
                <a:gd name="T36" fmla="*/ 46 w 84"/>
                <a:gd name="T37" fmla="*/ 34 h 35"/>
                <a:gd name="T38" fmla="*/ 14 w 84"/>
                <a:gd name="T39" fmla="*/ 34 h 35"/>
                <a:gd name="T40" fmla="*/ 9 w 84"/>
                <a:gd name="T4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5">
                  <a:moveTo>
                    <a:pt x="9" y="34"/>
                  </a:moveTo>
                  <a:cubicBezTo>
                    <a:pt x="9" y="34"/>
                    <a:pt x="9" y="34"/>
                    <a:pt x="10" y="33"/>
                  </a:cubicBezTo>
                  <a:cubicBezTo>
                    <a:pt x="4" y="31"/>
                    <a:pt x="2" y="26"/>
                    <a:pt x="1" y="21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3" y="10"/>
                    <a:pt x="5" y="5"/>
                    <a:pt x="3" y="0"/>
                  </a:cubicBezTo>
                  <a:cubicBezTo>
                    <a:pt x="7" y="2"/>
                    <a:pt x="7" y="6"/>
                    <a:pt x="9" y="9"/>
                  </a:cubicBezTo>
                  <a:cubicBezTo>
                    <a:pt x="10" y="12"/>
                    <a:pt x="11" y="15"/>
                    <a:pt x="12" y="17"/>
                  </a:cubicBezTo>
                  <a:cubicBezTo>
                    <a:pt x="13" y="19"/>
                    <a:pt x="14" y="19"/>
                    <a:pt x="15" y="20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9" y="14"/>
                    <a:pt x="18" y="11"/>
                    <a:pt x="18" y="9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3" y="19"/>
                    <a:pt x="33" y="23"/>
                    <a:pt x="44" y="26"/>
                  </a:cubicBezTo>
                  <a:cubicBezTo>
                    <a:pt x="49" y="27"/>
                    <a:pt x="50" y="26"/>
                    <a:pt x="51" y="20"/>
                  </a:cubicBezTo>
                  <a:cubicBezTo>
                    <a:pt x="56" y="25"/>
                    <a:pt x="56" y="27"/>
                    <a:pt x="52" y="33"/>
                  </a:cubicBezTo>
                  <a:cubicBezTo>
                    <a:pt x="53" y="34"/>
                    <a:pt x="54" y="34"/>
                    <a:pt x="54" y="34"/>
                  </a:cubicBezTo>
                  <a:cubicBezTo>
                    <a:pt x="63" y="34"/>
                    <a:pt x="72" y="34"/>
                    <a:pt x="81" y="34"/>
                  </a:cubicBezTo>
                  <a:cubicBezTo>
                    <a:pt x="82" y="34"/>
                    <a:pt x="83" y="34"/>
                    <a:pt x="84" y="34"/>
                  </a:cubicBezTo>
                  <a:cubicBezTo>
                    <a:pt x="71" y="34"/>
                    <a:pt x="59" y="34"/>
                    <a:pt x="46" y="34"/>
                  </a:cubicBezTo>
                  <a:cubicBezTo>
                    <a:pt x="35" y="34"/>
                    <a:pt x="24" y="34"/>
                    <a:pt x="14" y="34"/>
                  </a:cubicBezTo>
                  <a:cubicBezTo>
                    <a:pt x="12" y="34"/>
                    <a:pt x="10" y="35"/>
                    <a:pt x="9" y="34"/>
                  </a:cubicBezTo>
                  <a:close/>
                </a:path>
              </a:pathLst>
            </a:custGeom>
            <a:solidFill>
              <a:srgbClr val="FCC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70DFAC6B-5A3B-E516-94C3-CEB2A03E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553"/>
              <a:ext cx="472" cy="216"/>
            </a:xfrm>
            <a:custGeom>
              <a:avLst/>
              <a:gdLst>
                <a:gd name="T0" fmla="*/ 0 w 57"/>
                <a:gd name="T1" fmla="*/ 7 h 16"/>
                <a:gd name="T2" fmla="*/ 16 w 57"/>
                <a:gd name="T3" fmla="*/ 2 h 16"/>
                <a:gd name="T4" fmla="*/ 25 w 57"/>
                <a:gd name="T5" fmla="*/ 7 h 16"/>
                <a:gd name="T6" fmla="*/ 35 w 57"/>
                <a:gd name="T7" fmla="*/ 11 h 16"/>
                <a:gd name="T8" fmla="*/ 37 w 57"/>
                <a:gd name="T9" fmla="*/ 11 h 16"/>
                <a:gd name="T10" fmla="*/ 39 w 57"/>
                <a:gd name="T11" fmla="*/ 9 h 16"/>
                <a:gd name="T12" fmla="*/ 37 w 57"/>
                <a:gd name="T13" fmla="*/ 8 h 16"/>
                <a:gd name="T14" fmla="*/ 32 w 57"/>
                <a:gd name="T15" fmla="*/ 8 h 16"/>
                <a:gd name="T16" fmla="*/ 24 w 57"/>
                <a:gd name="T17" fmla="*/ 2 h 16"/>
                <a:gd name="T18" fmla="*/ 35 w 57"/>
                <a:gd name="T19" fmla="*/ 3 h 16"/>
                <a:gd name="T20" fmla="*/ 45 w 57"/>
                <a:gd name="T21" fmla="*/ 6 h 16"/>
                <a:gd name="T22" fmla="*/ 57 w 57"/>
                <a:gd name="T23" fmla="*/ 12 h 16"/>
                <a:gd name="T24" fmla="*/ 50 w 57"/>
                <a:gd name="T25" fmla="*/ 14 h 16"/>
                <a:gd name="T26" fmla="*/ 28 w 57"/>
                <a:gd name="T27" fmla="*/ 15 h 16"/>
                <a:gd name="T28" fmla="*/ 19 w 57"/>
                <a:gd name="T29" fmla="*/ 11 h 16"/>
                <a:gd name="T30" fmla="*/ 0 w 57"/>
                <a:gd name="T3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16">
                  <a:moveTo>
                    <a:pt x="0" y="7"/>
                  </a:moveTo>
                  <a:cubicBezTo>
                    <a:pt x="3" y="2"/>
                    <a:pt x="10" y="0"/>
                    <a:pt x="16" y="2"/>
                  </a:cubicBezTo>
                  <a:cubicBezTo>
                    <a:pt x="19" y="3"/>
                    <a:pt x="22" y="5"/>
                    <a:pt x="25" y="7"/>
                  </a:cubicBezTo>
                  <a:cubicBezTo>
                    <a:pt x="28" y="10"/>
                    <a:pt x="31" y="10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0"/>
                    <a:pt x="39" y="9"/>
                  </a:cubicBezTo>
                  <a:cubicBezTo>
                    <a:pt x="39" y="8"/>
                    <a:pt x="38" y="8"/>
                    <a:pt x="37" y="8"/>
                  </a:cubicBezTo>
                  <a:cubicBezTo>
                    <a:pt x="35" y="8"/>
                    <a:pt x="34" y="8"/>
                    <a:pt x="32" y="8"/>
                  </a:cubicBezTo>
                  <a:cubicBezTo>
                    <a:pt x="29" y="8"/>
                    <a:pt x="26" y="7"/>
                    <a:pt x="24" y="2"/>
                  </a:cubicBezTo>
                  <a:cubicBezTo>
                    <a:pt x="28" y="5"/>
                    <a:pt x="32" y="4"/>
                    <a:pt x="35" y="3"/>
                  </a:cubicBezTo>
                  <a:cubicBezTo>
                    <a:pt x="39" y="2"/>
                    <a:pt x="42" y="4"/>
                    <a:pt x="45" y="6"/>
                  </a:cubicBezTo>
                  <a:cubicBezTo>
                    <a:pt x="48" y="9"/>
                    <a:pt x="52" y="11"/>
                    <a:pt x="57" y="12"/>
                  </a:cubicBezTo>
                  <a:cubicBezTo>
                    <a:pt x="54" y="13"/>
                    <a:pt x="52" y="14"/>
                    <a:pt x="50" y="14"/>
                  </a:cubicBezTo>
                  <a:cubicBezTo>
                    <a:pt x="43" y="16"/>
                    <a:pt x="35" y="16"/>
                    <a:pt x="28" y="15"/>
                  </a:cubicBezTo>
                  <a:cubicBezTo>
                    <a:pt x="25" y="15"/>
                    <a:pt x="22" y="13"/>
                    <a:pt x="19" y="11"/>
                  </a:cubicBezTo>
                  <a:cubicBezTo>
                    <a:pt x="14" y="6"/>
                    <a:pt x="8" y="3"/>
                    <a:pt x="0" y="7"/>
                  </a:cubicBezTo>
                  <a:close/>
                </a:path>
              </a:pathLst>
            </a:custGeom>
            <a:solidFill>
              <a:srgbClr val="E2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5A05B4-67C2-0D6C-5060-9A304E7C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567"/>
              <a:ext cx="438" cy="189"/>
            </a:xfrm>
            <a:custGeom>
              <a:avLst/>
              <a:gdLst>
                <a:gd name="T0" fmla="*/ 53 w 53"/>
                <a:gd name="T1" fmla="*/ 7 h 14"/>
                <a:gd name="T2" fmla="*/ 42 w 53"/>
                <a:gd name="T3" fmla="*/ 11 h 14"/>
                <a:gd name="T4" fmla="*/ 16 w 53"/>
                <a:gd name="T5" fmla="*/ 12 h 14"/>
                <a:gd name="T6" fmla="*/ 11 w 53"/>
                <a:gd name="T7" fmla="*/ 9 h 14"/>
                <a:gd name="T8" fmla="*/ 0 w 53"/>
                <a:gd name="T9" fmla="*/ 5 h 14"/>
                <a:gd name="T10" fmla="*/ 13 w 53"/>
                <a:gd name="T11" fmla="*/ 5 h 14"/>
                <a:gd name="T12" fmla="*/ 24 w 53"/>
                <a:gd name="T13" fmla="*/ 7 h 14"/>
                <a:gd name="T14" fmla="*/ 26 w 53"/>
                <a:gd name="T15" fmla="*/ 6 h 14"/>
                <a:gd name="T16" fmla="*/ 24 w 53"/>
                <a:gd name="T17" fmla="*/ 4 h 14"/>
                <a:gd name="T18" fmla="*/ 18 w 53"/>
                <a:gd name="T19" fmla="*/ 4 h 14"/>
                <a:gd name="T20" fmla="*/ 35 w 53"/>
                <a:gd name="T21" fmla="*/ 3 h 14"/>
                <a:gd name="T22" fmla="*/ 53 w 5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4">
                  <a:moveTo>
                    <a:pt x="53" y="7"/>
                  </a:moveTo>
                  <a:cubicBezTo>
                    <a:pt x="49" y="10"/>
                    <a:pt x="46" y="10"/>
                    <a:pt x="42" y="11"/>
                  </a:cubicBezTo>
                  <a:cubicBezTo>
                    <a:pt x="34" y="13"/>
                    <a:pt x="25" y="14"/>
                    <a:pt x="16" y="12"/>
                  </a:cubicBezTo>
                  <a:cubicBezTo>
                    <a:pt x="14" y="11"/>
                    <a:pt x="12" y="11"/>
                    <a:pt x="11" y="9"/>
                  </a:cubicBezTo>
                  <a:cubicBezTo>
                    <a:pt x="8" y="6"/>
                    <a:pt x="5" y="4"/>
                    <a:pt x="0" y="5"/>
                  </a:cubicBezTo>
                  <a:cubicBezTo>
                    <a:pt x="5" y="2"/>
                    <a:pt x="9" y="2"/>
                    <a:pt x="13" y="5"/>
                  </a:cubicBezTo>
                  <a:cubicBezTo>
                    <a:pt x="17" y="7"/>
                    <a:pt x="20" y="8"/>
                    <a:pt x="24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6" y="5"/>
                    <a:pt x="25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23" y="0"/>
                    <a:pt x="30" y="0"/>
                    <a:pt x="35" y="3"/>
                  </a:cubicBezTo>
                  <a:cubicBezTo>
                    <a:pt x="41" y="6"/>
                    <a:pt x="46" y="9"/>
                    <a:pt x="53" y="7"/>
                  </a:cubicBezTo>
                  <a:close/>
                </a:path>
              </a:pathLst>
            </a:custGeom>
            <a:solidFill>
              <a:srgbClr val="E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F9B3B7FB-5C01-C989-5E26-DC9CACBE1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553"/>
              <a:ext cx="381" cy="216"/>
            </a:xfrm>
            <a:custGeom>
              <a:avLst/>
              <a:gdLst>
                <a:gd name="T0" fmla="*/ 0 w 46"/>
                <a:gd name="T1" fmla="*/ 5 h 16"/>
                <a:gd name="T2" fmla="*/ 10 w 46"/>
                <a:gd name="T3" fmla="*/ 2 h 16"/>
                <a:gd name="T4" fmla="*/ 33 w 46"/>
                <a:gd name="T5" fmla="*/ 6 h 16"/>
                <a:gd name="T6" fmla="*/ 46 w 46"/>
                <a:gd name="T7" fmla="*/ 8 h 16"/>
                <a:gd name="T8" fmla="*/ 11 w 46"/>
                <a:gd name="T9" fmla="*/ 8 h 16"/>
                <a:gd name="T10" fmla="*/ 20 w 46"/>
                <a:gd name="T11" fmla="*/ 10 h 16"/>
                <a:gd name="T12" fmla="*/ 23 w 46"/>
                <a:gd name="T13" fmla="*/ 9 h 16"/>
                <a:gd name="T14" fmla="*/ 21 w 46"/>
                <a:gd name="T15" fmla="*/ 6 h 16"/>
                <a:gd name="T16" fmla="*/ 13 w 46"/>
                <a:gd name="T17" fmla="*/ 6 h 16"/>
                <a:gd name="T18" fmla="*/ 9 w 46"/>
                <a:gd name="T19" fmla="*/ 7 h 16"/>
                <a:gd name="T20" fmla="*/ 7 w 46"/>
                <a:gd name="T21" fmla="*/ 5 h 16"/>
                <a:gd name="T22" fmla="*/ 0 w 46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0" y="5"/>
                  </a:moveTo>
                  <a:cubicBezTo>
                    <a:pt x="3" y="4"/>
                    <a:pt x="7" y="3"/>
                    <a:pt x="10" y="2"/>
                  </a:cubicBezTo>
                  <a:cubicBezTo>
                    <a:pt x="18" y="0"/>
                    <a:pt x="26" y="0"/>
                    <a:pt x="33" y="6"/>
                  </a:cubicBezTo>
                  <a:cubicBezTo>
                    <a:pt x="37" y="10"/>
                    <a:pt x="41" y="10"/>
                    <a:pt x="46" y="8"/>
                  </a:cubicBezTo>
                  <a:cubicBezTo>
                    <a:pt x="41" y="16"/>
                    <a:pt x="18" y="16"/>
                    <a:pt x="11" y="8"/>
                  </a:cubicBezTo>
                  <a:cubicBezTo>
                    <a:pt x="14" y="9"/>
                    <a:pt x="17" y="10"/>
                    <a:pt x="20" y="10"/>
                  </a:cubicBezTo>
                  <a:cubicBezTo>
                    <a:pt x="21" y="10"/>
                    <a:pt x="23" y="10"/>
                    <a:pt x="23" y="9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19" y="5"/>
                    <a:pt x="16" y="5"/>
                    <a:pt x="13" y="6"/>
                  </a:cubicBezTo>
                  <a:cubicBezTo>
                    <a:pt x="12" y="6"/>
                    <a:pt x="11" y="6"/>
                    <a:pt x="9" y="7"/>
                  </a:cubicBezTo>
                  <a:cubicBezTo>
                    <a:pt x="9" y="6"/>
                    <a:pt x="10" y="4"/>
                    <a:pt x="7" y="5"/>
                  </a:cubicBezTo>
                  <a:cubicBezTo>
                    <a:pt x="5" y="7"/>
                    <a:pt x="2" y="7"/>
                    <a:pt x="0" y="5"/>
                  </a:cubicBezTo>
                  <a:close/>
                </a:path>
              </a:pathLst>
            </a:custGeom>
            <a:solidFill>
              <a:srgbClr val="E124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623A01DD-0966-C362-D600-842FA1DA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729"/>
              <a:ext cx="141" cy="593"/>
            </a:xfrm>
            <a:custGeom>
              <a:avLst/>
              <a:gdLst>
                <a:gd name="T0" fmla="*/ 7 w 17"/>
                <a:gd name="T1" fmla="*/ 44 h 44"/>
                <a:gd name="T2" fmla="*/ 8 w 17"/>
                <a:gd name="T3" fmla="*/ 40 h 44"/>
                <a:gd name="T4" fmla="*/ 4 w 17"/>
                <a:gd name="T5" fmla="*/ 24 h 44"/>
                <a:gd name="T6" fmla="*/ 3 w 17"/>
                <a:gd name="T7" fmla="*/ 13 h 44"/>
                <a:gd name="T8" fmla="*/ 5 w 17"/>
                <a:gd name="T9" fmla="*/ 0 h 44"/>
                <a:gd name="T10" fmla="*/ 7 w 17"/>
                <a:gd name="T11" fmla="*/ 9 h 44"/>
                <a:gd name="T12" fmla="*/ 10 w 17"/>
                <a:gd name="T13" fmla="*/ 19 h 44"/>
                <a:gd name="T14" fmla="*/ 7 w 17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7" y="44"/>
                  </a:moveTo>
                  <a:cubicBezTo>
                    <a:pt x="7" y="42"/>
                    <a:pt x="7" y="41"/>
                    <a:pt x="8" y="40"/>
                  </a:cubicBezTo>
                  <a:cubicBezTo>
                    <a:pt x="9" y="34"/>
                    <a:pt x="8" y="29"/>
                    <a:pt x="4" y="24"/>
                  </a:cubicBezTo>
                  <a:cubicBezTo>
                    <a:pt x="1" y="21"/>
                    <a:pt x="0" y="17"/>
                    <a:pt x="3" y="13"/>
                  </a:cubicBezTo>
                  <a:cubicBezTo>
                    <a:pt x="5" y="9"/>
                    <a:pt x="6" y="5"/>
                    <a:pt x="5" y="0"/>
                  </a:cubicBezTo>
                  <a:cubicBezTo>
                    <a:pt x="8" y="3"/>
                    <a:pt x="8" y="6"/>
                    <a:pt x="7" y="9"/>
                  </a:cubicBezTo>
                  <a:cubicBezTo>
                    <a:pt x="6" y="13"/>
                    <a:pt x="6" y="17"/>
                    <a:pt x="10" y="19"/>
                  </a:cubicBezTo>
                  <a:cubicBezTo>
                    <a:pt x="17" y="26"/>
                    <a:pt x="14" y="38"/>
                    <a:pt x="7" y="44"/>
                  </a:cubicBezTo>
                  <a:close/>
                </a:path>
              </a:pathLst>
            </a:custGeom>
            <a:solidFill>
              <a:srgbClr val="E0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AB85FAD-0C99-E57E-4AB0-DD461DE43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580"/>
              <a:ext cx="82" cy="553"/>
            </a:xfrm>
            <a:custGeom>
              <a:avLst/>
              <a:gdLst>
                <a:gd name="T0" fmla="*/ 5 w 10"/>
                <a:gd name="T1" fmla="*/ 41 h 41"/>
                <a:gd name="T2" fmla="*/ 2 w 10"/>
                <a:gd name="T3" fmla="*/ 19 h 41"/>
                <a:gd name="T4" fmla="*/ 0 w 10"/>
                <a:gd name="T5" fmla="*/ 10 h 41"/>
                <a:gd name="T6" fmla="*/ 7 w 10"/>
                <a:gd name="T7" fmla="*/ 0 h 41"/>
                <a:gd name="T8" fmla="*/ 5 w 10"/>
                <a:gd name="T9" fmla="*/ 4 h 41"/>
                <a:gd name="T10" fmla="*/ 7 w 10"/>
                <a:gd name="T11" fmla="*/ 15 h 41"/>
                <a:gd name="T12" fmla="*/ 10 w 10"/>
                <a:gd name="T13" fmla="*/ 24 h 41"/>
                <a:gd name="T14" fmla="*/ 9 w 10"/>
                <a:gd name="T15" fmla="*/ 35 h 41"/>
                <a:gd name="T16" fmla="*/ 5 w 1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1">
                  <a:moveTo>
                    <a:pt x="5" y="41"/>
                  </a:moveTo>
                  <a:cubicBezTo>
                    <a:pt x="7" y="33"/>
                    <a:pt x="6" y="26"/>
                    <a:pt x="2" y="19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5"/>
                    <a:pt x="2" y="2"/>
                    <a:pt x="7" y="0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8"/>
                    <a:pt x="4" y="11"/>
                    <a:pt x="7" y="15"/>
                  </a:cubicBezTo>
                  <a:cubicBezTo>
                    <a:pt x="9" y="17"/>
                    <a:pt x="9" y="21"/>
                    <a:pt x="10" y="24"/>
                  </a:cubicBezTo>
                  <a:cubicBezTo>
                    <a:pt x="10" y="28"/>
                    <a:pt x="10" y="32"/>
                    <a:pt x="9" y="35"/>
                  </a:cubicBezTo>
                  <a:cubicBezTo>
                    <a:pt x="8" y="37"/>
                    <a:pt x="7" y="39"/>
                    <a:pt x="5" y="41"/>
                  </a:cubicBezTo>
                  <a:close/>
                </a:path>
              </a:pathLst>
            </a:custGeom>
            <a:solidFill>
              <a:srgbClr val="DF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8EAD0EE9-C8C2-7CA6-03F2-385A4AE6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621"/>
              <a:ext cx="306" cy="135"/>
            </a:xfrm>
            <a:custGeom>
              <a:avLst/>
              <a:gdLst>
                <a:gd name="T0" fmla="*/ 37 w 37"/>
                <a:gd name="T1" fmla="*/ 4 h 10"/>
                <a:gd name="T2" fmla="*/ 24 w 37"/>
                <a:gd name="T3" fmla="*/ 7 h 10"/>
                <a:gd name="T4" fmla="*/ 12 w 37"/>
                <a:gd name="T5" fmla="*/ 6 h 10"/>
                <a:gd name="T6" fmla="*/ 0 w 37"/>
                <a:gd name="T7" fmla="*/ 3 h 10"/>
                <a:gd name="T8" fmla="*/ 17 w 37"/>
                <a:gd name="T9" fmla="*/ 1 h 10"/>
                <a:gd name="T10" fmla="*/ 24 w 37"/>
                <a:gd name="T11" fmla="*/ 2 h 10"/>
                <a:gd name="T12" fmla="*/ 37 w 37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">
                  <a:moveTo>
                    <a:pt x="37" y="4"/>
                  </a:moveTo>
                  <a:cubicBezTo>
                    <a:pt x="33" y="9"/>
                    <a:pt x="29" y="10"/>
                    <a:pt x="24" y="7"/>
                  </a:cubicBezTo>
                  <a:cubicBezTo>
                    <a:pt x="20" y="5"/>
                    <a:pt x="16" y="5"/>
                    <a:pt x="12" y="6"/>
                  </a:cubicBezTo>
                  <a:cubicBezTo>
                    <a:pt x="8" y="8"/>
                    <a:pt x="4" y="6"/>
                    <a:pt x="0" y="3"/>
                  </a:cubicBezTo>
                  <a:cubicBezTo>
                    <a:pt x="6" y="4"/>
                    <a:pt x="12" y="3"/>
                    <a:pt x="17" y="1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8" y="4"/>
                    <a:pt x="32" y="5"/>
                    <a:pt x="37" y="4"/>
                  </a:cubicBezTo>
                  <a:close/>
                </a:path>
              </a:pathLst>
            </a:custGeom>
            <a:solidFill>
              <a:srgbClr val="DE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E98350E-C639-0DBD-1B8D-0A53726E3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567"/>
              <a:ext cx="256" cy="121"/>
            </a:xfrm>
            <a:custGeom>
              <a:avLst/>
              <a:gdLst>
                <a:gd name="T0" fmla="*/ 0 w 31"/>
                <a:gd name="T1" fmla="*/ 5 h 9"/>
                <a:gd name="T2" fmla="*/ 9 w 31"/>
                <a:gd name="T3" fmla="*/ 2 h 9"/>
                <a:gd name="T4" fmla="*/ 19 w 31"/>
                <a:gd name="T5" fmla="*/ 2 h 9"/>
                <a:gd name="T6" fmla="*/ 31 w 31"/>
                <a:gd name="T7" fmla="*/ 6 h 9"/>
                <a:gd name="T8" fmla="*/ 17 w 31"/>
                <a:gd name="T9" fmla="*/ 8 h 9"/>
                <a:gd name="T10" fmla="*/ 12 w 31"/>
                <a:gd name="T11" fmla="*/ 7 h 9"/>
                <a:gd name="T12" fmla="*/ 0 w 31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">
                  <a:moveTo>
                    <a:pt x="0" y="5"/>
                  </a:moveTo>
                  <a:cubicBezTo>
                    <a:pt x="3" y="2"/>
                    <a:pt x="6" y="1"/>
                    <a:pt x="9" y="2"/>
                  </a:cubicBezTo>
                  <a:cubicBezTo>
                    <a:pt x="13" y="4"/>
                    <a:pt x="15" y="3"/>
                    <a:pt x="19" y="2"/>
                  </a:cubicBezTo>
                  <a:cubicBezTo>
                    <a:pt x="23" y="0"/>
                    <a:pt x="27" y="2"/>
                    <a:pt x="31" y="6"/>
                  </a:cubicBezTo>
                  <a:cubicBezTo>
                    <a:pt x="25" y="4"/>
                    <a:pt x="21" y="5"/>
                    <a:pt x="17" y="8"/>
                  </a:cubicBezTo>
                  <a:cubicBezTo>
                    <a:pt x="15" y="9"/>
                    <a:pt x="13" y="8"/>
                    <a:pt x="12" y="7"/>
                  </a:cubicBezTo>
                  <a:cubicBezTo>
                    <a:pt x="9" y="5"/>
                    <a:pt x="5" y="4"/>
                    <a:pt x="0" y="5"/>
                  </a:cubicBezTo>
                  <a:close/>
                </a:path>
              </a:pathLst>
            </a:custGeom>
            <a:solidFill>
              <a:srgbClr val="DA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FA7D84F-1597-51EF-C6B9-FD33A14B2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675"/>
              <a:ext cx="91" cy="256"/>
            </a:xfrm>
            <a:custGeom>
              <a:avLst/>
              <a:gdLst>
                <a:gd name="T0" fmla="*/ 11 w 11"/>
                <a:gd name="T1" fmla="*/ 19 h 19"/>
                <a:gd name="T2" fmla="*/ 2 w 11"/>
                <a:gd name="T3" fmla="*/ 6 h 19"/>
                <a:gd name="T4" fmla="*/ 6 w 11"/>
                <a:gd name="T5" fmla="*/ 0 h 19"/>
                <a:gd name="T6" fmla="*/ 9 w 11"/>
                <a:gd name="T7" fmla="*/ 7 h 19"/>
                <a:gd name="T8" fmla="*/ 11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9" y="14"/>
                    <a:pt x="6" y="10"/>
                    <a:pt x="2" y="6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6" y="3"/>
                    <a:pt x="7" y="5"/>
                    <a:pt x="9" y="7"/>
                  </a:cubicBezTo>
                  <a:cubicBezTo>
                    <a:pt x="11" y="10"/>
                    <a:pt x="11" y="14"/>
                    <a:pt x="11" y="19"/>
                  </a:cubicBezTo>
                  <a:close/>
                </a:path>
              </a:pathLst>
            </a:custGeom>
            <a:solidFill>
              <a:srgbClr val="DB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B728BFF-8221-7CC2-8668-E391A3DD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147"/>
              <a:ext cx="66" cy="202"/>
            </a:xfrm>
            <a:custGeom>
              <a:avLst/>
              <a:gdLst>
                <a:gd name="T0" fmla="*/ 2 w 8"/>
                <a:gd name="T1" fmla="*/ 15 h 15"/>
                <a:gd name="T2" fmla="*/ 1 w 8"/>
                <a:gd name="T3" fmla="*/ 9 h 15"/>
                <a:gd name="T4" fmla="*/ 5 w 8"/>
                <a:gd name="T5" fmla="*/ 2 h 15"/>
                <a:gd name="T6" fmla="*/ 7 w 8"/>
                <a:gd name="T7" fmla="*/ 2 h 15"/>
                <a:gd name="T8" fmla="*/ 6 w 8"/>
                <a:gd name="T9" fmla="*/ 7 h 15"/>
                <a:gd name="T10" fmla="*/ 2 w 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2" y="15"/>
                  </a:moveTo>
                  <a:cubicBezTo>
                    <a:pt x="0" y="13"/>
                    <a:pt x="0" y="11"/>
                    <a:pt x="1" y="9"/>
                  </a:cubicBezTo>
                  <a:cubicBezTo>
                    <a:pt x="2" y="7"/>
                    <a:pt x="4" y="5"/>
                    <a:pt x="5" y="2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4"/>
                    <a:pt x="7" y="5"/>
                    <a:pt x="6" y="7"/>
                  </a:cubicBezTo>
                  <a:cubicBezTo>
                    <a:pt x="4" y="9"/>
                    <a:pt x="2" y="11"/>
                    <a:pt x="2" y="15"/>
                  </a:cubicBezTo>
                  <a:close/>
                </a:path>
              </a:pathLst>
            </a:custGeom>
            <a:solidFill>
              <a:srgbClr val="D4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F9AF228-B55C-F429-3486-1308A09D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455"/>
              <a:ext cx="83" cy="203"/>
            </a:xfrm>
            <a:custGeom>
              <a:avLst/>
              <a:gdLst>
                <a:gd name="T0" fmla="*/ 3 w 10"/>
                <a:gd name="T1" fmla="*/ 15 h 15"/>
                <a:gd name="T2" fmla="*/ 3 w 10"/>
                <a:gd name="T3" fmla="*/ 6 h 15"/>
                <a:gd name="T4" fmla="*/ 9 w 10"/>
                <a:gd name="T5" fmla="*/ 0 h 15"/>
                <a:gd name="T6" fmla="*/ 7 w 10"/>
                <a:gd name="T7" fmla="*/ 6 h 15"/>
                <a:gd name="T8" fmla="*/ 3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3" y="15"/>
                  </a:moveTo>
                  <a:cubicBezTo>
                    <a:pt x="0" y="11"/>
                    <a:pt x="0" y="9"/>
                    <a:pt x="3" y="6"/>
                  </a:cubicBezTo>
                  <a:cubicBezTo>
                    <a:pt x="6" y="5"/>
                    <a:pt x="8" y="3"/>
                    <a:pt x="9" y="0"/>
                  </a:cubicBezTo>
                  <a:cubicBezTo>
                    <a:pt x="10" y="3"/>
                    <a:pt x="9" y="4"/>
                    <a:pt x="7" y="6"/>
                  </a:cubicBezTo>
                  <a:cubicBezTo>
                    <a:pt x="5" y="8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CA2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37561CA-8077-B8F9-93E9-699E9A58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1673"/>
              <a:ext cx="83" cy="175"/>
            </a:xfrm>
            <a:custGeom>
              <a:avLst/>
              <a:gdLst>
                <a:gd name="T0" fmla="*/ 2 w 10"/>
                <a:gd name="T1" fmla="*/ 13 h 13"/>
                <a:gd name="T2" fmla="*/ 8 w 10"/>
                <a:gd name="T3" fmla="*/ 0 h 13"/>
                <a:gd name="T4" fmla="*/ 7 w 10"/>
                <a:gd name="T5" fmla="*/ 8 h 13"/>
                <a:gd name="T6" fmla="*/ 2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0" y="7"/>
                    <a:pt x="9" y="6"/>
                    <a:pt x="8" y="0"/>
                  </a:cubicBezTo>
                  <a:cubicBezTo>
                    <a:pt x="10" y="3"/>
                    <a:pt x="10" y="6"/>
                    <a:pt x="7" y="8"/>
                  </a:cubicBezTo>
                  <a:cubicBezTo>
                    <a:pt x="6" y="9"/>
                    <a:pt x="4" y="11"/>
                    <a:pt x="2" y="13"/>
                  </a:cubicBezTo>
                  <a:close/>
                </a:path>
              </a:pathLst>
            </a:custGeom>
            <a:solidFill>
              <a:srgbClr val="CF3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C3BD63F7-4C97-9BA5-3400-05B86FC7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607"/>
              <a:ext cx="124" cy="54"/>
            </a:xfrm>
            <a:custGeom>
              <a:avLst/>
              <a:gdLst>
                <a:gd name="T0" fmla="*/ 5 w 15"/>
                <a:gd name="T1" fmla="*/ 1 h 4"/>
                <a:gd name="T2" fmla="*/ 15 w 15"/>
                <a:gd name="T3" fmla="*/ 0 h 4"/>
                <a:gd name="T4" fmla="*/ 14 w 15"/>
                <a:gd name="T5" fmla="*/ 3 h 4"/>
                <a:gd name="T6" fmla="*/ 0 w 15"/>
                <a:gd name="T7" fmla="*/ 1 h 4"/>
                <a:gd name="T8" fmla="*/ 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5" y="1"/>
                  </a:moveTo>
                  <a:cubicBezTo>
                    <a:pt x="8" y="2"/>
                    <a:pt x="12" y="1"/>
                    <a:pt x="15" y="0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9" y="4"/>
                    <a:pt x="5" y="3"/>
                    <a:pt x="0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AA533E7F-0B74-14CF-A4D8-FBD08607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526"/>
              <a:ext cx="49" cy="162"/>
            </a:xfrm>
            <a:custGeom>
              <a:avLst/>
              <a:gdLst>
                <a:gd name="T0" fmla="*/ 5 w 6"/>
                <a:gd name="T1" fmla="*/ 0 h 12"/>
                <a:gd name="T2" fmla="*/ 2 w 6"/>
                <a:gd name="T3" fmla="*/ 12 h 12"/>
                <a:gd name="T4" fmla="*/ 0 w 6"/>
                <a:gd name="T5" fmla="*/ 5 h 12"/>
                <a:gd name="T6" fmla="*/ 5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5" y="0"/>
                  </a:moveTo>
                  <a:cubicBezTo>
                    <a:pt x="0" y="3"/>
                    <a:pt x="6" y="9"/>
                    <a:pt x="2" y="12"/>
                  </a:cubicBezTo>
                  <a:cubicBezTo>
                    <a:pt x="1" y="10"/>
                    <a:pt x="1" y="7"/>
                    <a:pt x="0" y="5"/>
                  </a:cubicBezTo>
                  <a:cubicBezTo>
                    <a:pt x="0" y="1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CC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2B78C424-B90D-9EBD-ABE3-EDF8C99250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001" y="835025"/>
            <a:ext cx="3076575" cy="4133850"/>
            <a:chOff x="80" y="526"/>
            <a:chExt cx="1938" cy="260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A5CA0BE-EE68-1003-42B9-88EEBB1D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1079"/>
              <a:ext cx="1706" cy="2037"/>
            </a:xfrm>
            <a:custGeom>
              <a:avLst/>
              <a:gdLst>
                <a:gd name="T0" fmla="*/ 7 w 206"/>
                <a:gd name="T1" fmla="*/ 77 h 151"/>
                <a:gd name="T2" fmla="*/ 11 w 206"/>
                <a:gd name="T3" fmla="*/ 76 h 151"/>
                <a:gd name="T4" fmla="*/ 14 w 206"/>
                <a:gd name="T5" fmla="*/ 100 h 151"/>
                <a:gd name="T6" fmla="*/ 20 w 206"/>
                <a:gd name="T7" fmla="*/ 119 h 151"/>
                <a:gd name="T8" fmla="*/ 23 w 206"/>
                <a:gd name="T9" fmla="*/ 116 h 151"/>
                <a:gd name="T10" fmla="*/ 29 w 206"/>
                <a:gd name="T11" fmla="*/ 116 h 151"/>
                <a:gd name="T12" fmla="*/ 39 w 206"/>
                <a:gd name="T13" fmla="*/ 123 h 151"/>
                <a:gd name="T14" fmla="*/ 38 w 206"/>
                <a:gd name="T15" fmla="*/ 117 h 151"/>
                <a:gd name="T16" fmla="*/ 46 w 206"/>
                <a:gd name="T17" fmla="*/ 132 h 151"/>
                <a:gd name="T18" fmla="*/ 50 w 206"/>
                <a:gd name="T19" fmla="*/ 130 h 151"/>
                <a:gd name="T20" fmla="*/ 57 w 206"/>
                <a:gd name="T21" fmla="*/ 136 h 151"/>
                <a:gd name="T22" fmla="*/ 64 w 206"/>
                <a:gd name="T23" fmla="*/ 133 h 151"/>
                <a:gd name="T24" fmla="*/ 71 w 206"/>
                <a:gd name="T25" fmla="*/ 132 h 151"/>
                <a:gd name="T26" fmla="*/ 75 w 206"/>
                <a:gd name="T27" fmla="*/ 141 h 151"/>
                <a:gd name="T28" fmla="*/ 84 w 206"/>
                <a:gd name="T29" fmla="*/ 134 h 151"/>
                <a:gd name="T30" fmla="*/ 86 w 206"/>
                <a:gd name="T31" fmla="*/ 137 h 151"/>
                <a:gd name="T32" fmla="*/ 92 w 206"/>
                <a:gd name="T33" fmla="*/ 141 h 151"/>
                <a:gd name="T34" fmla="*/ 101 w 206"/>
                <a:gd name="T35" fmla="*/ 143 h 151"/>
                <a:gd name="T36" fmla="*/ 106 w 206"/>
                <a:gd name="T37" fmla="*/ 130 h 151"/>
                <a:gd name="T38" fmla="*/ 120 w 206"/>
                <a:gd name="T39" fmla="*/ 144 h 151"/>
                <a:gd name="T40" fmla="*/ 130 w 206"/>
                <a:gd name="T41" fmla="*/ 142 h 151"/>
                <a:gd name="T42" fmla="*/ 135 w 206"/>
                <a:gd name="T43" fmla="*/ 141 h 151"/>
                <a:gd name="T44" fmla="*/ 139 w 206"/>
                <a:gd name="T45" fmla="*/ 126 h 151"/>
                <a:gd name="T46" fmla="*/ 151 w 206"/>
                <a:gd name="T47" fmla="*/ 140 h 151"/>
                <a:gd name="T48" fmla="*/ 151 w 206"/>
                <a:gd name="T49" fmla="*/ 132 h 151"/>
                <a:gd name="T50" fmla="*/ 161 w 206"/>
                <a:gd name="T51" fmla="*/ 145 h 151"/>
                <a:gd name="T52" fmla="*/ 170 w 206"/>
                <a:gd name="T53" fmla="*/ 138 h 151"/>
                <a:gd name="T54" fmla="*/ 180 w 206"/>
                <a:gd name="T55" fmla="*/ 136 h 151"/>
                <a:gd name="T56" fmla="*/ 178 w 206"/>
                <a:gd name="T57" fmla="*/ 142 h 151"/>
                <a:gd name="T58" fmla="*/ 180 w 206"/>
                <a:gd name="T59" fmla="*/ 146 h 151"/>
                <a:gd name="T60" fmla="*/ 184 w 206"/>
                <a:gd name="T61" fmla="*/ 121 h 151"/>
                <a:gd name="T62" fmla="*/ 180 w 206"/>
                <a:gd name="T63" fmla="*/ 98 h 151"/>
                <a:gd name="T64" fmla="*/ 184 w 206"/>
                <a:gd name="T65" fmla="*/ 103 h 151"/>
                <a:gd name="T66" fmla="*/ 184 w 206"/>
                <a:gd name="T67" fmla="*/ 85 h 151"/>
                <a:gd name="T68" fmla="*/ 192 w 206"/>
                <a:gd name="T69" fmla="*/ 85 h 151"/>
                <a:gd name="T70" fmla="*/ 194 w 206"/>
                <a:gd name="T71" fmla="*/ 84 h 151"/>
                <a:gd name="T72" fmla="*/ 189 w 206"/>
                <a:gd name="T73" fmla="*/ 61 h 151"/>
                <a:gd name="T74" fmla="*/ 184 w 206"/>
                <a:gd name="T75" fmla="*/ 43 h 151"/>
                <a:gd name="T76" fmla="*/ 186 w 206"/>
                <a:gd name="T77" fmla="*/ 38 h 151"/>
                <a:gd name="T78" fmla="*/ 190 w 206"/>
                <a:gd name="T79" fmla="*/ 38 h 151"/>
                <a:gd name="T80" fmla="*/ 184 w 206"/>
                <a:gd name="T81" fmla="*/ 13 h 151"/>
                <a:gd name="T82" fmla="*/ 192 w 206"/>
                <a:gd name="T83" fmla="*/ 13 h 151"/>
                <a:gd name="T84" fmla="*/ 195 w 206"/>
                <a:gd name="T85" fmla="*/ 32 h 151"/>
                <a:gd name="T86" fmla="*/ 197 w 206"/>
                <a:gd name="T87" fmla="*/ 33 h 151"/>
                <a:gd name="T88" fmla="*/ 201 w 206"/>
                <a:gd name="T89" fmla="*/ 36 h 151"/>
                <a:gd name="T90" fmla="*/ 192 w 206"/>
                <a:gd name="T91" fmla="*/ 56 h 151"/>
                <a:gd name="T92" fmla="*/ 203 w 206"/>
                <a:gd name="T93" fmla="*/ 58 h 151"/>
                <a:gd name="T94" fmla="*/ 199 w 206"/>
                <a:gd name="T95" fmla="*/ 80 h 151"/>
                <a:gd name="T96" fmla="*/ 193 w 206"/>
                <a:gd name="T97" fmla="*/ 111 h 151"/>
                <a:gd name="T98" fmla="*/ 196 w 206"/>
                <a:gd name="T99" fmla="*/ 125 h 151"/>
                <a:gd name="T100" fmla="*/ 198 w 206"/>
                <a:gd name="T101" fmla="*/ 120 h 151"/>
                <a:gd name="T102" fmla="*/ 203 w 206"/>
                <a:gd name="T103" fmla="*/ 127 h 151"/>
                <a:gd name="T104" fmla="*/ 183 w 206"/>
                <a:gd name="T105" fmla="*/ 151 h 151"/>
                <a:gd name="T106" fmla="*/ 39 w 206"/>
                <a:gd name="T107" fmla="*/ 151 h 151"/>
                <a:gd name="T108" fmla="*/ 38 w 206"/>
                <a:gd name="T109" fmla="*/ 138 h 151"/>
                <a:gd name="T110" fmla="*/ 28 w 206"/>
                <a:gd name="T111" fmla="*/ 133 h 151"/>
                <a:gd name="T112" fmla="*/ 14 w 206"/>
                <a:gd name="T113" fmla="*/ 124 h 151"/>
                <a:gd name="T114" fmla="*/ 12 w 206"/>
                <a:gd name="T115" fmla="*/ 110 h 151"/>
                <a:gd name="T116" fmla="*/ 3 w 206"/>
                <a:gd name="T117" fmla="*/ 110 h 151"/>
                <a:gd name="T118" fmla="*/ 2 w 206"/>
                <a:gd name="T119" fmla="*/ 91 h 151"/>
                <a:gd name="T120" fmla="*/ 0 w 206"/>
                <a:gd name="T12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51">
                  <a:moveTo>
                    <a:pt x="1" y="82"/>
                  </a:moveTo>
                  <a:cubicBezTo>
                    <a:pt x="4" y="81"/>
                    <a:pt x="6" y="79"/>
                    <a:pt x="7" y="77"/>
                  </a:cubicBezTo>
                  <a:cubicBezTo>
                    <a:pt x="9" y="75"/>
                    <a:pt x="11" y="73"/>
                    <a:pt x="13" y="72"/>
                  </a:cubicBezTo>
                  <a:cubicBezTo>
                    <a:pt x="13" y="74"/>
                    <a:pt x="12" y="75"/>
                    <a:pt x="11" y="76"/>
                  </a:cubicBezTo>
                  <a:cubicBezTo>
                    <a:pt x="7" y="83"/>
                    <a:pt x="7" y="89"/>
                    <a:pt x="12" y="96"/>
                  </a:cubicBezTo>
                  <a:cubicBezTo>
                    <a:pt x="12" y="97"/>
                    <a:pt x="13" y="99"/>
                    <a:pt x="14" y="100"/>
                  </a:cubicBezTo>
                  <a:cubicBezTo>
                    <a:pt x="17" y="104"/>
                    <a:pt x="18" y="108"/>
                    <a:pt x="17" y="113"/>
                  </a:cubicBezTo>
                  <a:cubicBezTo>
                    <a:pt x="17" y="115"/>
                    <a:pt x="18" y="118"/>
                    <a:pt x="20" y="119"/>
                  </a:cubicBezTo>
                  <a:cubicBezTo>
                    <a:pt x="21" y="119"/>
                    <a:pt x="22" y="120"/>
                    <a:pt x="23" y="119"/>
                  </a:cubicBezTo>
                  <a:cubicBezTo>
                    <a:pt x="24" y="118"/>
                    <a:pt x="23" y="117"/>
                    <a:pt x="23" y="116"/>
                  </a:cubicBezTo>
                  <a:cubicBezTo>
                    <a:pt x="21" y="111"/>
                    <a:pt x="22" y="106"/>
                    <a:pt x="25" y="101"/>
                  </a:cubicBezTo>
                  <a:cubicBezTo>
                    <a:pt x="26" y="106"/>
                    <a:pt x="27" y="111"/>
                    <a:pt x="29" y="116"/>
                  </a:cubicBezTo>
                  <a:cubicBezTo>
                    <a:pt x="30" y="119"/>
                    <a:pt x="32" y="121"/>
                    <a:pt x="35" y="122"/>
                  </a:cubicBezTo>
                  <a:cubicBezTo>
                    <a:pt x="36" y="123"/>
                    <a:pt x="38" y="124"/>
                    <a:pt x="39" y="123"/>
                  </a:cubicBezTo>
                  <a:cubicBezTo>
                    <a:pt x="41" y="121"/>
                    <a:pt x="39" y="120"/>
                    <a:pt x="39" y="118"/>
                  </a:cubicBezTo>
                  <a:cubicBezTo>
                    <a:pt x="38" y="118"/>
                    <a:pt x="38" y="118"/>
                    <a:pt x="38" y="117"/>
                  </a:cubicBezTo>
                  <a:cubicBezTo>
                    <a:pt x="43" y="117"/>
                    <a:pt x="45" y="120"/>
                    <a:pt x="45" y="124"/>
                  </a:cubicBezTo>
                  <a:cubicBezTo>
                    <a:pt x="45" y="127"/>
                    <a:pt x="44" y="129"/>
                    <a:pt x="46" y="132"/>
                  </a:cubicBezTo>
                  <a:cubicBezTo>
                    <a:pt x="47" y="133"/>
                    <a:pt x="48" y="134"/>
                    <a:pt x="49" y="133"/>
                  </a:cubicBezTo>
                  <a:cubicBezTo>
                    <a:pt x="51" y="133"/>
                    <a:pt x="50" y="132"/>
                    <a:pt x="50" y="130"/>
                  </a:cubicBezTo>
                  <a:cubicBezTo>
                    <a:pt x="50" y="128"/>
                    <a:pt x="51" y="126"/>
                    <a:pt x="53" y="125"/>
                  </a:cubicBezTo>
                  <a:cubicBezTo>
                    <a:pt x="53" y="129"/>
                    <a:pt x="54" y="133"/>
                    <a:pt x="57" y="136"/>
                  </a:cubicBezTo>
                  <a:cubicBezTo>
                    <a:pt x="58" y="138"/>
                    <a:pt x="60" y="139"/>
                    <a:pt x="62" y="138"/>
                  </a:cubicBezTo>
                  <a:cubicBezTo>
                    <a:pt x="64" y="137"/>
                    <a:pt x="64" y="135"/>
                    <a:pt x="64" y="133"/>
                  </a:cubicBezTo>
                  <a:cubicBezTo>
                    <a:pt x="63" y="129"/>
                    <a:pt x="64" y="127"/>
                    <a:pt x="68" y="125"/>
                  </a:cubicBezTo>
                  <a:cubicBezTo>
                    <a:pt x="68" y="128"/>
                    <a:pt x="69" y="130"/>
                    <a:pt x="71" y="132"/>
                  </a:cubicBezTo>
                  <a:cubicBezTo>
                    <a:pt x="72" y="133"/>
                    <a:pt x="73" y="134"/>
                    <a:pt x="72" y="136"/>
                  </a:cubicBezTo>
                  <a:cubicBezTo>
                    <a:pt x="72" y="138"/>
                    <a:pt x="72" y="140"/>
                    <a:pt x="75" y="141"/>
                  </a:cubicBezTo>
                  <a:cubicBezTo>
                    <a:pt x="77" y="141"/>
                    <a:pt x="79" y="141"/>
                    <a:pt x="80" y="139"/>
                  </a:cubicBezTo>
                  <a:cubicBezTo>
                    <a:pt x="81" y="137"/>
                    <a:pt x="82" y="135"/>
                    <a:pt x="84" y="134"/>
                  </a:cubicBezTo>
                  <a:cubicBezTo>
                    <a:pt x="85" y="133"/>
                    <a:pt x="87" y="132"/>
                    <a:pt x="89" y="132"/>
                  </a:cubicBezTo>
                  <a:cubicBezTo>
                    <a:pt x="88" y="134"/>
                    <a:pt x="86" y="135"/>
                    <a:pt x="86" y="137"/>
                  </a:cubicBezTo>
                  <a:cubicBezTo>
                    <a:pt x="85" y="139"/>
                    <a:pt x="86" y="141"/>
                    <a:pt x="88" y="142"/>
                  </a:cubicBezTo>
                  <a:cubicBezTo>
                    <a:pt x="89" y="143"/>
                    <a:pt x="91" y="142"/>
                    <a:pt x="92" y="141"/>
                  </a:cubicBezTo>
                  <a:cubicBezTo>
                    <a:pt x="94" y="140"/>
                    <a:pt x="95" y="138"/>
                    <a:pt x="97" y="137"/>
                  </a:cubicBezTo>
                  <a:cubicBezTo>
                    <a:pt x="97" y="140"/>
                    <a:pt x="98" y="142"/>
                    <a:pt x="101" y="143"/>
                  </a:cubicBezTo>
                  <a:cubicBezTo>
                    <a:pt x="104" y="145"/>
                    <a:pt x="106" y="144"/>
                    <a:pt x="107" y="141"/>
                  </a:cubicBezTo>
                  <a:cubicBezTo>
                    <a:pt x="108" y="137"/>
                    <a:pt x="107" y="134"/>
                    <a:pt x="106" y="130"/>
                  </a:cubicBezTo>
                  <a:cubicBezTo>
                    <a:pt x="111" y="131"/>
                    <a:pt x="114" y="134"/>
                    <a:pt x="115" y="138"/>
                  </a:cubicBezTo>
                  <a:cubicBezTo>
                    <a:pt x="116" y="141"/>
                    <a:pt x="116" y="144"/>
                    <a:pt x="120" y="144"/>
                  </a:cubicBezTo>
                  <a:cubicBezTo>
                    <a:pt x="123" y="143"/>
                    <a:pt x="124" y="140"/>
                    <a:pt x="123" y="136"/>
                  </a:cubicBezTo>
                  <a:cubicBezTo>
                    <a:pt x="126" y="137"/>
                    <a:pt x="127" y="138"/>
                    <a:pt x="130" y="142"/>
                  </a:cubicBezTo>
                  <a:cubicBezTo>
                    <a:pt x="130" y="143"/>
                    <a:pt x="131" y="144"/>
                    <a:pt x="133" y="144"/>
                  </a:cubicBezTo>
                  <a:cubicBezTo>
                    <a:pt x="134" y="144"/>
                    <a:pt x="135" y="142"/>
                    <a:pt x="135" y="141"/>
                  </a:cubicBezTo>
                  <a:cubicBezTo>
                    <a:pt x="137" y="138"/>
                    <a:pt x="137" y="135"/>
                    <a:pt x="137" y="132"/>
                  </a:cubicBezTo>
                  <a:cubicBezTo>
                    <a:pt x="137" y="130"/>
                    <a:pt x="137" y="128"/>
                    <a:pt x="139" y="126"/>
                  </a:cubicBezTo>
                  <a:cubicBezTo>
                    <a:pt x="140" y="131"/>
                    <a:pt x="145" y="134"/>
                    <a:pt x="146" y="139"/>
                  </a:cubicBezTo>
                  <a:cubicBezTo>
                    <a:pt x="147" y="141"/>
                    <a:pt x="149" y="141"/>
                    <a:pt x="151" y="140"/>
                  </a:cubicBezTo>
                  <a:cubicBezTo>
                    <a:pt x="152" y="139"/>
                    <a:pt x="154" y="138"/>
                    <a:pt x="153" y="135"/>
                  </a:cubicBezTo>
                  <a:cubicBezTo>
                    <a:pt x="152" y="134"/>
                    <a:pt x="152" y="133"/>
                    <a:pt x="151" y="132"/>
                  </a:cubicBezTo>
                  <a:cubicBezTo>
                    <a:pt x="157" y="133"/>
                    <a:pt x="159" y="135"/>
                    <a:pt x="158" y="141"/>
                  </a:cubicBezTo>
                  <a:cubicBezTo>
                    <a:pt x="158" y="143"/>
                    <a:pt x="159" y="144"/>
                    <a:pt x="161" y="145"/>
                  </a:cubicBezTo>
                  <a:cubicBezTo>
                    <a:pt x="163" y="146"/>
                    <a:pt x="163" y="144"/>
                    <a:pt x="164" y="142"/>
                  </a:cubicBezTo>
                  <a:cubicBezTo>
                    <a:pt x="165" y="140"/>
                    <a:pt x="167" y="139"/>
                    <a:pt x="170" y="138"/>
                  </a:cubicBezTo>
                  <a:cubicBezTo>
                    <a:pt x="173" y="137"/>
                    <a:pt x="177" y="138"/>
                    <a:pt x="179" y="135"/>
                  </a:cubicBezTo>
                  <a:cubicBezTo>
                    <a:pt x="180" y="135"/>
                    <a:pt x="180" y="135"/>
                    <a:pt x="180" y="136"/>
                  </a:cubicBezTo>
                  <a:cubicBezTo>
                    <a:pt x="181" y="137"/>
                    <a:pt x="182" y="138"/>
                    <a:pt x="181" y="140"/>
                  </a:cubicBezTo>
                  <a:cubicBezTo>
                    <a:pt x="180" y="141"/>
                    <a:pt x="179" y="141"/>
                    <a:pt x="178" y="142"/>
                  </a:cubicBezTo>
                  <a:cubicBezTo>
                    <a:pt x="177" y="143"/>
                    <a:pt x="176" y="144"/>
                    <a:pt x="177" y="145"/>
                  </a:cubicBezTo>
                  <a:cubicBezTo>
                    <a:pt x="177" y="146"/>
                    <a:pt x="179" y="146"/>
                    <a:pt x="180" y="146"/>
                  </a:cubicBezTo>
                  <a:cubicBezTo>
                    <a:pt x="183" y="146"/>
                    <a:pt x="186" y="142"/>
                    <a:pt x="186" y="138"/>
                  </a:cubicBezTo>
                  <a:cubicBezTo>
                    <a:pt x="188" y="132"/>
                    <a:pt x="186" y="127"/>
                    <a:pt x="184" y="121"/>
                  </a:cubicBezTo>
                  <a:cubicBezTo>
                    <a:pt x="183" y="118"/>
                    <a:pt x="182" y="114"/>
                    <a:pt x="181" y="111"/>
                  </a:cubicBezTo>
                  <a:cubicBezTo>
                    <a:pt x="179" y="107"/>
                    <a:pt x="179" y="103"/>
                    <a:pt x="180" y="98"/>
                  </a:cubicBezTo>
                  <a:cubicBezTo>
                    <a:pt x="180" y="96"/>
                    <a:pt x="180" y="93"/>
                    <a:pt x="178" y="90"/>
                  </a:cubicBezTo>
                  <a:cubicBezTo>
                    <a:pt x="185" y="93"/>
                    <a:pt x="185" y="97"/>
                    <a:pt x="184" y="103"/>
                  </a:cubicBezTo>
                  <a:cubicBezTo>
                    <a:pt x="188" y="101"/>
                    <a:pt x="189" y="97"/>
                    <a:pt x="187" y="93"/>
                  </a:cubicBezTo>
                  <a:cubicBezTo>
                    <a:pt x="186" y="90"/>
                    <a:pt x="185" y="87"/>
                    <a:pt x="184" y="85"/>
                  </a:cubicBezTo>
                  <a:cubicBezTo>
                    <a:pt x="181" y="78"/>
                    <a:pt x="183" y="73"/>
                    <a:pt x="189" y="70"/>
                  </a:cubicBezTo>
                  <a:cubicBezTo>
                    <a:pt x="186" y="76"/>
                    <a:pt x="189" y="81"/>
                    <a:pt x="192" y="85"/>
                  </a:cubicBezTo>
                  <a:cubicBezTo>
                    <a:pt x="192" y="86"/>
                    <a:pt x="192" y="87"/>
                    <a:pt x="193" y="86"/>
                  </a:cubicBezTo>
                  <a:cubicBezTo>
                    <a:pt x="194" y="86"/>
                    <a:pt x="194" y="85"/>
                    <a:pt x="194" y="84"/>
                  </a:cubicBezTo>
                  <a:cubicBezTo>
                    <a:pt x="195" y="79"/>
                    <a:pt x="195" y="74"/>
                    <a:pt x="192" y="68"/>
                  </a:cubicBezTo>
                  <a:cubicBezTo>
                    <a:pt x="191" y="66"/>
                    <a:pt x="190" y="63"/>
                    <a:pt x="189" y="61"/>
                  </a:cubicBezTo>
                  <a:cubicBezTo>
                    <a:pt x="186" y="57"/>
                    <a:pt x="184" y="53"/>
                    <a:pt x="185" y="48"/>
                  </a:cubicBezTo>
                  <a:cubicBezTo>
                    <a:pt x="186" y="46"/>
                    <a:pt x="185" y="44"/>
                    <a:pt x="184" y="43"/>
                  </a:cubicBezTo>
                  <a:cubicBezTo>
                    <a:pt x="181" y="38"/>
                    <a:pt x="182" y="33"/>
                    <a:pt x="186" y="29"/>
                  </a:cubicBezTo>
                  <a:cubicBezTo>
                    <a:pt x="185" y="32"/>
                    <a:pt x="185" y="35"/>
                    <a:pt x="186" y="38"/>
                  </a:cubicBezTo>
                  <a:cubicBezTo>
                    <a:pt x="186" y="39"/>
                    <a:pt x="187" y="40"/>
                    <a:pt x="188" y="40"/>
                  </a:cubicBezTo>
                  <a:cubicBezTo>
                    <a:pt x="189" y="40"/>
                    <a:pt x="189" y="39"/>
                    <a:pt x="190" y="38"/>
                  </a:cubicBezTo>
                  <a:cubicBezTo>
                    <a:pt x="192" y="31"/>
                    <a:pt x="191" y="23"/>
                    <a:pt x="185" y="20"/>
                  </a:cubicBezTo>
                  <a:cubicBezTo>
                    <a:pt x="183" y="18"/>
                    <a:pt x="183" y="15"/>
                    <a:pt x="184" y="13"/>
                  </a:cubicBezTo>
                  <a:cubicBezTo>
                    <a:pt x="187" y="9"/>
                    <a:pt x="190" y="5"/>
                    <a:pt x="191" y="0"/>
                  </a:cubicBezTo>
                  <a:cubicBezTo>
                    <a:pt x="193" y="5"/>
                    <a:pt x="194" y="9"/>
                    <a:pt x="192" y="13"/>
                  </a:cubicBezTo>
                  <a:cubicBezTo>
                    <a:pt x="191" y="14"/>
                    <a:pt x="191" y="15"/>
                    <a:pt x="192" y="17"/>
                  </a:cubicBezTo>
                  <a:cubicBezTo>
                    <a:pt x="195" y="21"/>
                    <a:pt x="196" y="27"/>
                    <a:pt x="195" y="32"/>
                  </a:cubicBezTo>
                  <a:cubicBezTo>
                    <a:pt x="195" y="33"/>
                    <a:pt x="194" y="35"/>
                    <a:pt x="196" y="35"/>
                  </a:cubicBezTo>
                  <a:cubicBezTo>
                    <a:pt x="196" y="35"/>
                    <a:pt x="197" y="34"/>
                    <a:pt x="197" y="33"/>
                  </a:cubicBezTo>
                  <a:cubicBezTo>
                    <a:pt x="198" y="31"/>
                    <a:pt x="199" y="29"/>
                    <a:pt x="200" y="26"/>
                  </a:cubicBezTo>
                  <a:cubicBezTo>
                    <a:pt x="202" y="29"/>
                    <a:pt x="202" y="33"/>
                    <a:pt x="201" y="36"/>
                  </a:cubicBezTo>
                  <a:cubicBezTo>
                    <a:pt x="200" y="40"/>
                    <a:pt x="197" y="44"/>
                    <a:pt x="194" y="48"/>
                  </a:cubicBezTo>
                  <a:cubicBezTo>
                    <a:pt x="193" y="50"/>
                    <a:pt x="192" y="53"/>
                    <a:pt x="192" y="56"/>
                  </a:cubicBezTo>
                  <a:cubicBezTo>
                    <a:pt x="192" y="60"/>
                    <a:pt x="195" y="62"/>
                    <a:pt x="199" y="60"/>
                  </a:cubicBezTo>
                  <a:cubicBezTo>
                    <a:pt x="200" y="59"/>
                    <a:pt x="201" y="59"/>
                    <a:pt x="203" y="58"/>
                  </a:cubicBezTo>
                  <a:cubicBezTo>
                    <a:pt x="202" y="61"/>
                    <a:pt x="200" y="62"/>
                    <a:pt x="200" y="64"/>
                  </a:cubicBezTo>
                  <a:cubicBezTo>
                    <a:pt x="198" y="69"/>
                    <a:pt x="198" y="75"/>
                    <a:pt x="199" y="80"/>
                  </a:cubicBezTo>
                  <a:cubicBezTo>
                    <a:pt x="201" y="87"/>
                    <a:pt x="201" y="94"/>
                    <a:pt x="198" y="101"/>
                  </a:cubicBezTo>
                  <a:cubicBezTo>
                    <a:pt x="196" y="104"/>
                    <a:pt x="194" y="108"/>
                    <a:pt x="193" y="111"/>
                  </a:cubicBezTo>
                  <a:cubicBezTo>
                    <a:pt x="191" y="115"/>
                    <a:pt x="192" y="120"/>
                    <a:pt x="194" y="124"/>
                  </a:cubicBezTo>
                  <a:cubicBezTo>
                    <a:pt x="194" y="125"/>
                    <a:pt x="195" y="126"/>
                    <a:pt x="196" y="125"/>
                  </a:cubicBezTo>
                  <a:cubicBezTo>
                    <a:pt x="197" y="125"/>
                    <a:pt x="198" y="124"/>
                    <a:pt x="198" y="123"/>
                  </a:cubicBezTo>
                  <a:cubicBezTo>
                    <a:pt x="198" y="122"/>
                    <a:pt x="198" y="121"/>
                    <a:pt x="198" y="120"/>
                  </a:cubicBezTo>
                  <a:cubicBezTo>
                    <a:pt x="197" y="114"/>
                    <a:pt x="199" y="111"/>
                    <a:pt x="206" y="108"/>
                  </a:cubicBezTo>
                  <a:cubicBezTo>
                    <a:pt x="202" y="114"/>
                    <a:pt x="203" y="121"/>
                    <a:pt x="203" y="127"/>
                  </a:cubicBezTo>
                  <a:cubicBezTo>
                    <a:pt x="204" y="137"/>
                    <a:pt x="196" y="147"/>
                    <a:pt x="188" y="150"/>
                  </a:cubicBezTo>
                  <a:cubicBezTo>
                    <a:pt x="187" y="151"/>
                    <a:pt x="185" y="151"/>
                    <a:pt x="183" y="151"/>
                  </a:cubicBezTo>
                  <a:cubicBezTo>
                    <a:pt x="145" y="151"/>
                    <a:pt x="106" y="151"/>
                    <a:pt x="67" y="151"/>
                  </a:cubicBezTo>
                  <a:cubicBezTo>
                    <a:pt x="58" y="151"/>
                    <a:pt x="48" y="151"/>
                    <a:pt x="39" y="151"/>
                  </a:cubicBezTo>
                  <a:cubicBezTo>
                    <a:pt x="37" y="151"/>
                    <a:pt x="37" y="150"/>
                    <a:pt x="38" y="149"/>
                  </a:cubicBezTo>
                  <a:cubicBezTo>
                    <a:pt x="42" y="145"/>
                    <a:pt x="42" y="143"/>
                    <a:pt x="38" y="138"/>
                  </a:cubicBezTo>
                  <a:cubicBezTo>
                    <a:pt x="36" y="135"/>
                    <a:pt x="33" y="133"/>
                    <a:pt x="29" y="131"/>
                  </a:cubicBezTo>
                  <a:cubicBezTo>
                    <a:pt x="28" y="132"/>
                    <a:pt x="29" y="133"/>
                    <a:pt x="28" y="133"/>
                  </a:cubicBezTo>
                  <a:cubicBezTo>
                    <a:pt x="28" y="137"/>
                    <a:pt x="25" y="138"/>
                    <a:pt x="22" y="136"/>
                  </a:cubicBezTo>
                  <a:cubicBezTo>
                    <a:pt x="18" y="133"/>
                    <a:pt x="16" y="128"/>
                    <a:pt x="14" y="124"/>
                  </a:cubicBezTo>
                  <a:cubicBezTo>
                    <a:pt x="13" y="122"/>
                    <a:pt x="13" y="120"/>
                    <a:pt x="13" y="117"/>
                  </a:cubicBezTo>
                  <a:cubicBezTo>
                    <a:pt x="14" y="115"/>
                    <a:pt x="14" y="112"/>
                    <a:pt x="12" y="110"/>
                  </a:cubicBezTo>
                  <a:cubicBezTo>
                    <a:pt x="11" y="113"/>
                    <a:pt x="10" y="115"/>
                    <a:pt x="8" y="115"/>
                  </a:cubicBezTo>
                  <a:cubicBezTo>
                    <a:pt x="5" y="115"/>
                    <a:pt x="3" y="113"/>
                    <a:pt x="3" y="110"/>
                  </a:cubicBezTo>
                  <a:cubicBezTo>
                    <a:pt x="2" y="103"/>
                    <a:pt x="2" y="96"/>
                    <a:pt x="5" y="89"/>
                  </a:cubicBezTo>
                  <a:cubicBezTo>
                    <a:pt x="4" y="90"/>
                    <a:pt x="3" y="91"/>
                    <a:pt x="2" y="91"/>
                  </a:cubicBezTo>
                  <a:cubicBezTo>
                    <a:pt x="0" y="91"/>
                    <a:pt x="0" y="89"/>
                    <a:pt x="0" y="88"/>
                  </a:cubicBezTo>
                  <a:cubicBezTo>
                    <a:pt x="0" y="86"/>
                    <a:pt x="0" y="85"/>
                    <a:pt x="0" y="83"/>
                  </a:cubicBezTo>
                  <a:cubicBezTo>
                    <a:pt x="0" y="82"/>
                    <a:pt x="0" y="81"/>
                    <a:pt x="1" y="82"/>
                  </a:cubicBezTo>
                  <a:close/>
                </a:path>
              </a:pathLst>
            </a:custGeom>
            <a:solidFill>
              <a:srgbClr val="E42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AA37DA-EB59-543E-8E9F-92406420D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971"/>
              <a:ext cx="307" cy="2078"/>
            </a:xfrm>
            <a:custGeom>
              <a:avLst/>
              <a:gdLst>
                <a:gd name="T0" fmla="*/ 8 w 37"/>
                <a:gd name="T1" fmla="*/ 154 h 154"/>
                <a:gd name="T2" fmla="*/ 3 w 37"/>
                <a:gd name="T3" fmla="*/ 138 h 154"/>
                <a:gd name="T4" fmla="*/ 7 w 37"/>
                <a:gd name="T5" fmla="*/ 129 h 154"/>
                <a:gd name="T6" fmla="*/ 6 w 37"/>
                <a:gd name="T7" fmla="*/ 120 h 154"/>
                <a:gd name="T8" fmla="*/ 5 w 37"/>
                <a:gd name="T9" fmla="*/ 104 h 154"/>
                <a:gd name="T10" fmla="*/ 6 w 37"/>
                <a:gd name="T11" fmla="*/ 101 h 154"/>
                <a:gd name="T12" fmla="*/ 7 w 37"/>
                <a:gd name="T13" fmla="*/ 88 h 154"/>
                <a:gd name="T14" fmla="*/ 16 w 37"/>
                <a:gd name="T15" fmla="*/ 101 h 154"/>
                <a:gd name="T16" fmla="*/ 16 w 37"/>
                <a:gd name="T17" fmla="*/ 108 h 154"/>
                <a:gd name="T18" fmla="*/ 18 w 37"/>
                <a:gd name="T19" fmla="*/ 110 h 154"/>
                <a:gd name="T20" fmla="*/ 20 w 37"/>
                <a:gd name="T21" fmla="*/ 108 h 154"/>
                <a:gd name="T22" fmla="*/ 19 w 37"/>
                <a:gd name="T23" fmla="*/ 93 h 154"/>
                <a:gd name="T24" fmla="*/ 12 w 37"/>
                <a:gd name="T25" fmla="*/ 70 h 154"/>
                <a:gd name="T26" fmla="*/ 15 w 37"/>
                <a:gd name="T27" fmla="*/ 62 h 154"/>
                <a:gd name="T28" fmla="*/ 18 w 37"/>
                <a:gd name="T29" fmla="*/ 54 h 154"/>
                <a:gd name="T30" fmla="*/ 20 w 37"/>
                <a:gd name="T31" fmla="*/ 60 h 154"/>
                <a:gd name="T32" fmla="*/ 19 w 37"/>
                <a:gd name="T33" fmla="*/ 68 h 154"/>
                <a:gd name="T34" fmla="*/ 20 w 37"/>
                <a:gd name="T35" fmla="*/ 70 h 154"/>
                <a:gd name="T36" fmla="*/ 22 w 37"/>
                <a:gd name="T37" fmla="*/ 69 h 154"/>
                <a:gd name="T38" fmla="*/ 24 w 37"/>
                <a:gd name="T39" fmla="*/ 59 h 154"/>
                <a:gd name="T40" fmla="*/ 18 w 37"/>
                <a:gd name="T41" fmla="*/ 49 h 154"/>
                <a:gd name="T42" fmla="*/ 17 w 37"/>
                <a:gd name="T43" fmla="*/ 36 h 154"/>
                <a:gd name="T44" fmla="*/ 18 w 37"/>
                <a:gd name="T45" fmla="*/ 20 h 154"/>
                <a:gd name="T46" fmla="*/ 19 w 37"/>
                <a:gd name="T47" fmla="*/ 14 h 154"/>
                <a:gd name="T48" fmla="*/ 19 w 37"/>
                <a:gd name="T49" fmla="*/ 0 h 154"/>
                <a:gd name="T50" fmla="*/ 24 w 37"/>
                <a:gd name="T51" fmla="*/ 10 h 154"/>
                <a:gd name="T52" fmla="*/ 26 w 37"/>
                <a:gd name="T53" fmla="*/ 22 h 154"/>
                <a:gd name="T54" fmla="*/ 26 w 37"/>
                <a:gd name="T55" fmla="*/ 30 h 154"/>
                <a:gd name="T56" fmla="*/ 23 w 37"/>
                <a:gd name="T57" fmla="*/ 37 h 154"/>
                <a:gd name="T58" fmla="*/ 27 w 37"/>
                <a:gd name="T59" fmla="*/ 48 h 154"/>
                <a:gd name="T60" fmla="*/ 35 w 37"/>
                <a:gd name="T61" fmla="*/ 29 h 154"/>
                <a:gd name="T62" fmla="*/ 35 w 37"/>
                <a:gd name="T63" fmla="*/ 50 h 154"/>
                <a:gd name="T64" fmla="*/ 34 w 37"/>
                <a:gd name="T65" fmla="*/ 63 h 154"/>
                <a:gd name="T66" fmla="*/ 28 w 37"/>
                <a:gd name="T67" fmla="*/ 83 h 154"/>
                <a:gd name="T68" fmla="*/ 28 w 37"/>
                <a:gd name="T69" fmla="*/ 84 h 154"/>
                <a:gd name="T70" fmla="*/ 27 w 37"/>
                <a:gd name="T71" fmla="*/ 88 h 154"/>
                <a:gd name="T72" fmla="*/ 23 w 37"/>
                <a:gd name="T73" fmla="*/ 85 h 154"/>
                <a:gd name="T74" fmla="*/ 17 w 37"/>
                <a:gd name="T75" fmla="*/ 79 h 154"/>
                <a:gd name="T76" fmla="*/ 21 w 37"/>
                <a:gd name="T77" fmla="*/ 86 h 154"/>
                <a:gd name="T78" fmla="*/ 25 w 37"/>
                <a:gd name="T79" fmla="*/ 100 h 154"/>
                <a:gd name="T80" fmla="*/ 27 w 37"/>
                <a:gd name="T81" fmla="*/ 107 h 154"/>
                <a:gd name="T82" fmla="*/ 27 w 37"/>
                <a:gd name="T83" fmla="*/ 119 h 154"/>
                <a:gd name="T84" fmla="*/ 16 w 37"/>
                <a:gd name="T85" fmla="*/ 122 h 154"/>
                <a:gd name="T86" fmla="*/ 11 w 37"/>
                <a:gd name="T87" fmla="*/ 105 h 154"/>
                <a:gd name="T88" fmla="*/ 9 w 37"/>
                <a:gd name="T89" fmla="*/ 110 h 154"/>
                <a:gd name="T90" fmla="*/ 10 w 37"/>
                <a:gd name="T91" fmla="*/ 120 h 154"/>
                <a:gd name="T92" fmla="*/ 11 w 37"/>
                <a:gd name="T93" fmla="*/ 136 h 154"/>
                <a:gd name="T94" fmla="*/ 8 w 37"/>
                <a:gd name="T95" fmla="*/ 141 h 154"/>
                <a:gd name="T96" fmla="*/ 8 w 37"/>
                <a:gd name="T97" fmla="*/ 152 h 154"/>
                <a:gd name="T98" fmla="*/ 8 w 37"/>
                <a:gd name="T9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4">
                  <a:moveTo>
                    <a:pt x="8" y="154"/>
                  </a:moveTo>
                  <a:cubicBezTo>
                    <a:pt x="1" y="149"/>
                    <a:pt x="0" y="145"/>
                    <a:pt x="3" y="138"/>
                  </a:cubicBezTo>
                  <a:cubicBezTo>
                    <a:pt x="4" y="135"/>
                    <a:pt x="5" y="132"/>
                    <a:pt x="7" y="129"/>
                  </a:cubicBezTo>
                  <a:cubicBezTo>
                    <a:pt x="9" y="126"/>
                    <a:pt x="9" y="123"/>
                    <a:pt x="6" y="120"/>
                  </a:cubicBezTo>
                  <a:cubicBezTo>
                    <a:pt x="2" y="115"/>
                    <a:pt x="3" y="109"/>
                    <a:pt x="5" y="104"/>
                  </a:cubicBezTo>
                  <a:cubicBezTo>
                    <a:pt x="5" y="103"/>
                    <a:pt x="5" y="102"/>
                    <a:pt x="6" y="101"/>
                  </a:cubicBezTo>
                  <a:cubicBezTo>
                    <a:pt x="8" y="97"/>
                    <a:pt x="10" y="93"/>
                    <a:pt x="7" y="88"/>
                  </a:cubicBezTo>
                  <a:cubicBezTo>
                    <a:pt x="13" y="91"/>
                    <a:pt x="16" y="95"/>
                    <a:pt x="16" y="101"/>
                  </a:cubicBezTo>
                  <a:cubicBezTo>
                    <a:pt x="16" y="103"/>
                    <a:pt x="16" y="106"/>
                    <a:pt x="16" y="108"/>
                  </a:cubicBezTo>
                  <a:cubicBezTo>
                    <a:pt x="17" y="109"/>
                    <a:pt x="17" y="110"/>
                    <a:pt x="18" y="110"/>
                  </a:cubicBezTo>
                  <a:cubicBezTo>
                    <a:pt x="19" y="110"/>
                    <a:pt x="20" y="109"/>
                    <a:pt x="20" y="108"/>
                  </a:cubicBezTo>
                  <a:cubicBezTo>
                    <a:pt x="22" y="103"/>
                    <a:pt x="21" y="98"/>
                    <a:pt x="19" y="93"/>
                  </a:cubicBezTo>
                  <a:cubicBezTo>
                    <a:pt x="15" y="86"/>
                    <a:pt x="12" y="78"/>
                    <a:pt x="12" y="70"/>
                  </a:cubicBezTo>
                  <a:cubicBezTo>
                    <a:pt x="12" y="67"/>
                    <a:pt x="13" y="64"/>
                    <a:pt x="15" y="62"/>
                  </a:cubicBezTo>
                  <a:cubicBezTo>
                    <a:pt x="17" y="59"/>
                    <a:pt x="17" y="57"/>
                    <a:pt x="18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19" y="63"/>
                    <a:pt x="18" y="65"/>
                    <a:pt x="19" y="68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1" y="71"/>
                    <a:pt x="21" y="70"/>
                    <a:pt x="22" y="69"/>
                  </a:cubicBezTo>
                  <a:cubicBezTo>
                    <a:pt x="25" y="66"/>
                    <a:pt x="25" y="63"/>
                    <a:pt x="24" y="59"/>
                  </a:cubicBezTo>
                  <a:cubicBezTo>
                    <a:pt x="22" y="56"/>
                    <a:pt x="20" y="52"/>
                    <a:pt x="18" y="49"/>
                  </a:cubicBezTo>
                  <a:cubicBezTo>
                    <a:pt x="16" y="45"/>
                    <a:pt x="16" y="41"/>
                    <a:pt x="17" y="36"/>
                  </a:cubicBezTo>
                  <a:cubicBezTo>
                    <a:pt x="19" y="31"/>
                    <a:pt x="20" y="26"/>
                    <a:pt x="18" y="20"/>
                  </a:cubicBezTo>
                  <a:cubicBezTo>
                    <a:pt x="17" y="18"/>
                    <a:pt x="18" y="16"/>
                    <a:pt x="19" y="14"/>
                  </a:cubicBezTo>
                  <a:cubicBezTo>
                    <a:pt x="21" y="9"/>
                    <a:pt x="22" y="5"/>
                    <a:pt x="19" y="0"/>
                  </a:cubicBezTo>
                  <a:cubicBezTo>
                    <a:pt x="24" y="3"/>
                    <a:pt x="25" y="5"/>
                    <a:pt x="24" y="10"/>
                  </a:cubicBezTo>
                  <a:cubicBezTo>
                    <a:pt x="23" y="14"/>
                    <a:pt x="23" y="18"/>
                    <a:pt x="26" y="22"/>
                  </a:cubicBezTo>
                  <a:cubicBezTo>
                    <a:pt x="27" y="24"/>
                    <a:pt x="27" y="27"/>
                    <a:pt x="26" y="30"/>
                  </a:cubicBezTo>
                  <a:cubicBezTo>
                    <a:pt x="25" y="32"/>
                    <a:pt x="24" y="35"/>
                    <a:pt x="23" y="37"/>
                  </a:cubicBezTo>
                  <a:cubicBezTo>
                    <a:pt x="22" y="41"/>
                    <a:pt x="23" y="45"/>
                    <a:pt x="27" y="48"/>
                  </a:cubicBezTo>
                  <a:cubicBezTo>
                    <a:pt x="29" y="42"/>
                    <a:pt x="29" y="34"/>
                    <a:pt x="35" y="29"/>
                  </a:cubicBezTo>
                  <a:cubicBezTo>
                    <a:pt x="32" y="37"/>
                    <a:pt x="32" y="44"/>
                    <a:pt x="35" y="50"/>
                  </a:cubicBezTo>
                  <a:cubicBezTo>
                    <a:pt x="37" y="55"/>
                    <a:pt x="36" y="59"/>
                    <a:pt x="34" y="63"/>
                  </a:cubicBezTo>
                  <a:cubicBezTo>
                    <a:pt x="32" y="69"/>
                    <a:pt x="29" y="76"/>
                    <a:pt x="28" y="83"/>
                  </a:cubicBezTo>
                  <a:cubicBezTo>
                    <a:pt x="28" y="83"/>
                    <a:pt x="28" y="83"/>
                    <a:pt x="28" y="84"/>
                  </a:cubicBezTo>
                  <a:cubicBezTo>
                    <a:pt x="27" y="85"/>
                    <a:pt x="28" y="87"/>
                    <a:pt x="27" y="88"/>
                  </a:cubicBezTo>
                  <a:cubicBezTo>
                    <a:pt x="25" y="88"/>
                    <a:pt x="24" y="86"/>
                    <a:pt x="23" y="85"/>
                  </a:cubicBezTo>
                  <a:cubicBezTo>
                    <a:pt x="21" y="84"/>
                    <a:pt x="19" y="82"/>
                    <a:pt x="17" y="79"/>
                  </a:cubicBezTo>
                  <a:cubicBezTo>
                    <a:pt x="18" y="82"/>
                    <a:pt x="19" y="84"/>
                    <a:pt x="21" y="86"/>
                  </a:cubicBezTo>
                  <a:cubicBezTo>
                    <a:pt x="24" y="90"/>
                    <a:pt x="26" y="95"/>
                    <a:pt x="25" y="100"/>
                  </a:cubicBezTo>
                  <a:cubicBezTo>
                    <a:pt x="25" y="102"/>
                    <a:pt x="26" y="105"/>
                    <a:pt x="27" y="107"/>
                  </a:cubicBezTo>
                  <a:cubicBezTo>
                    <a:pt x="29" y="111"/>
                    <a:pt x="29" y="115"/>
                    <a:pt x="27" y="119"/>
                  </a:cubicBezTo>
                  <a:cubicBezTo>
                    <a:pt x="25" y="125"/>
                    <a:pt x="20" y="125"/>
                    <a:pt x="16" y="122"/>
                  </a:cubicBezTo>
                  <a:cubicBezTo>
                    <a:pt x="11" y="117"/>
                    <a:pt x="9" y="111"/>
                    <a:pt x="11" y="105"/>
                  </a:cubicBezTo>
                  <a:cubicBezTo>
                    <a:pt x="10" y="106"/>
                    <a:pt x="9" y="108"/>
                    <a:pt x="9" y="110"/>
                  </a:cubicBezTo>
                  <a:cubicBezTo>
                    <a:pt x="8" y="114"/>
                    <a:pt x="7" y="117"/>
                    <a:pt x="10" y="120"/>
                  </a:cubicBezTo>
                  <a:cubicBezTo>
                    <a:pt x="14" y="125"/>
                    <a:pt x="14" y="130"/>
                    <a:pt x="11" y="136"/>
                  </a:cubicBezTo>
                  <a:cubicBezTo>
                    <a:pt x="10" y="137"/>
                    <a:pt x="9" y="139"/>
                    <a:pt x="8" y="141"/>
                  </a:cubicBezTo>
                  <a:cubicBezTo>
                    <a:pt x="6" y="145"/>
                    <a:pt x="6" y="148"/>
                    <a:pt x="8" y="152"/>
                  </a:cubicBezTo>
                  <a:cubicBezTo>
                    <a:pt x="8" y="152"/>
                    <a:pt x="9" y="153"/>
                    <a:pt x="8" y="154"/>
                  </a:cubicBezTo>
                  <a:close/>
                </a:path>
              </a:pathLst>
            </a:custGeom>
            <a:solidFill>
              <a:srgbClr val="E42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865009-692B-63AC-5123-84014165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1997"/>
              <a:ext cx="563" cy="1119"/>
            </a:xfrm>
            <a:custGeom>
              <a:avLst/>
              <a:gdLst>
                <a:gd name="T0" fmla="*/ 5 w 68"/>
                <a:gd name="T1" fmla="*/ 78 h 83"/>
                <a:gd name="T2" fmla="*/ 7 w 68"/>
                <a:gd name="T3" fmla="*/ 59 h 83"/>
                <a:gd name="T4" fmla="*/ 7 w 68"/>
                <a:gd name="T5" fmla="*/ 46 h 83"/>
                <a:gd name="T6" fmla="*/ 6 w 68"/>
                <a:gd name="T7" fmla="*/ 30 h 83"/>
                <a:gd name="T8" fmla="*/ 9 w 68"/>
                <a:gd name="T9" fmla="*/ 26 h 83"/>
                <a:gd name="T10" fmla="*/ 9 w 68"/>
                <a:gd name="T11" fmla="*/ 30 h 83"/>
                <a:gd name="T12" fmla="*/ 14 w 68"/>
                <a:gd name="T13" fmla="*/ 45 h 83"/>
                <a:gd name="T14" fmla="*/ 24 w 68"/>
                <a:gd name="T15" fmla="*/ 40 h 83"/>
                <a:gd name="T16" fmla="*/ 23 w 68"/>
                <a:gd name="T17" fmla="*/ 30 h 83"/>
                <a:gd name="T18" fmla="*/ 21 w 68"/>
                <a:gd name="T19" fmla="*/ 25 h 83"/>
                <a:gd name="T20" fmla="*/ 16 w 68"/>
                <a:gd name="T21" fmla="*/ 9 h 83"/>
                <a:gd name="T22" fmla="*/ 14 w 68"/>
                <a:gd name="T23" fmla="*/ 0 h 83"/>
                <a:gd name="T24" fmla="*/ 24 w 68"/>
                <a:gd name="T25" fmla="*/ 11 h 83"/>
                <a:gd name="T26" fmla="*/ 25 w 68"/>
                <a:gd name="T27" fmla="*/ 7 h 83"/>
                <a:gd name="T28" fmla="*/ 26 w 68"/>
                <a:gd name="T29" fmla="*/ 14 h 83"/>
                <a:gd name="T30" fmla="*/ 26 w 68"/>
                <a:gd name="T31" fmla="*/ 22 h 83"/>
                <a:gd name="T32" fmla="*/ 28 w 68"/>
                <a:gd name="T33" fmla="*/ 22 h 83"/>
                <a:gd name="T34" fmla="*/ 31 w 68"/>
                <a:gd name="T35" fmla="*/ 19 h 83"/>
                <a:gd name="T36" fmla="*/ 28 w 68"/>
                <a:gd name="T37" fmla="*/ 39 h 83"/>
                <a:gd name="T38" fmla="*/ 30 w 68"/>
                <a:gd name="T39" fmla="*/ 45 h 83"/>
                <a:gd name="T40" fmla="*/ 34 w 68"/>
                <a:gd name="T41" fmla="*/ 46 h 83"/>
                <a:gd name="T42" fmla="*/ 36 w 68"/>
                <a:gd name="T43" fmla="*/ 42 h 83"/>
                <a:gd name="T44" fmla="*/ 36 w 68"/>
                <a:gd name="T45" fmla="*/ 39 h 83"/>
                <a:gd name="T46" fmla="*/ 39 w 68"/>
                <a:gd name="T47" fmla="*/ 49 h 83"/>
                <a:gd name="T48" fmla="*/ 45 w 68"/>
                <a:gd name="T49" fmla="*/ 65 h 83"/>
                <a:gd name="T50" fmla="*/ 47 w 68"/>
                <a:gd name="T51" fmla="*/ 67 h 83"/>
                <a:gd name="T52" fmla="*/ 51 w 68"/>
                <a:gd name="T53" fmla="*/ 68 h 83"/>
                <a:gd name="T54" fmla="*/ 53 w 68"/>
                <a:gd name="T55" fmla="*/ 64 h 83"/>
                <a:gd name="T56" fmla="*/ 53 w 68"/>
                <a:gd name="T57" fmla="*/ 61 h 83"/>
                <a:gd name="T58" fmla="*/ 55 w 68"/>
                <a:gd name="T59" fmla="*/ 62 h 83"/>
                <a:gd name="T60" fmla="*/ 66 w 68"/>
                <a:gd name="T61" fmla="*/ 73 h 83"/>
                <a:gd name="T62" fmla="*/ 64 w 68"/>
                <a:gd name="T63" fmla="*/ 82 h 83"/>
                <a:gd name="T64" fmla="*/ 62 w 68"/>
                <a:gd name="T65" fmla="*/ 83 h 83"/>
                <a:gd name="T66" fmla="*/ 60 w 68"/>
                <a:gd name="T67" fmla="*/ 83 h 83"/>
                <a:gd name="T68" fmla="*/ 61 w 68"/>
                <a:gd name="T69" fmla="*/ 80 h 83"/>
                <a:gd name="T70" fmla="*/ 60 w 68"/>
                <a:gd name="T71" fmla="*/ 71 h 83"/>
                <a:gd name="T72" fmla="*/ 56 w 68"/>
                <a:gd name="T73" fmla="*/ 76 h 83"/>
                <a:gd name="T74" fmla="*/ 50 w 68"/>
                <a:gd name="T75" fmla="*/ 75 h 83"/>
                <a:gd name="T76" fmla="*/ 33 w 68"/>
                <a:gd name="T77" fmla="*/ 66 h 83"/>
                <a:gd name="T78" fmla="*/ 28 w 68"/>
                <a:gd name="T79" fmla="*/ 56 h 83"/>
                <a:gd name="T80" fmla="*/ 28 w 68"/>
                <a:gd name="T81" fmla="*/ 61 h 83"/>
                <a:gd name="T82" fmla="*/ 28 w 68"/>
                <a:gd name="T83" fmla="*/ 64 h 83"/>
                <a:gd name="T84" fmla="*/ 28 w 68"/>
                <a:gd name="T85" fmla="*/ 70 h 83"/>
                <a:gd name="T86" fmla="*/ 20 w 68"/>
                <a:gd name="T87" fmla="*/ 68 h 83"/>
                <a:gd name="T88" fmla="*/ 16 w 68"/>
                <a:gd name="T89" fmla="*/ 59 h 83"/>
                <a:gd name="T90" fmla="*/ 12 w 68"/>
                <a:gd name="T91" fmla="*/ 51 h 83"/>
                <a:gd name="T92" fmla="*/ 11 w 68"/>
                <a:gd name="T93" fmla="*/ 62 h 83"/>
                <a:gd name="T94" fmla="*/ 16 w 68"/>
                <a:gd name="T95" fmla="*/ 80 h 83"/>
                <a:gd name="T96" fmla="*/ 18 w 68"/>
                <a:gd name="T97" fmla="*/ 81 h 83"/>
                <a:gd name="T98" fmla="*/ 19 w 68"/>
                <a:gd name="T99" fmla="*/ 83 h 83"/>
                <a:gd name="T100" fmla="*/ 17 w 68"/>
                <a:gd name="T101" fmla="*/ 83 h 83"/>
                <a:gd name="T102" fmla="*/ 5 w 68"/>
                <a:gd name="T10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83">
                  <a:moveTo>
                    <a:pt x="5" y="78"/>
                  </a:moveTo>
                  <a:cubicBezTo>
                    <a:pt x="0" y="71"/>
                    <a:pt x="4" y="65"/>
                    <a:pt x="7" y="59"/>
                  </a:cubicBezTo>
                  <a:cubicBezTo>
                    <a:pt x="10" y="54"/>
                    <a:pt x="10" y="50"/>
                    <a:pt x="7" y="46"/>
                  </a:cubicBezTo>
                  <a:cubicBezTo>
                    <a:pt x="2" y="41"/>
                    <a:pt x="4" y="36"/>
                    <a:pt x="6" y="30"/>
                  </a:cubicBezTo>
                  <a:cubicBezTo>
                    <a:pt x="7" y="29"/>
                    <a:pt x="8" y="28"/>
                    <a:pt x="9" y="26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7" y="37"/>
                    <a:pt x="10" y="41"/>
                    <a:pt x="14" y="45"/>
                  </a:cubicBezTo>
                  <a:cubicBezTo>
                    <a:pt x="18" y="49"/>
                    <a:pt x="24" y="46"/>
                    <a:pt x="24" y="40"/>
                  </a:cubicBezTo>
                  <a:cubicBezTo>
                    <a:pt x="24" y="37"/>
                    <a:pt x="25" y="33"/>
                    <a:pt x="23" y="30"/>
                  </a:cubicBezTo>
                  <a:cubicBezTo>
                    <a:pt x="22" y="28"/>
                    <a:pt x="21" y="27"/>
                    <a:pt x="21" y="25"/>
                  </a:cubicBezTo>
                  <a:cubicBezTo>
                    <a:pt x="22" y="19"/>
                    <a:pt x="20" y="14"/>
                    <a:pt x="16" y="9"/>
                  </a:cubicBezTo>
                  <a:cubicBezTo>
                    <a:pt x="14" y="7"/>
                    <a:pt x="13" y="4"/>
                    <a:pt x="14" y="0"/>
                  </a:cubicBezTo>
                  <a:cubicBezTo>
                    <a:pt x="15" y="5"/>
                    <a:pt x="20" y="8"/>
                    <a:pt x="24" y="11"/>
                  </a:cubicBezTo>
                  <a:cubicBezTo>
                    <a:pt x="25" y="10"/>
                    <a:pt x="24" y="8"/>
                    <a:pt x="25" y="7"/>
                  </a:cubicBezTo>
                  <a:cubicBezTo>
                    <a:pt x="25" y="9"/>
                    <a:pt x="24" y="12"/>
                    <a:pt x="26" y="14"/>
                  </a:cubicBezTo>
                  <a:cubicBezTo>
                    <a:pt x="25" y="16"/>
                    <a:pt x="26" y="19"/>
                    <a:pt x="26" y="22"/>
                  </a:cubicBezTo>
                  <a:cubicBezTo>
                    <a:pt x="26" y="23"/>
                    <a:pt x="28" y="23"/>
                    <a:pt x="28" y="22"/>
                  </a:cubicBezTo>
                  <a:cubicBezTo>
                    <a:pt x="29" y="21"/>
                    <a:pt x="30" y="20"/>
                    <a:pt x="31" y="19"/>
                  </a:cubicBezTo>
                  <a:cubicBezTo>
                    <a:pt x="28" y="26"/>
                    <a:pt x="28" y="32"/>
                    <a:pt x="28" y="39"/>
                  </a:cubicBezTo>
                  <a:cubicBezTo>
                    <a:pt x="28" y="41"/>
                    <a:pt x="29" y="43"/>
                    <a:pt x="30" y="45"/>
                  </a:cubicBezTo>
                  <a:cubicBezTo>
                    <a:pt x="31" y="46"/>
                    <a:pt x="32" y="47"/>
                    <a:pt x="34" y="46"/>
                  </a:cubicBezTo>
                  <a:cubicBezTo>
                    <a:pt x="35" y="45"/>
                    <a:pt x="37" y="44"/>
                    <a:pt x="36" y="42"/>
                  </a:cubicBezTo>
                  <a:cubicBezTo>
                    <a:pt x="35" y="41"/>
                    <a:pt x="35" y="40"/>
                    <a:pt x="36" y="39"/>
                  </a:cubicBezTo>
                  <a:cubicBezTo>
                    <a:pt x="39" y="42"/>
                    <a:pt x="40" y="45"/>
                    <a:pt x="39" y="49"/>
                  </a:cubicBezTo>
                  <a:cubicBezTo>
                    <a:pt x="38" y="55"/>
                    <a:pt x="41" y="60"/>
                    <a:pt x="45" y="65"/>
                  </a:cubicBezTo>
                  <a:cubicBezTo>
                    <a:pt x="46" y="66"/>
                    <a:pt x="46" y="66"/>
                    <a:pt x="47" y="67"/>
                  </a:cubicBezTo>
                  <a:cubicBezTo>
                    <a:pt x="48" y="68"/>
                    <a:pt x="49" y="69"/>
                    <a:pt x="51" y="68"/>
                  </a:cubicBezTo>
                  <a:cubicBezTo>
                    <a:pt x="52" y="67"/>
                    <a:pt x="53" y="66"/>
                    <a:pt x="53" y="64"/>
                  </a:cubicBezTo>
                  <a:cubicBezTo>
                    <a:pt x="53" y="63"/>
                    <a:pt x="51" y="62"/>
                    <a:pt x="53" y="61"/>
                  </a:cubicBezTo>
                  <a:cubicBezTo>
                    <a:pt x="54" y="61"/>
                    <a:pt x="55" y="62"/>
                    <a:pt x="55" y="62"/>
                  </a:cubicBezTo>
                  <a:cubicBezTo>
                    <a:pt x="59" y="65"/>
                    <a:pt x="64" y="68"/>
                    <a:pt x="66" y="73"/>
                  </a:cubicBezTo>
                  <a:cubicBezTo>
                    <a:pt x="68" y="77"/>
                    <a:pt x="68" y="79"/>
                    <a:pt x="64" y="82"/>
                  </a:cubicBezTo>
                  <a:cubicBezTo>
                    <a:pt x="63" y="82"/>
                    <a:pt x="63" y="82"/>
                    <a:pt x="62" y="83"/>
                  </a:cubicBezTo>
                  <a:cubicBezTo>
                    <a:pt x="62" y="83"/>
                    <a:pt x="61" y="83"/>
                    <a:pt x="60" y="83"/>
                  </a:cubicBezTo>
                  <a:cubicBezTo>
                    <a:pt x="59" y="82"/>
                    <a:pt x="60" y="81"/>
                    <a:pt x="61" y="80"/>
                  </a:cubicBezTo>
                  <a:cubicBezTo>
                    <a:pt x="63" y="76"/>
                    <a:pt x="63" y="75"/>
                    <a:pt x="60" y="71"/>
                  </a:cubicBezTo>
                  <a:cubicBezTo>
                    <a:pt x="59" y="73"/>
                    <a:pt x="58" y="75"/>
                    <a:pt x="56" y="76"/>
                  </a:cubicBezTo>
                  <a:cubicBezTo>
                    <a:pt x="54" y="76"/>
                    <a:pt x="52" y="76"/>
                    <a:pt x="50" y="75"/>
                  </a:cubicBezTo>
                  <a:cubicBezTo>
                    <a:pt x="44" y="74"/>
                    <a:pt x="38" y="71"/>
                    <a:pt x="33" y="66"/>
                  </a:cubicBezTo>
                  <a:cubicBezTo>
                    <a:pt x="30" y="63"/>
                    <a:pt x="29" y="61"/>
                    <a:pt x="28" y="56"/>
                  </a:cubicBezTo>
                  <a:cubicBezTo>
                    <a:pt x="27" y="58"/>
                    <a:pt x="27" y="59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9" y="66"/>
                    <a:pt x="30" y="68"/>
                    <a:pt x="28" y="70"/>
                  </a:cubicBezTo>
                  <a:cubicBezTo>
                    <a:pt x="26" y="71"/>
                    <a:pt x="22" y="70"/>
                    <a:pt x="20" y="68"/>
                  </a:cubicBezTo>
                  <a:cubicBezTo>
                    <a:pt x="18" y="65"/>
                    <a:pt x="17" y="62"/>
                    <a:pt x="16" y="59"/>
                  </a:cubicBezTo>
                  <a:cubicBezTo>
                    <a:pt x="15" y="56"/>
                    <a:pt x="14" y="53"/>
                    <a:pt x="12" y="51"/>
                  </a:cubicBezTo>
                  <a:cubicBezTo>
                    <a:pt x="13" y="55"/>
                    <a:pt x="12" y="58"/>
                    <a:pt x="11" y="62"/>
                  </a:cubicBezTo>
                  <a:cubicBezTo>
                    <a:pt x="8" y="69"/>
                    <a:pt x="10" y="76"/>
                    <a:pt x="16" y="80"/>
                  </a:cubicBezTo>
                  <a:cubicBezTo>
                    <a:pt x="17" y="81"/>
                    <a:pt x="17" y="81"/>
                    <a:pt x="18" y="81"/>
                  </a:cubicBezTo>
                  <a:cubicBezTo>
                    <a:pt x="18" y="82"/>
                    <a:pt x="19" y="82"/>
                    <a:pt x="19" y="83"/>
                  </a:cubicBezTo>
                  <a:cubicBezTo>
                    <a:pt x="18" y="83"/>
                    <a:pt x="17" y="83"/>
                    <a:pt x="17" y="83"/>
                  </a:cubicBezTo>
                  <a:cubicBezTo>
                    <a:pt x="12" y="82"/>
                    <a:pt x="8" y="81"/>
                    <a:pt x="5" y="78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ED2C6D-679B-A1EC-BF49-4FECDFF4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2658"/>
              <a:ext cx="695" cy="472"/>
            </a:xfrm>
            <a:custGeom>
              <a:avLst/>
              <a:gdLst>
                <a:gd name="T0" fmla="*/ 9 w 84"/>
                <a:gd name="T1" fmla="*/ 34 h 35"/>
                <a:gd name="T2" fmla="*/ 10 w 84"/>
                <a:gd name="T3" fmla="*/ 33 h 35"/>
                <a:gd name="T4" fmla="*/ 1 w 84"/>
                <a:gd name="T5" fmla="*/ 21 h 35"/>
                <a:gd name="T6" fmla="*/ 1 w 84"/>
                <a:gd name="T7" fmla="*/ 14 h 35"/>
                <a:gd name="T8" fmla="*/ 3 w 84"/>
                <a:gd name="T9" fmla="*/ 0 h 35"/>
                <a:gd name="T10" fmla="*/ 9 w 84"/>
                <a:gd name="T11" fmla="*/ 9 h 35"/>
                <a:gd name="T12" fmla="*/ 12 w 84"/>
                <a:gd name="T13" fmla="*/ 17 h 35"/>
                <a:gd name="T14" fmla="*/ 15 w 84"/>
                <a:gd name="T15" fmla="*/ 20 h 35"/>
                <a:gd name="T16" fmla="*/ 20 w 84"/>
                <a:gd name="T17" fmla="*/ 20 h 35"/>
                <a:gd name="T18" fmla="*/ 20 w 84"/>
                <a:gd name="T19" fmla="*/ 16 h 35"/>
                <a:gd name="T20" fmla="*/ 18 w 84"/>
                <a:gd name="T21" fmla="*/ 9 h 35"/>
                <a:gd name="T22" fmla="*/ 21 w 84"/>
                <a:gd name="T23" fmla="*/ 5 h 35"/>
                <a:gd name="T24" fmla="*/ 44 w 84"/>
                <a:gd name="T25" fmla="*/ 26 h 35"/>
                <a:gd name="T26" fmla="*/ 51 w 84"/>
                <a:gd name="T27" fmla="*/ 20 h 35"/>
                <a:gd name="T28" fmla="*/ 52 w 84"/>
                <a:gd name="T29" fmla="*/ 33 h 35"/>
                <a:gd name="T30" fmla="*/ 54 w 84"/>
                <a:gd name="T31" fmla="*/ 34 h 35"/>
                <a:gd name="T32" fmla="*/ 81 w 84"/>
                <a:gd name="T33" fmla="*/ 34 h 35"/>
                <a:gd name="T34" fmla="*/ 84 w 84"/>
                <a:gd name="T35" fmla="*/ 34 h 35"/>
                <a:gd name="T36" fmla="*/ 46 w 84"/>
                <a:gd name="T37" fmla="*/ 34 h 35"/>
                <a:gd name="T38" fmla="*/ 14 w 84"/>
                <a:gd name="T39" fmla="*/ 34 h 35"/>
                <a:gd name="T40" fmla="*/ 9 w 84"/>
                <a:gd name="T4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5">
                  <a:moveTo>
                    <a:pt x="9" y="34"/>
                  </a:moveTo>
                  <a:cubicBezTo>
                    <a:pt x="9" y="34"/>
                    <a:pt x="9" y="34"/>
                    <a:pt x="10" y="33"/>
                  </a:cubicBezTo>
                  <a:cubicBezTo>
                    <a:pt x="4" y="31"/>
                    <a:pt x="2" y="26"/>
                    <a:pt x="1" y="21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3" y="10"/>
                    <a:pt x="5" y="5"/>
                    <a:pt x="3" y="0"/>
                  </a:cubicBezTo>
                  <a:cubicBezTo>
                    <a:pt x="7" y="2"/>
                    <a:pt x="7" y="6"/>
                    <a:pt x="9" y="9"/>
                  </a:cubicBezTo>
                  <a:cubicBezTo>
                    <a:pt x="10" y="12"/>
                    <a:pt x="11" y="15"/>
                    <a:pt x="12" y="17"/>
                  </a:cubicBezTo>
                  <a:cubicBezTo>
                    <a:pt x="13" y="19"/>
                    <a:pt x="14" y="19"/>
                    <a:pt x="15" y="20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9" y="14"/>
                    <a:pt x="18" y="11"/>
                    <a:pt x="18" y="9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3" y="19"/>
                    <a:pt x="33" y="23"/>
                    <a:pt x="44" y="26"/>
                  </a:cubicBezTo>
                  <a:cubicBezTo>
                    <a:pt x="49" y="27"/>
                    <a:pt x="50" y="26"/>
                    <a:pt x="51" y="20"/>
                  </a:cubicBezTo>
                  <a:cubicBezTo>
                    <a:pt x="56" y="25"/>
                    <a:pt x="56" y="27"/>
                    <a:pt x="52" y="33"/>
                  </a:cubicBezTo>
                  <a:cubicBezTo>
                    <a:pt x="53" y="34"/>
                    <a:pt x="54" y="34"/>
                    <a:pt x="54" y="34"/>
                  </a:cubicBezTo>
                  <a:cubicBezTo>
                    <a:pt x="63" y="34"/>
                    <a:pt x="72" y="34"/>
                    <a:pt x="81" y="34"/>
                  </a:cubicBezTo>
                  <a:cubicBezTo>
                    <a:pt x="82" y="34"/>
                    <a:pt x="83" y="34"/>
                    <a:pt x="84" y="34"/>
                  </a:cubicBezTo>
                  <a:cubicBezTo>
                    <a:pt x="71" y="34"/>
                    <a:pt x="59" y="34"/>
                    <a:pt x="46" y="34"/>
                  </a:cubicBezTo>
                  <a:cubicBezTo>
                    <a:pt x="35" y="34"/>
                    <a:pt x="24" y="34"/>
                    <a:pt x="14" y="34"/>
                  </a:cubicBezTo>
                  <a:cubicBezTo>
                    <a:pt x="12" y="34"/>
                    <a:pt x="10" y="35"/>
                    <a:pt x="9" y="34"/>
                  </a:cubicBezTo>
                  <a:close/>
                </a:path>
              </a:pathLst>
            </a:custGeom>
            <a:solidFill>
              <a:srgbClr val="FCC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14433D2-B081-5D56-C733-9CDEA0F3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553"/>
              <a:ext cx="472" cy="216"/>
            </a:xfrm>
            <a:custGeom>
              <a:avLst/>
              <a:gdLst>
                <a:gd name="T0" fmla="*/ 0 w 57"/>
                <a:gd name="T1" fmla="*/ 7 h 16"/>
                <a:gd name="T2" fmla="*/ 16 w 57"/>
                <a:gd name="T3" fmla="*/ 2 h 16"/>
                <a:gd name="T4" fmla="*/ 25 w 57"/>
                <a:gd name="T5" fmla="*/ 7 h 16"/>
                <a:gd name="T6" fmla="*/ 35 w 57"/>
                <a:gd name="T7" fmla="*/ 11 h 16"/>
                <a:gd name="T8" fmla="*/ 37 w 57"/>
                <a:gd name="T9" fmla="*/ 11 h 16"/>
                <a:gd name="T10" fmla="*/ 39 w 57"/>
                <a:gd name="T11" fmla="*/ 9 h 16"/>
                <a:gd name="T12" fmla="*/ 37 w 57"/>
                <a:gd name="T13" fmla="*/ 8 h 16"/>
                <a:gd name="T14" fmla="*/ 32 w 57"/>
                <a:gd name="T15" fmla="*/ 8 h 16"/>
                <a:gd name="T16" fmla="*/ 24 w 57"/>
                <a:gd name="T17" fmla="*/ 2 h 16"/>
                <a:gd name="T18" fmla="*/ 35 w 57"/>
                <a:gd name="T19" fmla="*/ 3 h 16"/>
                <a:gd name="T20" fmla="*/ 45 w 57"/>
                <a:gd name="T21" fmla="*/ 6 h 16"/>
                <a:gd name="T22" fmla="*/ 57 w 57"/>
                <a:gd name="T23" fmla="*/ 12 h 16"/>
                <a:gd name="T24" fmla="*/ 50 w 57"/>
                <a:gd name="T25" fmla="*/ 14 h 16"/>
                <a:gd name="T26" fmla="*/ 28 w 57"/>
                <a:gd name="T27" fmla="*/ 15 h 16"/>
                <a:gd name="T28" fmla="*/ 19 w 57"/>
                <a:gd name="T29" fmla="*/ 11 h 16"/>
                <a:gd name="T30" fmla="*/ 0 w 57"/>
                <a:gd name="T3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16">
                  <a:moveTo>
                    <a:pt x="0" y="7"/>
                  </a:moveTo>
                  <a:cubicBezTo>
                    <a:pt x="3" y="2"/>
                    <a:pt x="10" y="0"/>
                    <a:pt x="16" y="2"/>
                  </a:cubicBezTo>
                  <a:cubicBezTo>
                    <a:pt x="19" y="3"/>
                    <a:pt x="22" y="5"/>
                    <a:pt x="25" y="7"/>
                  </a:cubicBezTo>
                  <a:cubicBezTo>
                    <a:pt x="28" y="10"/>
                    <a:pt x="31" y="10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0"/>
                    <a:pt x="39" y="9"/>
                  </a:cubicBezTo>
                  <a:cubicBezTo>
                    <a:pt x="39" y="8"/>
                    <a:pt x="38" y="8"/>
                    <a:pt x="37" y="8"/>
                  </a:cubicBezTo>
                  <a:cubicBezTo>
                    <a:pt x="35" y="8"/>
                    <a:pt x="34" y="8"/>
                    <a:pt x="32" y="8"/>
                  </a:cubicBezTo>
                  <a:cubicBezTo>
                    <a:pt x="29" y="8"/>
                    <a:pt x="26" y="7"/>
                    <a:pt x="24" y="2"/>
                  </a:cubicBezTo>
                  <a:cubicBezTo>
                    <a:pt x="28" y="5"/>
                    <a:pt x="32" y="4"/>
                    <a:pt x="35" y="3"/>
                  </a:cubicBezTo>
                  <a:cubicBezTo>
                    <a:pt x="39" y="2"/>
                    <a:pt x="42" y="4"/>
                    <a:pt x="45" y="6"/>
                  </a:cubicBezTo>
                  <a:cubicBezTo>
                    <a:pt x="48" y="9"/>
                    <a:pt x="52" y="11"/>
                    <a:pt x="57" y="12"/>
                  </a:cubicBezTo>
                  <a:cubicBezTo>
                    <a:pt x="54" y="13"/>
                    <a:pt x="52" y="14"/>
                    <a:pt x="50" y="14"/>
                  </a:cubicBezTo>
                  <a:cubicBezTo>
                    <a:pt x="43" y="16"/>
                    <a:pt x="35" y="16"/>
                    <a:pt x="28" y="15"/>
                  </a:cubicBezTo>
                  <a:cubicBezTo>
                    <a:pt x="25" y="15"/>
                    <a:pt x="22" y="13"/>
                    <a:pt x="19" y="11"/>
                  </a:cubicBezTo>
                  <a:cubicBezTo>
                    <a:pt x="14" y="6"/>
                    <a:pt x="8" y="3"/>
                    <a:pt x="0" y="7"/>
                  </a:cubicBezTo>
                  <a:close/>
                </a:path>
              </a:pathLst>
            </a:custGeom>
            <a:solidFill>
              <a:srgbClr val="E22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72B3BEA-A71A-F7B7-4777-ADED735B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7"/>
              <a:ext cx="438" cy="189"/>
            </a:xfrm>
            <a:custGeom>
              <a:avLst/>
              <a:gdLst>
                <a:gd name="T0" fmla="*/ 53 w 53"/>
                <a:gd name="T1" fmla="*/ 7 h 14"/>
                <a:gd name="T2" fmla="*/ 42 w 53"/>
                <a:gd name="T3" fmla="*/ 11 h 14"/>
                <a:gd name="T4" fmla="*/ 16 w 53"/>
                <a:gd name="T5" fmla="*/ 12 h 14"/>
                <a:gd name="T6" fmla="*/ 11 w 53"/>
                <a:gd name="T7" fmla="*/ 9 h 14"/>
                <a:gd name="T8" fmla="*/ 0 w 53"/>
                <a:gd name="T9" fmla="*/ 5 h 14"/>
                <a:gd name="T10" fmla="*/ 13 w 53"/>
                <a:gd name="T11" fmla="*/ 5 h 14"/>
                <a:gd name="T12" fmla="*/ 24 w 53"/>
                <a:gd name="T13" fmla="*/ 7 h 14"/>
                <a:gd name="T14" fmla="*/ 26 w 53"/>
                <a:gd name="T15" fmla="*/ 6 h 14"/>
                <a:gd name="T16" fmla="*/ 24 w 53"/>
                <a:gd name="T17" fmla="*/ 4 h 14"/>
                <a:gd name="T18" fmla="*/ 18 w 53"/>
                <a:gd name="T19" fmla="*/ 4 h 14"/>
                <a:gd name="T20" fmla="*/ 35 w 53"/>
                <a:gd name="T21" fmla="*/ 3 h 14"/>
                <a:gd name="T22" fmla="*/ 53 w 5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4">
                  <a:moveTo>
                    <a:pt x="53" y="7"/>
                  </a:moveTo>
                  <a:cubicBezTo>
                    <a:pt x="49" y="10"/>
                    <a:pt x="46" y="10"/>
                    <a:pt x="42" y="11"/>
                  </a:cubicBezTo>
                  <a:cubicBezTo>
                    <a:pt x="34" y="13"/>
                    <a:pt x="25" y="14"/>
                    <a:pt x="16" y="12"/>
                  </a:cubicBezTo>
                  <a:cubicBezTo>
                    <a:pt x="14" y="11"/>
                    <a:pt x="12" y="11"/>
                    <a:pt x="11" y="9"/>
                  </a:cubicBezTo>
                  <a:cubicBezTo>
                    <a:pt x="8" y="6"/>
                    <a:pt x="5" y="4"/>
                    <a:pt x="0" y="5"/>
                  </a:cubicBezTo>
                  <a:cubicBezTo>
                    <a:pt x="5" y="2"/>
                    <a:pt x="9" y="2"/>
                    <a:pt x="13" y="5"/>
                  </a:cubicBezTo>
                  <a:cubicBezTo>
                    <a:pt x="17" y="7"/>
                    <a:pt x="20" y="8"/>
                    <a:pt x="24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6" y="5"/>
                    <a:pt x="25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23" y="0"/>
                    <a:pt x="30" y="0"/>
                    <a:pt x="35" y="3"/>
                  </a:cubicBezTo>
                  <a:cubicBezTo>
                    <a:pt x="41" y="6"/>
                    <a:pt x="46" y="9"/>
                    <a:pt x="53" y="7"/>
                  </a:cubicBezTo>
                  <a:close/>
                </a:path>
              </a:pathLst>
            </a:custGeom>
            <a:solidFill>
              <a:srgbClr val="E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DC881AB-D015-4DE4-8B28-7F2F9AD2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553"/>
              <a:ext cx="381" cy="216"/>
            </a:xfrm>
            <a:custGeom>
              <a:avLst/>
              <a:gdLst>
                <a:gd name="T0" fmla="*/ 0 w 46"/>
                <a:gd name="T1" fmla="*/ 5 h 16"/>
                <a:gd name="T2" fmla="*/ 10 w 46"/>
                <a:gd name="T3" fmla="*/ 2 h 16"/>
                <a:gd name="T4" fmla="*/ 33 w 46"/>
                <a:gd name="T5" fmla="*/ 6 h 16"/>
                <a:gd name="T6" fmla="*/ 46 w 46"/>
                <a:gd name="T7" fmla="*/ 8 h 16"/>
                <a:gd name="T8" fmla="*/ 11 w 46"/>
                <a:gd name="T9" fmla="*/ 8 h 16"/>
                <a:gd name="T10" fmla="*/ 20 w 46"/>
                <a:gd name="T11" fmla="*/ 10 h 16"/>
                <a:gd name="T12" fmla="*/ 23 w 46"/>
                <a:gd name="T13" fmla="*/ 9 h 16"/>
                <a:gd name="T14" fmla="*/ 21 w 46"/>
                <a:gd name="T15" fmla="*/ 6 h 16"/>
                <a:gd name="T16" fmla="*/ 13 w 46"/>
                <a:gd name="T17" fmla="*/ 6 h 16"/>
                <a:gd name="T18" fmla="*/ 9 w 46"/>
                <a:gd name="T19" fmla="*/ 7 h 16"/>
                <a:gd name="T20" fmla="*/ 7 w 46"/>
                <a:gd name="T21" fmla="*/ 5 h 16"/>
                <a:gd name="T22" fmla="*/ 0 w 46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0" y="5"/>
                  </a:moveTo>
                  <a:cubicBezTo>
                    <a:pt x="3" y="4"/>
                    <a:pt x="7" y="3"/>
                    <a:pt x="10" y="2"/>
                  </a:cubicBezTo>
                  <a:cubicBezTo>
                    <a:pt x="18" y="0"/>
                    <a:pt x="26" y="0"/>
                    <a:pt x="33" y="6"/>
                  </a:cubicBezTo>
                  <a:cubicBezTo>
                    <a:pt x="37" y="10"/>
                    <a:pt x="41" y="10"/>
                    <a:pt x="46" y="8"/>
                  </a:cubicBezTo>
                  <a:cubicBezTo>
                    <a:pt x="41" y="16"/>
                    <a:pt x="18" y="16"/>
                    <a:pt x="11" y="8"/>
                  </a:cubicBezTo>
                  <a:cubicBezTo>
                    <a:pt x="14" y="9"/>
                    <a:pt x="17" y="10"/>
                    <a:pt x="20" y="10"/>
                  </a:cubicBezTo>
                  <a:cubicBezTo>
                    <a:pt x="21" y="10"/>
                    <a:pt x="23" y="10"/>
                    <a:pt x="23" y="9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19" y="5"/>
                    <a:pt x="16" y="5"/>
                    <a:pt x="13" y="6"/>
                  </a:cubicBezTo>
                  <a:cubicBezTo>
                    <a:pt x="12" y="6"/>
                    <a:pt x="11" y="6"/>
                    <a:pt x="9" y="7"/>
                  </a:cubicBezTo>
                  <a:cubicBezTo>
                    <a:pt x="9" y="6"/>
                    <a:pt x="10" y="4"/>
                    <a:pt x="7" y="5"/>
                  </a:cubicBezTo>
                  <a:cubicBezTo>
                    <a:pt x="5" y="7"/>
                    <a:pt x="2" y="7"/>
                    <a:pt x="0" y="5"/>
                  </a:cubicBezTo>
                  <a:close/>
                </a:path>
              </a:pathLst>
            </a:custGeom>
            <a:solidFill>
              <a:srgbClr val="E124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7D2C981-55B6-8F3C-4557-372A1A516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729"/>
              <a:ext cx="141" cy="593"/>
            </a:xfrm>
            <a:custGeom>
              <a:avLst/>
              <a:gdLst>
                <a:gd name="T0" fmla="*/ 7 w 17"/>
                <a:gd name="T1" fmla="*/ 44 h 44"/>
                <a:gd name="T2" fmla="*/ 8 w 17"/>
                <a:gd name="T3" fmla="*/ 40 h 44"/>
                <a:gd name="T4" fmla="*/ 4 w 17"/>
                <a:gd name="T5" fmla="*/ 24 h 44"/>
                <a:gd name="T6" fmla="*/ 3 w 17"/>
                <a:gd name="T7" fmla="*/ 13 h 44"/>
                <a:gd name="T8" fmla="*/ 5 w 17"/>
                <a:gd name="T9" fmla="*/ 0 h 44"/>
                <a:gd name="T10" fmla="*/ 7 w 17"/>
                <a:gd name="T11" fmla="*/ 9 h 44"/>
                <a:gd name="T12" fmla="*/ 10 w 17"/>
                <a:gd name="T13" fmla="*/ 19 h 44"/>
                <a:gd name="T14" fmla="*/ 7 w 17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7" y="44"/>
                  </a:moveTo>
                  <a:cubicBezTo>
                    <a:pt x="7" y="42"/>
                    <a:pt x="7" y="41"/>
                    <a:pt x="8" y="40"/>
                  </a:cubicBezTo>
                  <a:cubicBezTo>
                    <a:pt x="9" y="34"/>
                    <a:pt x="8" y="29"/>
                    <a:pt x="4" y="24"/>
                  </a:cubicBezTo>
                  <a:cubicBezTo>
                    <a:pt x="1" y="21"/>
                    <a:pt x="0" y="17"/>
                    <a:pt x="3" y="13"/>
                  </a:cubicBezTo>
                  <a:cubicBezTo>
                    <a:pt x="5" y="9"/>
                    <a:pt x="6" y="5"/>
                    <a:pt x="5" y="0"/>
                  </a:cubicBezTo>
                  <a:cubicBezTo>
                    <a:pt x="8" y="3"/>
                    <a:pt x="8" y="6"/>
                    <a:pt x="7" y="9"/>
                  </a:cubicBezTo>
                  <a:cubicBezTo>
                    <a:pt x="6" y="13"/>
                    <a:pt x="6" y="17"/>
                    <a:pt x="10" y="19"/>
                  </a:cubicBezTo>
                  <a:cubicBezTo>
                    <a:pt x="17" y="26"/>
                    <a:pt x="14" y="38"/>
                    <a:pt x="7" y="44"/>
                  </a:cubicBezTo>
                  <a:close/>
                </a:path>
              </a:pathLst>
            </a:custGeom>
            <a:solidFill>
              <a:srgbClr val="E02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4BEF5F7-E524-C123-6091-A627DFDC3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" y="580"/>
              <a:ext cx="82" cy="553"/>
            </a:xfrm>
            <a:custGeom>
              <a:avLst/>
              <a:gdLst>
                <a:gd name="T0" fmla="*/ 5 w 10"/>
                <a:gd name="T1" fmla="*/ 41 h 41"/>
                <a:gd name="T2" fmla="*/ 2 w 10"/>
                <a:gd name="T3" fmla="*/ 19 h 41"/>
                <a:gd name="T4" fmla="*/ 0 w 10"/>
                <a:gd name="T5" fmla="*/ 10 h 41"/>
                <a:gd name="T6" fmla="*/ 7 w 10"/>
                <a:gd name="T7" fmla="*/ 0 h 41"/>
                <a:gd name="T8" fmla="*/ 5 w 10"/>
                <a:gd name="T9" fmla="*/ 4 h 41"/>
                <a:gd name="T10" fmla="*/ 7 w 10"/>
                <a:gd name="T11" fmla="*/ 15 h 41"/>
                <a:gd name="T12" fmla="*/ 10 w 10"/>
                <a:gd name="T13" fmla="*/ 24 h 41"/>
                <a:gd name="T14" fmla="*/ 9 w 10"/>
                <a:gd name="T15" fmla="*/ 35 h 41"/>
                <a:gd name="T16" fmla="*/ 5 w 1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1">
                  <a:moveTo>
                    <a:pt x="5" y="41"/>
                  </a:moveTo>
                  <a:cubicBezTo>
                    <a:pt x="7" y="33"/>
                    <a:pt x="6" y="26"/>
                    <a:pt x="2" y="19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5"/>
                    <a:pt x="2" y="2"/>
                    <a:pt x="7" y="0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8"/>
                    <a:pt x="4" y="11"/>
                    <a:pt x="7" y="15"/>
                  </a:cubicBezTo>
                  <a:cubicBezTo>
                    <a:pt x="9" y="17"/>
                    <a:pt x="9" y="21"/>
                    <a:pt x="10" y="24"/>
                  </a:cubicBezTo>
                  <a:cubicBezTo>
                    <a:pt x="10" y="28"/>
                    <a:pt x="10" y="32"/>
                    <a:pt x="9" y="35"/>
                  </a:cubicBezTo>
                  <a:cubicBezTo>
                    <a:pt x="8" y="37"/>
                    <a:pt x="7" y="39"/>
                    <a:pt x="5" y="41"/>
                  </a:cubicBezTo>
                  <a:close/>
                </a:path>
              </a:pathLst>
            </a:custGeom>
            <a:solidFill>
              <a:srgbClr val="DF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7D2D56-F832-2B29-1762-01C5A8EB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621"/>
              <a:ext cx="306" cy="135"/>
            </a:xfrm>
            <a:custGeom>
              <a:avLst/>
              <a:gdLst>
                <a:gd name="T0" fmla="*/ 37 w 37"/>
                <a:gd name="T1" fmla="*/ 4 h 10"/>
                <a:gd name="T2" fmla="*/ 24 w 37"/>
                <a:gd name="T3" fmla="*/ 7 h 10"/>
                <a:gd name="T4" fmla="*/ 12 w 37"/>
                <a:gd name="T5" fmla="*/ 6 h 10"/>
                <a:gd name="T6" fmla="*/ 0 w 37"/>
                <a:gd name="T7" fmla="*/ 3 h 10"/>
                <a:gd name="T8" fmla="*/ 17 w 37"/>
                <a:gd name="T9" fmla="*/ 1 h 10"/>
                <a:gd name="T10" fmla="*/ 24 w 37"/>
                <a:gd name="T11" fmla="*/ 2 h 10"/>
                <a:gd name="T12" fmla="*/ 37 w 37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">
                  <a:moveTo>
                    <a:pt x="37" y="4"/>
                  </a:moveTo>
                  <a:cubicBezTo>
                    <a:pt x="33" y="9"/>
                    <a:pt x="29" y="10"/>
                    <a:pt x="24" y="7"/>
                  </a:cubicBezTo>
                  <a:cubicBezTo>
                    <a:pt x="20" y="5"/>
                    <a:pt x="16" y="5"/>
                    <a:pt x="12" y="6"/>
                  </a:cubicBezTo>
                  <a:cubicBezTo>
                    <a:pt x="8" y="8"/>
                    <a:pt x="4" y="6"/>
                    <a:pt x="0" y="3"/>
                  </a:cubicBezTo>
                  <a:cubicBezTo>
                    <a:pt x="6" y="4"/>
                    <a:pt x="12" y="3"/>
                    <a:pt x="17" y="1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8" y="4"/>
                    <a:pt x="32" y="5"/>
                    <a:pt x="37" y="4"/>
                  </a:cubicBezTo>
                  <a:close/>
                </a:path>
              </a:pathLst>
            </a:custGeom>
            <a:solidFill>
              <a:srgbClr val="DE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0784273-F5DF-74B2-043B-5E704EBE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" y="567"/>
              <a:ext cx="256" cy="121"/>
            </a:xfrm>
            <a:custGeom>
              <a:avLst/>
              <a:gdLst>
                <a:gd name="T0" fmla="*/ 0 w 31"/>
                <a:gd name="T1" fmla="*/ 5 h 9"/>
                <a:gd name="T2" fmla="*/ 9 w 31"/>
                <a:gd name="T3" fmla="*/ 2 h 9"/>
                <a:gd name="T4" fmla="*/ 19 w 31"/>
                <a:gd name="T5" fmla="*/ 2 h 9"/>
                <a:gd name="T6" fmla="*/ 31 w 31"/>
                <a:gd name="T7" fmla="*/ 6 h 9"/>
                <a:gd name="T8" fmla="*/ 17 w 31"/>
                <a:gd name="T9" fmla="*/ 8 h 9"/>
                <a:gd name="T10" fmla="*/ 12 w 31"/>
                <a:gd name="T11" fmla="*/ 7 h 9"/>
                <a:gd name="T12" fmla="*/ 0 w 31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">
                  <a:moveTo>
                    <a:pt x="0" y="5"/>
                  </a:moveTo>
                  <a:cubicBezTo>
                    <a:pt x="3" y="2"/>
                    <a:pt x="6" y="1"/>
                    <a:pt x="9" y="2"/>
                  </a:cubicBezTo>
                  <a:cubicBezTo>
                    <a:pt x="13" y="4"/>
                    <a:pt x="15" y="3"/>
                    <a:pt x="19" y="2"/>
                  </a:cubicBezTo>
                  <a:cubicBezTo>
                    <a:pt x="23" y="0"/>
                    <a:pt x="27" y="2"/>
                    <a:pt x="31" y="6"/>
                  </a:cubicBezTo>
                  <a:cubicBezTo>
                    <a:pt x="25" y="4"/>
                    <a:pt x="21" y="5"/>
                    <a:pt x="17" y="8"/>
                  </a:cubicBezTo>
                  <a:cubicBezTo>
                    <a:pt x="15" y="9"/>
                    <a:pt x="13" y="8"/>
                    <a:pt x="12" y="7"/>
                  </a:cubicBezTo>
                  <a:cubicBezTo>
                    <a:pt x="9" y="5"/>
                    <a:pt x="5" y="4"/>
                    <a:pt x="0" y="5"/>
                  </a:cubicBezTo>
                  <a:close/>
                </a:path>
              </a:pathLst>
            </a:custGeom>
            <a:solidFill>
              <a:srgbClr val="DA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6DA9F93-8450-A000-EBEA-E00C8F18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675"/>
              <a:ext cx="91" cy="256"/>
            </a:xfrm>
            <a:custGeom>
              <a:avLst/>
              <a:gdLst>
                <a:gd name="T0" fmla="*/ 11 w 11"/>
                <a:gd name="T1" fmla="*/ 19 h 19"/>
                <a:gd name="T2" fmla="*/ 2 w 11"/>
                <a:gd name="T3" fmla="*/ 6 h 19"/>
                <a:gd name="T4" fmla="*/ 6 w 11"/>
                <a:gd name="T5" fmla="*/ 0 h 19"/>
                <a:gd name="T6" fmla="*/ 9 w 11"/>
                <a:gd name="T7" fmla="*/ 7 h 19"/>
                <a:gd name="T8" fmla="*/ 11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9" y="14"/>
                    <a:pt x="6" y="10"/>
                    <a:pt x="2" y="6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6" y="3"/>
                    <a:pt x="7" y="5"/>
                    <a:pt x="9" y="7"/>
                  </a:cubicBezTo>
                  <a:cubicBezTo>
                    <a:pt x="11" y="10"/>
                    <a:pt x="11" y="14"/>
                    <a:pt x="11" y="19"/>
                  </a:cubicBezTo>
                  <a:close/>
                </a:path>
              </a:pathLst>
            </a:custGeom>
            <a:solidFill>
              <a:srgbClr val="DB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F470EED-15E5-4964-5AA5-7A4884568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" y="1147"/>
              <a:ext cx="66" cy="202"/>
            </a:xfrm>
            <a:custGeom>
              <a:avLst/>
              <a:gdLst>
                <a:gd name="T0" fmla="*/ 2 w 8"/>
                <a:gd name="T1" fmla="*/ 15 h 15"/>
                <a:gd name="T2" fmla="*/ 1 w 8"/>
                <a:gd name="T3" fmla="*/ 9 h 15"/>
                <a:gd name="T4" fmla="*/ 5 w 8"/>
                <a:gd name="T5" fmla="*/ 2 h 15"/>
                <a:gd name="T6" fmla="*/ 7 w 8"/>
                <a:gd name="T7" fmla="*/ 2 h 15"/>
                <a:gd name="T8" fmla="*/ 6 w 8"/>
                <a:gd name="T9" fmla="*/ 7 h 15"/>
                <a:gd name="T10" fmla="*/ 2 w 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2" y="15"/>
                  </a:moveTo>
                  <a:cubicBezTo>
                    <a:pt x="0" y="13"/>
                    <a:pt x="0" y="11"/>
                    <a:pt x="1" y="9"/>
                  </a:cubicBezTo>
                  <a:cubicBezTo>
                    <a:pt x="2" y="7"/>
                    <a:pt x="4" y="5"/>
                    <a:pt x="5" y="2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4"/>
                    <a:pt x="7" y="5"/>
                    <a:pt x="6" y="7"/>
                  </a:cubicBezTo>
                  <a:cubicBezTo>
                    <a:pt x="4" y="9"/>
                    <a:pt x="2" y="11"/>
                    <a:pt x="2" y="15"/>
                  </a:cubicBezTo>
                  <a:close/>
                </a:path>
              </a:pathLst>
            </a:custGeom>
            <a:solidFill>
              <a:srgbClr val="D4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BB5916C-58B4-8BC4-5A2F-BDF7863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455"/>
              <a:ext cx="83" cy="203"/>
            </a:xfrm>
            <a:custGeom>
              <a:avLst/>
              <a:gdLst>
                <a:gd name="T0" fmla="*/ 3 w 10"/>
                <a:gd name="T1" fmla="*/ 15 h 15"/>
                <a:gd name="T2" fmla="*/ 3 w 10"/>
                <a:gd name="T3" fmla="*/ 6 h 15"/>
                <a:gd name="T4" fmla="*/ 9 w 10"/>
                <a:gd name="T5" fmla="*/ 0 h 15"/>
                <a:gd name="T6" fmla="*/ 7 w 10"/>
                <a:gd name="T7" fmla="*/ 6 h 15"/>
                <a:gd name="T8" fmla="*/ 3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3" y="15"/>
                  </a:moveTo>
                  <a:cubicBezTo>
                    <a:pt x="0" y="11"/>
                    <a:pt x="0" y="9"/>
                    <a:pt x="3" y="6"/>
                  </a:cubicBezTo>
                  <a:cubicBezTo>
                    <a:pt x="6" y="5"/>
                    <a:pt x="8" y="3"/>
                    <a:pt x="9" y="0"/>
                  </a:cubicBezTo>
                  <a:cubicBezTo>
                    <a:pt x="10" y="3"/>
                    <a:pt x="9" y="4"/>
                    <a:pt x="7" y="6"/>
                  </a:cubicBezTo>
                  <a:cubicBezTo>
                    <a:pt x="5" y="8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CA2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0A5E68C-74E9-A39A-0200-497F3ECBE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673"/>
              <a:ext cx="83" cy="175"/>
            </a:xfrm>
            <a:custGeom>
              <a:avLst/>
              <a:gdLst>
                <a:gd name="T0" fmla="*/ 2 w 10"/>
                <a:gd name="T1" fmla="*/ 13 h 13"/>
                <a:gd name="T2" fmla="*/ 8 w 10"/>
                <a:gd name="T3" fmla="*/ 0 h 13"/>
                <a:gd name="T4" fmla="*/ 7 w 10"/>
                <a:gd name="T5" fmla="*/ 8 h 13"/>
                <a:gd name="T6" fmla="*/ 2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0" y="7"/>
                    <a:pt x="9" y="6"/>
                    <a:pt x="8" y="0"/>
                  </a:cubicBezTo>
                  <a:cubicBezTo>
                    <a:pt x="10" y="3"/>
                    <a:pt x="10" y="6"/>
                    <a:pt x="7" y="8"/>
                  </a:cubicBezTo>
                  <a:cubicBezTo>
                    <a:pt x="6" y="9"/>
                    <a:pt x="4" y="11"/>
                    <a:pt x="2" y="13"/>
                  </a:cubicBezTo>
                  <a:close/>
                </a:path>
              </a:pathLst>
            </a:custGeom>
            <a:solidFill>
              <a:srgbClr val="CF3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F186C1-2112-4A1F-A2A1-0F6E3C9F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607"/>
              <a:ext cx="124" cy="54"/>
            </a:xfrm>
            <a:custGeom>
              <a:avLst/>
              <a:gdLst>
                <a:gd name="T0" fmla="*/ 5 w 15"/>
                <a:gd name="T1" fmla="*/ 1 h 4"/>
                <a:gd name="T2" fmla="*/ 15 w 15"/>
                <a:gd name="T3" fmla="*/ 0 h 4"/>
                <a:gd name="T4" fmla="*/ 14 w 15"/>
                <a:gd name="T5" fmla="*/ 3 h 4"/>
                <a:gd name="T6" fmla="*/ 0 w 15"/>
                <a:gd name="T7" fmla="*/ 1 h 4"/>
                <a:gd name="T8" fmla="*/ 5 w 1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5" y="1"/>
                  </a:moveTo>
                  <a:cubicBezTo>
                    <a:pt x="8" y="2"/>
                    <a:pt x="12" y="1"/>
                    <a:pt x="15" y="0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9" y="4"/>
                    <a:pt x="5" y="3"/>
                    <a:pt x="0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B8FF0FE-7AAA-EF09-1D1F-78A1E6205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526"/>
              <a:ext cx="49" cy="162"/>
            </a:xfrm>
            <a:custGeom>
              <a:avLst/>
              <a:gdLst>
                <a:gd name="T0" fmla="*/ 5 w 6"/>
                <a:gd name="T1" fmla="*/ 0 h 12"/>
                <a:gd name="T2" fmla="*/ 2 w 6"/>
                <a:gd name="T3" fmla="*/ 12 h 12"/>
                <a:gd name="T4" fmla="*/ 0 w 6"/>
                <a:gd name="T5" fmla="*/ 5 h 12"/>
                <a:gd name="T6" fmla="*/ 5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5" y="0"/>
                  </a:moveTo>
                  <a:cubicBezTo>
                    <a:pt x="0" y="3"/>
                    <a:pt x="6" y="9"/>
                    <a:pt x="2" y="12"/>
                  </a:cubicBezTo>
                  <a:cubicBezTo>
                    <a:pt x="1" y="10"/>
                    <a:pt x="1" y="7"/>
                    <a:pt x="0" y="5"/>
                  </a:cubicBezTo>
                  <a:cubicBezTo>
                    <a:pt x="0" y="1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CC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24" name="Google Shape;2024;p24"/>
          <p:cNvGrpSpPr/>
          <p:nvPr/>
        </p:nvGrpSpPr>
        <p:grpSpPr>
          <a:xfrm>
            <a:off x="605435" y="2449086"/>
            <a:ext cx="2154314" cy="1389962"/>
            <a:chOff x="5820400" y="2018925"/>
            <a:chExt cx="2287200" cy="1475700"/>
          </a:xfrm>
        </p:grpSpPr>
        <p:sp>
          <p:nvSpPr>
            <p:cNvPr id="2025" name="Google Shape;2025;p24"/>
            <p:cNvSpPr/>
            <p:nvPr/>
          </p:nvSpPr>
          <p:spPr>
            <a:xfrm>
              <a:off x="5820400" y="2018925"/>
              <a:ext cx="2279700" cy="1475700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5820400" y="2756850"/>
              <a:ext cx="2287200" cy="737700"/>
            </a:xfrm>
            <a:prstGeom prst="rect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24"/>
          <p:cNvSpPr/>
          <p:nvPr/>
        </p:nvSpPr>
        <p:spPr>
          <a:xfrm>
            <a:off x="3494850" y="2463823"/>
            <a:ext cx="2154300" cy="13899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24"/>
          <p:cNvGrpSpPr/>
          <p:nvPr/>
        </p:nvGrpSpPr>
        <p:grpSpPr>
          <a:xfrm>
            <a:off x="6382270" y="2860276"/>
            <a:ext cx="2154320" cy="1005384"/>
            <a:chOff x="8215550" y="2441975"/>
            <a:chExt cx="2287206" cy="1067400"/>
          </a:xfrm>
        </p:grpSpPr>
        <p:sp>
          <p:nvSpPr>
            <p:cNvPr id="2029" name="Google Shape;2029;p24"/>
            <p:cNvSpPr/>
            <p:nvPr/>
          </p:nvSpPr>
          <p:spPr>
            <a:xfrm>
              <a:off x="8215556" y="2771675"/>
              <a:ext cx="2287200" cy="7377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8215550" y="2441975"/>
              <a:ext cx="2287200" cy="655200"/>
            </a:xfrm>
            <a:prstGeom prst="arc">
              <a:avLst>
                <a:gd name="adj1" fmla="val 10765804"/>
                <a:gd name="adj2" fmla="val 21579804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24"/>
          <p:cNvGrpSpPr/>
          <p:nvPr/>
        </p:nvGrpSpPr>
        <p:grpSpPr>
          <a:xfrm>
            <a:off x="565650" y="1204488"/>
            <a:ext cx="2233800" cy="1021638"/>
            <a:chOff x="565650" y="1204488"/>
            <a:chExt cx="2233800" cy="1021638"/>
          </a:xfrm>
        </p:grpSpPr>
        <p:sp>
          <p:nvSpPr>
            <p:cNvPr id="2032" name="Google Shape;2032;p24"/>
            <p:cNvSpPr txBox="1"/>
            <p:nvPr/>
          </p:nvSpPr>
          <p:spPr>
            <a:xfrm>
              <a:off x="6798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3" name="Google Shape;2033;p24"/>
            <p:cNvSpPr txBox="1"/>
            <p:nvPr/>
          </p:nvSpPr>
          <p:spPr>
            <a:xfrm>
              <a:off x="5656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Composite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4" name="Google Shape;2034;p24"/>
          <p:cNvGrpSpPr/>
          <p:nvPr/>
        </p:nvGrpSpPr>
        <p:grpSpPr>
          <a:xfrm>
            <a:off x="3455100" y="1204488"/>
            <a:ext cx="2233800" cy="1021638"/>
            <a:chOff x="3455100" y="1204488"/>
            <a:chExt cx="2233800" cy="1021638"/>
          </a:xfrm>
        </p:grpSpPr>
        <p:sp>
          <p:nvSpPr>
            <p:cNvPr id="2035" name="Google Shape;2035;p24"/>
            <p:cNvSpPr txBox="1"/>
            <p:nvPr/>
          </p:nvSpPr>
          <p:spPr>
            <a:xfrm>
              <a:off x="356925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6" name="Google Shape;2036;p24"/>
            <p:cNvSpPr txBox="1"/>
            <p:nvPr/>
          </p:nvSpPr>
          <p:spPr>
            <a:xfrm>
              <a:off x="345510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Cinder cone</a:t>
              </a:r>
              <a:endParaRPr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7" name="Google Shape;2037;p24"/>
          <p:cNvGrpSpPr/>
          <p:nvPr/>
        </p:nvGrpSpPr>
        <p:grpSpPr>
          <a:xfrm>
            <a:off x="6369350" y="1204488"/>
            <a:ext cx="2233800" cy="1021638"/>
            <a:chOff x="6369350" y="1204488"/>
            <a:chExt cx="2233800" cy="1021638"/>
          </a:xfrm>
        </p:grpSpPr>
        <p:sp>
          <p:nvSpPr>
            <p:cNvPr id="2038" name="Google Shape;2038;p24"/>
            <p:cNvSpPr txBox="1"/>
            <p:nvPr/>
          </p:nvSpPr>
          <p:spPr>
            <a:xfrm>
              <a:off x="64835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9" name="Google Shape;2039;p24"/>
            <p:cNvSpPr txBox="1"/>
            <p:nvPr/>
          </p:nvSpPr>
          <p:spPr>
            <a:xfrm>
              <a:off x="63693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Shield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40" name="Google Shape;2040;p24"/>
          <p:cNvGrpSpPr/>
          <p:nvPr/>
        </p:nvGrpSpPr>
        <p:grpSpPr>
          <a:xfrm>
            <a:off x="530000" y="3965425"/>
            <a:ext cx="2305100" cy="768675"/>
            <a:chOff x="448250" y="3965425"/>
            <a:chExt cx="2305100" cy="768675"/>
          </a:xfrm>
        </p:grpSpPr>
        <p:sp>
          <p:nvSpPr>
            <p:cNvPr id="2041" name="Google Shape;2041;p24"/>
            <p:cNvSpPr txBox="1"/>
            <p:nvPr/>
          </p:nvSpPr>
          <p:spPr>
            <a:xfrm>
              <a:off x="4482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123562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1440150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164467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1849200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2053725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 txBox="1"/>
            <p:nvPr/>
          </p:nvSpPr>
          <p:spPr>
            <a:xfrm>
              <a:off x="22511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8" name="Google Shape;2048;p24"/>
            <p:cNvSpPr txBox="1"/>
            <p:nvPr/>
          </p:nvSpPr>
          <p:spPr>
            <a:xfrm>
              <a:off x="4482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1235625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1440150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164467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1849200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205372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 txBox="1"/>
            <p:nvPr/>
          </p:nvSpPr>
          <p:spPr>
            <a:xfrm>
              <a:off x="22511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55" name="Google Shape;2055;p24"/>
          <p:cNvSpPr/>
          <p:nvPr/>
        </p:nvSpPr>
        <p:spPr>
          <a:xfrm>
            <a:off x="420682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4"/>
          <p:cNvSpPr/>
          <p:nvPr/>
        </p:nvSpPr>
        <p:spPr>
          <a:xfrm>
            <a:off x="441135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4"/>
          <p:cNvSpPr/>
          <p:nvPr/>
        </p:nvSpPr>
        <p:spPr>
          <a:xfrm>
            <a:off x="461587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4"/>
          <p:cNvSpPr/>
          <p:nvPr/>
        </p:nvSpPr>
        <p:spPr>
          <a:xfrm>
            <a:off x="482040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4"/>
          <p:cNvSpPr/>
          <p:nvPr/>
        </p:nvSpPr>
        <p:spPr>
          <a:xfrm>
            <a:off x="502492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4"/>
          <p:cNvSpPr/>
          <p:nvPr/>
        </p:nvSpPr>
        <p:spPr>
          <a:xfrm>
            <a:off x="42068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4"/>
          <p:cNvSpPr/>
          <p:nvPr/>
        </p:nvSpPr>
        <p:spPr>
          <a:xfrm>
            <a:off x="441135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4"/>
          <p:cNvSpPr/>
          <p:nvPr/>
        </p:nvSpPr>
        <p:spPr>
          <a:xfrm>
            <a:off x="461587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4"/>
          <p:cNvSpPr/>
          <p:nvPr/>
        </p:nvSpPr>
        <p:spPr>
          <a:xfrm>
            <a:off x="482040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4"/>
          <p:cNvSpPr/>
          <p:nvPr/>
        </p:nvSpPr>
        <p:spPr>
          <a:xfrm>
            <a:off x="50249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24"/>
          <p:cNvGrpSpPr/>
          <p:nvPr/>
        </p:nvGrpSpPr>
        <p:grpSpPr>
          <a:xfrm>
            <a:off x="3419450" y="3965425"/>
            <a:ext cx="2305100" cy="768675"/>
            <a:chOff x="3419450" y="3965425"/>
            <a:chExt cx="2305100" cy="768675"/>
          </a:xfrm>
        </p:grpSpPr>
        <p:sp>
          <p:nvSpPr>
            <p:cNvPr id="2066" name="Google Shape;2066;p24"/>
            <p:cNvSpPr txBox="1"/>
            <p:nvPr/>
          </p:nvSpPr>
          <p:spPr>
            <a:xfrm>
              <a:off x="34194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7" name="Google Shape;2067;p24"/>
            <p:cNvSpPr txBox="1"/>
            <p:nvPr/>
          </p:nvSpPr>
          <p:spPr>
            <a:xfrm>
              <a:off x="52223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8" name="Google Shape;2068;p24"/>
            <p:cNvSpPr txBox="1"/>
            <p:nvPr/>
          </p:nvSpPr>
          <p:spPr>
            <a:xfrm>
              <a:off x="34194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9" name="Google Shape;2069;p24"/>
            <p:cNvSpPr txBox="1"/>
            <p:nvPr/>
          </p:nvSpPr>
          <p:spPr>
            <a:xfrm>
              <a:off x="52223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70" name="Google Shape;2070;p24"/>
          <p:cNvSpPr/>
          <p:nvPr/>
        </p:nvSpPr>
        <p:spPr>
          <a:xfrm>
            <a:off x="709417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4"/>
          <p:cNvSpPr/>
          <p:nvPr/>
        </p:nvSpPr>
        <p:spPr>
          <a:xfrm>
            <a:off x="7298700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4"/>
          <p:cNvSpPr/>
          <p:nvPr/>
        </p:nvSpPr>
        <p:spPr>
          <a:xfrm>
            <a:off x="750322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4"/>
          <p:cNvSpPr/>
          <p:nvPr/>
        </p:nvSpPr>
        <p:spPr>
          <a:xfrm>
            <a:off x="7707750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4"/>
          <p:cNvSpPr/>
          <p:nvPr/>
        </p:nvSpPr>
        <p:spPr>
          <a:xfrm>
            <a:off x="791227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4"/>
          <p:cNvSpPr/>
          <p:nvPr/>
        </p:nvSpPr>
        <p:spPr>
          <a:xfrm>
            <a:off x="7094175" y="4459275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4"/>
          <p:cNvSpPr/>
          <p:nvPr/>
        </p:nvSpPr>
        <p:spPr>
          <a:xfrm>
            <a:off x="729870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4"/>
          <p:cNvSpPr/>
          <p:nvPr/>
        </p:nvSpPr>
        <p:spPr>
          <a:xfrm>
            <a:off x="750322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4"/>
          <p:cNvSpPr/>
          <p:nvPr/>
        </p:nvSpPr>
        <p:spPr>
          <a:xfrm>
            <a:off x="770775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4"/>
          <p:cNvSpPr/>
          <p:nvPr/>
        </p:nvSpPr>
        <p:spPr>
          <a:xfrm>
            <a:off x="791227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0" name="Google Shape;2080;p24"/>
          <p:cNvGrpSpPr/>
          <p:nvPr/>
        </p:nvGrpSpPr>
        <p:grpSpPr>
          <a:xfrm>
            <a:off x="6306800" y="3965425"/>
            <a:ext cx="2305100" cy="768675"/>
            <a:chOff x="6306800" y="3965425"/>
            <a:chExt cx="2305100" cy="768675"/>
          </a:xfrm>
        </p:grpSpPr>
        <p:sp>
          <p:nvSpPr>
            <p:cNvPr id="2081" name="Google Shape;2081;p24"/>
            <p:cNvSpPr txBox="1"/>
            <p:nvPr/>
          </p:nvSpPr>
          <p:spPr>
            <a:xfrm>
              <a:off x="630680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2" name="Google Shape;2082;p24"/>
            <p:cNvSpPr txBox="1"/>
            <p:nvPr/>
          </p:nvSpPr>
          <p:spPr>
            <a:xfrm>
              <a:off x="810970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3" name="Google Shape;2083;p24"/>
            <p:cNvSpPr txBox="1"/>
            <p:nvPr/>
          </p:nvSpPr>
          <p:spPr>
            <a:xfrm>
              <a:off x="630680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4" name="Google Shape;2084;p24"/>
            <p:cNvSpPr txBox="1"/>
            <p:nvPr/>
          </p:nvSpPr>
          <p:spPr>
            <a:xfrm>
              <a:off x="810970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2241DAB0-718A-4916-B31A-C2BDBEFEB171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 dirty="0">
                <a:solidFill>
                  <a:srgbClr val="007E50"/>
                </a:solidFill>
              </a:rPr>
              <a:t>Infographic Style</a:t>
            </a:r>
          </a:p>
        </p:txBody>
      </p:sp>
      <p:sp>
        <p:nvSpPr>
          <p:cNvPr id="70" name="Flecha: cheurón 69">
            <a:extLst>
              <a:ext uri="{FF2B5EF4-FFF2-40B4-BE49-F238E27FC236}">
                <a16:creationId xmlns:a16="http://schemas.microsoft.com/office/drawing/2014/main" id="{205ECCCA-95E8-4016-8EB8-90195482D78D}"/>
              </a:ext>
            </a:extLst>
          </p:cNvPr>
          <p:cNvSpPr/>
          <p:nvPr/>
        </p:nvSpPr>
        <p:spPr>
          <a:xfrm>
            <a:off x="4048532" y="247118"/>
            <a:ext cx="4920344" cy="38323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D9E6C17-6724-4C1B-B86F-784D4BCD7D79}"/>
              </a:ext>
            </a:extLst>
          </p:cNvPr>
          <p:cNvSpPr/>
          <p:nvPr/>
        </p:nvSpPr>
        <p:spPr>
          <a:xfrm>
            <a:off x="0" y="955417"/>
            <a:ext cx="2127241" cy="3616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619792" y="96566"/>
            <a:ext cx="52671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E50"/>
                </a:solidFill>
                <a:latin typeface="Red Hat Display Black" panose="020B0604020202020204" charset="0"/>
                <a:cs typeface="Arial" pitchFamily="34" charset="0"/>
              </a:rPr>
              <a:t>Section</a:t>
            </a:r>
            <a:r>
              <a:rPr lang="en-US" altLang="ko-KR" sz="4000" dirty="0">
                <a:solidFill>
                  <a:srgbClr val="007E50"/>
                </a:solidFill>
                <a:latin typeface="Red Hat Display Black" panose="020B0604020202020204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rgbClr val="007E50"/>
                </a:solidFill>
                <a:latin typeface="Red Hat Display Black" panose="020B0604020202020204" charset="0"/>
                <a:cs typeface="Arial" pitchFamily="34" charset="0"/>
              </a:rPr>
              <a:t>Break</a:t>
            </a:r>
            <a:endParaRPr lang="ko-KR" altLang="en-US" sz="4000" b="1" dirty="0">
              <a:solidFill>
                <a:srgbClr val="007E50"/>
              </a:solidFill>
              <a:latin typeface="Red Hat Display Black" panose="020B0604020202020204" charset="0"/>
              <a:cs typeface="Arial" pitchFamily="34" charset="0"/>
            </a:endParaRPr>
          </a:p>
        </p:txBody>
      </p:sp>
      <p:sp>
        <p:nvSpPr>
          <p:cNvPr id="13" name="Google Shape;593;p31"/>
          <p:cNvSpPr txBox="1">
            <a:spLocks/>
          </p:cNvSpPr>
          <p:nvPr/>
        </p:nvSpPr>
        <p:spPr>
          <a:xfrm>
            <a:off x="4711434" y="2582671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4" name="Google Shape;593;p31"/>
          <p:cNvSpPr txBox="1">
            <a:spLocks/>
          </p:cNvSpPr>
          <p:nvPr/>
        </p:nvSpPr>
        <p:spPr>
          <a:xfrm>
            <a:off x="4711434" y="3472999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5" name="Google Shape;593;p31"/>
          <p:cNvSpPr txBox="1">
            <a:spLocks/>
          </p:cNvSpPr>
          <p:nvPr/>
        </p:nvSpPr>
        <p:spPr>
          <a:xfrm>
            <a:off x="6692721" y="2550451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6" name="Google Shape;593;p31"/>
          <p:cNvSpPr txBox="1">
            <a:spLocks/>
          </p:cNvSpPr>
          <p:nvPr/>
        </p:nvSpPr>
        <p:spPr>
          <a:xfrm>
            <a:off x="6692721" y="3440779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F891EB-80F5-437C-9A25-3C08D77137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A33E55B-62BB-4552-997A-5608A275C8B6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49A7E4E5-7370-49D8-B444-BDF357CEA12A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8EB3847-2945-497E-9A8D-29CC5E08FB93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60E3CBA-7DA6-4D72-9F74-43968DB500F7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D1C3FD2-6F26-409C-A8D2-01267BB286FA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5A33FBB-9641-448E-ABAD-5CE95D487E1A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527022-DB90-4760-819A-5DC97378A488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2857886-420C-4DC7-8362-7CD0F2E7FE6C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46CFBD8-1609-4695-8EA0-FB7334C2CD1E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B232067-91E3-4AAA-AC42-5568D768CAEF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E805827D-E3AC-4137-BA7A-A0D4AF1F16FA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600E7FAE-D5D4-45BE-8B7A-912E2DE36EAE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10458EB-00EB-467C-B688-F3B324604E2F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0AD8B63-07A2-4C05-AAB0-F6B1E59473F5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AEA8D4A-263C-48EB-8732-5CB38CF061F3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79D6FC4-0FA2-48E4-B943-F0582504AF7E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B976A73D-5D07-4CF2-B138-804C3138C106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1203605-6598-43E4-BBD5-CCBC957F26E0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42" name="Google Shape;593;p31">
            <a:extLst>
              <a:ext uri="{FF2B5EF4-FFF2-40B4-BE49-F238E27FC236}">
                <a16:creationId xmlns:a16="http://schemas.microsoft.com/office/drawing/2014/main" id="{D96A7F98-C470-419C-B789-2DE56C0973F9}"/>
              </a:ext>
            </a:extLst>
          </p:cNvPr>
          <p:cNvSpPr txBox="1">
            <a:spLocks/>
          </p:cNvSpPr>
          <p:nvPr/>
        </p:nvSpPr>
        <p:spPr>
          <a:xfrm>
            <a:off x="4714624" y="1691861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43" name="Google Shape;593;p31">
            <a:extLst>
              <a:ext uri="{FF2B5EF4-FFF2-40B4-BE49-F238E27FC236}">
                <a16:creationId xmlns:a16="http://schemas.microsoft.com/office/drawing/2014/main" id="{95B76692-F382-4A5A-BF1B-FDA69DC335E1}"/>
              </a:ext>
            </a:extLst>
          </p:cNvPr>
          <p:cNvSpPr txBox="1">
            <a:spLocks/>
          </p:cNvSpPr>
          <p:nvPr/>
        </p:nvSpPr>
        <p:spPr>
          <a:xfrm>
            <a:off x="6695911" y="1659641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4954707B-4807-45A5-B47C-F6D81DADE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" y="1202440"/>
            <a:ext cx="3857625" cy="39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p27"/>
          <p:cNvSpPr/>
          <p:nvPr/>
        </p:nvSpPr>
        <p:spPr>
          <a:xfrm>
            <a:off x="6158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27"/>
          <p:cNvSpPr/>
          <p:nvPr/>
        </p:nvSpPr>
        <p:spPr>
          <a:xfrm>
            <a:off x="606375" y="1387900"/>
            <a:ext cx="1581600" cy="1581600"/>
          </a:xfrm>
          <a:prstGeom prst="arc">
            <a:avLst>
              <a:gd name="adj1" fmla="val 16200000"/>
              <a:gd name="adj2" fmla="val 7577241"/>
            </a:avLst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27"/>
          <p:cNvSpPr/>
          <p:nvPr/>
        </p:nvSpPr>
        <p:spPr>
          <a:xfrm>
            <a:off x="27530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27"/>
          <p:cNvSpPr/>
          <p:nvPr/>
        </p:nvSpPr>
        <p:spPr>
          <a:xfrm>
            <a:off x="2743625" y="1387900"/>
            <a:ext cx="1581600" cy="1581600"/>
          </a:xfrm>
          <a:prstGeom prst="arc">
            <a:avLst>
              <a:gd name="adj1" fmla="val 16200000"/>
              <a:gd name="adj2" fmla="val 11978373"/>
            </a:avLst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27"/>
          <p:cNvSpPr/>
          <p:nvPr/>
        </p:nvSpPr>
        <p:spPr>
          <a:xfrm>
            <a:off x="48903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27"/>
          <p:cNvSpPr/>
          <p:nvPr/>
        </p:nvSpPr>
        <p:spPr>
          <a:xfrm>
            <a:off x="4880875" y="1387900"/>
            <a:ext cx="1581600" cy="1581600"/>
          </a:xfrm>
          <a:prstGeom prst="arc">
            <a:avLst>
              <a:gd name="adj1" fmla="val 16200000"/>
              <a:gd name="adj2" fmla="val 20288452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27"/>
          <p:cNvSpPr/>
          <p:nvPr/>
        </p:nvSpPr>
        <p:spPr>
          <a:xfrm>
            <a:off x="8235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27"/>
          <p:cNvSpPr/>
          <p:nvPr/>
        </p:nvSpPr>
        <p:spPr>
          <a:xfrm>
            <a:off x="29608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27"/>
          <p:cNvSpPr/>
          <p:nvPr/>
        </p:nvSpPr>
        <p:spPr>
          <a:xfrm>
            <a:off x="50980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3" name="Google Shape;6093;p27"/>
          <p:cNvGrpSpPr/>
          <p:nvPr/>
        </p:nvGrpSpPr>
        <p:grpSpPr>
          <a:xfrm>
            <a:off x="394425" y="3279377"/>
            <a:ext cx="2005500" cy="1389948"/>
            <a:chOff x="394425" y="3279377"/>
            <a:chExt cx="2005500" cy="1389948"/>
          </a:xfrm>
        </p:grpSpPr>
        <p:sp>
          <p:nvSpPr>
            <p:cNvPr id="6094" name="Google Shape;6094;p27"/>
            <p:cNvSpPr txBox="1"/>
            <p:nvPr/>
          </p:nvSpPr>
          <p:spPr>
            <a:xfrm>
              <a:off x="65422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5" name="Google Shape;6095;p27"/>
            <p:cNvSpPr txBox="1"/>
            <p:nvPr/>
          </p:nvSpPr>
          <p:spPr>
            <a:xfrm>
              <a:off x="394425" y="4144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6" name="Google Shape;6096;p27"/>
            <p:cNvSpPr txBox="1"/>
            <p:nvPr/>
          </p:nvSpPr>
          <p:spPr>
            <a:xfrm>
              <a:off x="65422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97" name="Google Shape;6097;p27"/>
          <p:cNvGrpSpPr/>
          <p:nvPr/>
        </p:nvGrpSpPr>
        <p:grpSpPr>
          <a:xfrm>
            <a:off x="4668925" y="3279375"/>
            <a:ext cx="2005500" cy="1389944"/>
            <a:chOff x="4668925" y="3279375"/>
            <a:chExt cx="2005500" cy="1389944"/>
          </a:xfrm>
        </p:grpSpPr>
        <p:sp>
          <p:nvSpPr>
            <p:cNvPr id="6098" name="Google Shape;6098;p27"/>
            <p:cNvSpPr txBox="1"/>
            <p:nvPr/>
          </p:nvSpPr>
          <p:spPr>
            <a:xfrm>
              <a:off x="492872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9" name="Google Shape;6099;p27"/>
            <p:cNvSpPr txBox="1"/>
            <p:nvPr/>
          </p:nvSpPr>
          <p:spPr>
            <a:xfrm>
              <a:off x="466892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0" name="Google Shape;6100;p27"/>
            <p:cNvSpPr txBox="1"/>
            <p:nvPr/>
          </p:nvSpPr>
          <p:spPr>
            <a:xfrm>
              <a:off x="492872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1" name="Google Shape;6101;p27"/>
          <p:cNvGrpSpPr/>
          <p:nvPr/>
        </p:nvGrpSpPr>
        <p:grpSpPr>
          <a:xfrm>
            <a:off x="2469575" y="3279377"/>
            <a:ext cx="2129700" cy="1389944"/>
            <a:chOff x="2469575" y="3279377"/>
            <a:chExt cx="2129700" cy="1389944"/>
          </a:xfrm>
        </p:grpSpPr>
        <p:sp>
          <p:nvSpPr>
            <p:cNvPr id="6102" name="Google Shape;6102;p27"/>
            <p:cNvSpPr txBox="1"/>
            <p:nvPr/>
          </p:nvSpPr>
          <p:spPr>
            <a:xfrm>
              <a:off x="279147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03" name="Google Shape;6103;p27"/>
            <p:cNvSpPr txBox="1"/>
            <p:nvPr/>
          </p:nvSpPr>
          <p:spPr>
            <a:xfrm>
              <a:off x="2469575" y="41440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4" name="Google Shape;6104;p27"/>
            <p:cNvSpPr txBox="1"/>
            <p:nvPr/>
          </p:nvSpPr>
          <p:spPr>
            <a:xfrm>
              <a:off x="279147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5" name="Google Shape;6105;p27"/>
          <p:cNvGrpSpPr/>
          <p:nvPr/>
        </p:nvGrpSpPr>
        <p:grpSpPr>
          <a:xfrm>
            <a:off x="1084816" y="1868056"/>
            <a:ext cx="624718" cy="621288"/>
            <a:chOff x="2294590" y="4046377"/>
            <a:chExt cx="379422" cy="377316"/>
          </a:xfrm>
        </p:grpSpPr>
        <p:sp>
          <p:nvSpPr>
            <p:cNvPr id="6106" name="Google Shape;6106;p27"/>
            <p:cNvSpPr/>
            <p:nvPr/>
          </p:nvSpPr>
          <p:spPr>
            <a:xfrm>
              <a:off x="2557831" y="4046377"/>
              <a:ext cx="116177" cy="164653"/>
            </a:xfrm>
            <a:custGeom>
              <a:avLst/>
              <a:gdLst/>
              <a:ahLst/>
              <a:cxnLst/>
              <a:rect l="l" t="t" r="r" b="b"/>
              <a:pathLst>
                <a:path w="3257" h="4616" extrusionOk="0">
                  <a:moveTo>
                    <a:pt x="1628" y="0"/>
                  </a:moveTo>
                  <a:cubicBezTo>
                    <a:pt x="726" y="0"/>
                    <a:pt x="0" y="2096"/>
                    <a:pt x="0" y="2987"/>
                  </a:cubicBezTo>
                  <a:cubicBezTo>
                    <a:pt x="0" y="3889"/>
                    <a:pt x="726" y="4615"/>
                    <a:pt x="1628" y="4615"/>
                  </a:cubicBezTo>
                  <a:cubicBezTo>
                    <a:pt x="2530" y="4615"/>
                    <a:pt x="3257" y="3889"/>
                    <a:pt x="3257" y="2987"/>
                  </a:cubicBezTo>
                  <a:cubicBezTo>
                    <a:pt x="3257" y="2096"/>
                    <a:pt x="2530" y="0"/>
                    <a:pt x="162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7"/>
            <p:cNvSpPr/>
            <p:nvPr/>
          </p:nvSpPr>
          <p:spPr>
            <a:xfrm>
              <a:off x="2592466" y="4123245"/>
              <a:ext cx="44766" cy="159231"/>
            </a:xfrm>
            <a:custGeom>
              <a:avLst/>
              <a:gdLst/>
              <a:ahLst/>
              <a:cxnLst/>
              <a:rect l="l" t="t" r="r" b="b"/>
              <a:pathLst>
                <a:path w="1255" h="4464" extrusionOk="0">
                  <a:moveTo>
                    <a:pt x="657" y="0"/>
                  </a:moveTo>
                  <a:cubicBezTo>
                    <a:pt x="575" y="0"/>
                    <a:pt x="505" y="71"/>
                    <a:pt x="505" y="152"/>
                  </a:cubicBezTo>
                  <a:lnTo>
                    <a:pt x="505" y="1312"/>
                  </a:lnTo>
                  <a:lnTo>
                    <a:pt x="271" y="1136"/>
                  </a:lnTo>
                  <a:cubicBezTo>
                    <a:pt x="240" y="1111"/>
                    <a:pt x="206" y="1099"/>
                    <a:pt x="171" y="1099"/>
                  </a:cubicBezTo>
                  <a:cubicBezTo>
                    <a:pt x="126" y="1099"/>
                    <a:pt x="81" y="1120"/>
                    <a:pt x="48" y="1160"/>
                  </a:cubicBezTo>
                  <a:cubicBezTo>
                    <a:pt x="1" y="1230"/>
                    <a:pt x="13" y="1324"/>
                    <a:pt x="71" y="1383"/>
                  </a:cubicBezTo>
                  <a:lnTo>
                    <a:pt x="505" y="1711"/>
                  </a:lnTo>
                  <a:lnTo>
                    <a:pt x="505" y="4311"/>
                  </a:lnTo>
                  <a:cubicBezTo>
                    <a:pt x="505" y="4393"/>
                    <a:pt x="575" y="4463"/>
                    <a:pt x="657" y="4463"/>
                  </a:cubicBezTo>
                  <a:cubicBezTo>
                    <a:pt x="739" y="4463"/>
                    <a:pt x="810" y="4393"/>
                    <a:pt x="810" y="4311"/>
                  </a:cubicBezTo>
                  <a:lnTo>
                    <a:pt x="810" y="1031"/>
                  </a:lnTo>
                  <a:lnTo>
                    <a:pt x="1172" y="750"/>
                  </a:lnTo>
                  <a:cubicBezTo>
                    <a:pt x="1243" y="691"/>
                    <a:pt x="1255" y="597"/>
                    <a:pt x="1196" y="527"/>
                  </a:cubicBezTo>
                  <a:cubicBezTo>
                    <a:pt x="1169" y="487"/>
                    <a:pt x="1124" y="466"/>
                    <a:pt x="1079" y="466"/>
                  </a:cubicBezTo>
                  <a:cubicBezTo>
                    <a:pt x="1045" y="466"/>
                    <a:pt x="1011" y="479"/>
                    <a:pt x="985" y="504"/>
                  </a:cubicBezTo>
                  <a:lnTo>
                    <a:pt x="810" y="633"/>
                  </a:lnTo>
                  <a:lnTo>
                    <a:pt x="810" y="152"/>
                  </a:lnTo>
                  <a:cubicBezTo>
                    <a:pt x="810" y="71"/>
                    <a:pt x="739" y="0"/>
                    <a:pt x="65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7"/>
            <p:cNvSpPr/>
            <p:nvPr/>
          </p:nvSpPr>
          <p:spPr>
            <a:xfrm>
              <a:off x="2294590" y="4058077"/>
              <a:ext cx="153773" cy="218978"/>
            </a:xfrm>
            <a:custGeom>
              <a:avLst/>
              <a:gdLst/>
              <a:ahLst/>
              <a:cxnLst/>
              <a:rect l="l" t="t" r="r" b="b"/>
              <a:pathLst>
                <a:path w="4311" h="6139" extrusionOk="0">
                  <a:moveTo>
                    <a:pt x="2156" y="0"/>
                  </a:moveTo>
                  <a:cubicBezTo>
                    <a:pt x="961" y="0"/>
                    <a:pt x="0" y="2788"/>
                    <a:pt x="0" y="3983"/>
                  </a:cubicBezTo>
                  <a:cubicBezTo>
                    <a:pt x="0" y="5166"/>
                    <a:pt x="961" y="6138"/>
                    <a:pt x="2156" y="6138"/>
                  </a:cubicBezTo>
                  <a:cubicBezTo>
                    <a:pt x="3350" y="6138"/>
                    <a:pt x="4311" y="5166"/>
                    <a:pt x="4311" y="3983"/>
                  </a:cubicBezTo>
                  <a:cubicBezTo>
                    <a:pt x="4311" y="2788"/>
                    <a:pt x="3350" y="0"/>
                    <a:pt x="215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7"/>
            <p:cNvSpPr/>
            <p:nvPr/>
          </p:nvSpPr>
          <p:spPr>
            <a:xfrm>
              <a:off x="2345133" y="4162089"/>
              <a:ext cx="31782" cy="181810"/>
            </a:xfrm>
            <a:custGeom>
              <a:avLst/>
              <a:gdLst/>
              <a:ahLst/>
              <a:cxnLst/>
              <a:rect l="l" t="t" r="r" b="b"/>
              <a:pathLst>
                <a:path w="891" h="5097" extrusionOk="0">
                  <a:moveTo>
                    <a:pt x="739" y="0"/>
                  </a:moveTo>
                  <a:cubicBezTo>
                    <a:pt x="656" y="0"/>
                    <a:pt x="586" y="71"/>
                    <a:pt x="586" y="153"/>
                  </a:cubicBezTo>
                  <a:lnTo>
                    <a:pt x="586" y="891"/>
                  </a:lnTo>
                  <a:lnTo>
                    <a:pt x="281" y="656"/>
                  </a:lnTo>
                  <a:cubicBezTo>
                    <a:pt x="251" y="631"/>
                    <a:pt x="214" y="619"/>
                    <a:pt x="178" y="619"/>
                  </a:cubicBezTo>
                  <a:cubicBezTo>
                    <a:pt x="131" y="619"/>
                    <a:pt x="86" y="640"/>
                    <a:pt x="59" y="680"/>
                  </a:cubicBezTo>
                  <a:cubicBezTo>
                    <a:pt x="0" y="750"/>
                    <a:pt x="12" y="844"/>
                    <a:pt x="83" y="903"/>
                  </a:cubicBezTo>
                  <a:lnTo>
                    <a:pt x="586" y="1289"/>
                  </a:lnTo>
                  <a:lnTo>
                    <a:pt x="586" y="4933"/>
                  </a:lnTo>
                  <a:cubicBezTo>
                    <a:pt x="586" y="5026"/>
                    <a:pt x="656" y="5097"/>
                    <a:pt x="739" y="5097"/>
                  </a:cubicBezTo>
                  <a:cubicBezTo>
                    <a:pt x="820" y="5097"/>
                    <a:pt x="890" y="5026"/>
                    <a:pt x="890" y="4933"/>
                  </a:cubicBezTo>
                  <a:lnTo>
                    <a:pt x="890" y="153"/>
                  </a:lnTo>
                  <a:cubicBezTo>
                    <a:pt x="890" y="71"/>
                    <a:pt x="820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7"/>
            <p:cNvSpPr/>
            <p:nvPr/>
          </p:nvSpPr>
          <p:spPr>
            <a:xfrm>
              <a:off x="2294590" y="4225724"/>
              <a:ext cx="379422" cy="197968"/>
            </a:xfrm>
            <a:custGeom>
              <a:avLst/>
              <a:gdLst/>
              <a:ahLst/>
              <a:cxnLst/>
              <a:rect l="l" t="t" r="r" b="b"/>
              <a:pathLst>
                <a:path w="10637" h="5550" extrusionOk="0">
                  <a:moveTo>
                    <a:pt x="10414" y="0"/>
                  </a:moveTo>
                  <a:cubicBezTo>
                    <a:pt x="10359" y="0"/>
                    <a:pt x="10304" y="21"/>
                    <a:pt x="10262" y="67"/>
                  </a:cubicBezTo>
                  <a:cubicBezTo>
                    <a:pt x="9823" y="529"/>
                    <a:pt x="9680" y="1286"/>
                    <a:pt x="9306" y="1286"/>
                  </a:cubicBezTo>
                  <a:cubicBezTo>
                    <a:pt x="9301" y="1286"/>
                    <a:pt x="9295" y="1286"/>
                    <a:pt x="9289" y="1286"/>
                  </a:cubicBezTo>
                  <a:cubicBezTo>
                    <a:pt x="9184" y="1274"/>
                    <a:pt x="9114" y="1227"/>
                    <a:pt x="9078" y="1157"/>
                  </a:cubicBezTo>
                  <a:cubicBezTo>
                    <a:pt x="9039" y="1075"/>
                    <a:pt x="8968" y="1039"/>
                    <a:pt x="8896" y="1039"/>
                  </a:cubicBezTo>
                  <a:cubicBezTo>
                    <a:pt x="8774" y="1039"/>
                    <a:pt x="8650" y="1143"/>
                    <a:pt x="8680" y="1298"/>
                  </a:cubicBezTo>
                  <a:lnTo>
                    <a:pt x="8680" y="1321"/>
                  </a:lnTo>
                  <a:cubicBezTo>
                    <a:pt x="8809" y="1930"/>
                    <a:pt x="8224" y="2199"/>
                    <a:pt x="8224" y="2199"/>
                  </a:cubicBezTo>
                  <a:cubicBezTo>
                    <a:pt x="8399" y="1251"/>
                    <a:pt x="7942" y="478"/>
                    <a:pt x="7638" y="91"/>
                  </a:cubicBezTo>
                  <a:cubicBezTo>
                    <a:pt x="7595" y="38"/>
                    <a:pt x="7534" y="11"/>
                    <a:pt x="7472" y="11"/>
                  </a:cubicBezTo>
                  <a:cubicBezTo>
                    <a:pt x="7398" y="11"/>
                    <a:pt x="7325" y="50"/>
                    <a:pt x="7286" y="126"/>
                  </a:cubicBezTo>
                  <a:cubicBezTo>
                    <a:pt x="7076" y="525"/>
                    <a:pt x="6571" y="1134"/>
                    <a:pt x="5353" y="1321"/>
                  </a:cubicBezTo>
                  <a:cubicBezTo>
                    <a:pt x="3760" y="1579"/>
                    <a:pt x="3127" y="2808"/>
                    <a:pt x="3127" y="2808"/>
                  </a:cubicBezTo>
                  <a:cubicBezTo>
                    <a:pt x="3127" y="2610"/>
                    <a:pt x="3034" y="2422"/>
                    <a:pt x="2940" y="2282"/>
                  </a:cubicBezTo>
                  <a:cubicBezTo>
                    <a:pt x="2896" y="2216"/>
                    <a:pt x="2826" y="2183"/>
                    <a:pt x="2757" y="2183"/>
                  </a:cubicBezTo>
                  <a:cubicBezTo>
                    <a:pt x="2679" y="2183"/>
                    <a:pt x="2602" y="2224"/>
                    <a:pt x="2565" y="2305"/>
                  </a:cubicBezTo>
                  <a:cubicBezTo>
                    <a:pt x="2390" y="2704"/>
                    <a:pt x="1968" y="3136"/>
                    <a:pt x="1031" y="3547"/>
                  </a:cubicBezTo>
                  <a:cubicBezTo>
                    <a:pt x="105" y="3969"/>
                    <a:pt x="0" y="4906"/>
                    <a:pt x="0" y="5328"/>
                  </a:cubicBezTo>
                  <a:cubicBezTo>
                    <a:pt x="0" y="5456"/>
                    <a:pt x="94" y="5550"/>
                    <a:pt x="211" y="5550"/>
                  </a:cubicBezTo>
                  <a:lnTo>
                    <a:pt x="10414" y="5550"/>
                  </a:lnTo>
                  <a:cubicBezTo>
                    <a:pt x="10531" y="5550"/>
                    <a:pt x="10637" y="5456"/>
                    <a:pt x="10637" y="5339"/>
                  </a:cubicBezTo>
                  <a:lnTo>
                    <a:pt x="10637" y="220"/>
                  </a:lnTo>
                  <a:cubicBezTo>
                    <a:pt x="10637" y="86"/>
                    <a:pt x="10526" y="0"/>
                    <a:pt x="1041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7"/>
            <p:cNvSpPr/>
            <p:nvPr/>
          </p:nvSpPr>
          <p:spPr>
            <a:xfrm>
              <a:off x="2383157" y="4225724"/>
              <a:ext cx="290853" cy="197968"/>
            </a:xfrm>
            <a:custGeom>
              <a:avLst/>
              <a:gdLst/>
              <a:ahLst/>
              <a:cxnLst/>
              <a:rect l="l" t="t" r="r" b="b"/>
              <a:pathLst>
                <a:path w="8154" h="5550" extrusionOk="0">
                  <a:moveTo>
                    <a:pt x="7931" y="0"/>
                  </a:moveTo>
                  <a:cubicBezTo>
                    <a:pt x="7876" y="0"/>
                    <a:pt x="7821" y="21"/>
                    <a:pt x="7779" y="67"/>
                  </a:cubicBezTo>
                  <a:cubicBezTo>
                    <a:pt x="7340" y="529"/>
                    <a:pt x="7197" y="1286"/>
                    <a:pt x="6823" y="1286"/>
                  </a:cubicBezTo>
                  <a:cubicBezTo>
                    <a:pt x="6818" y="1286"/>
                    <a:pt x="6812" y="1286"/>
                    <a:pt x="6806" y="1286"/>
                  </a:cubicBezTo>
                  <a:cubicBezTo>
                    <a:pt x="6443" y="1251"/>
                    <a:pt x="6561" y="770"/>
                    <a:pt x="6631" y="536"/>
                  </a:cubicBezTo>
                  <a:cubicBezTo>
                    <a:pt x="6640" y="509"/>
                    <a:pt x="6613" y="481"/>
                    <a:pt x="6585" y="481"/>
                  </a:cubicBezTo>
                  <a:cubicBezTo>
                    <a:pt x="6577" y="481"/>
                    <a:pt x="6568" y="484"/>
                    <a:pt x="6561" y="489"/>
                  </a:cubicBezTo>
                  <a:cubicBezTo>
                    <a:pt x="6397" y="606"/>
                    <a:pt x="6103" y="876"/>
                    <a:pt x="6197" y="1321"/>
                  </a:cubicBezTo>
                  <a:cubicBezTo>
                    <a:pt x="6326" y="1930"/>
                    <a:pt x="5741" y="2199"/>
                    <a:pt x="5741" y="2199"/>
                  </a:cubicBezTo>
                  <a:cubicBezTo>
                    <a:pt x="5822" y="1719"/>
                    <a:pt x="5764" y="1298"/>
                    <a:pt x="5635" y="946"/>
                  </a:cubicBezTo>
                  <a:cubicBezTo>
                    <a:pt x="4921" y="2024"/>
                    <a:pt x="3854" y="3136"/>
                    <a:pt x="2519" y="4109"/>
                  </a:cubicBezTo>
                  <a:cubicBezTo>
                    <a:pt x="1687" y="4706"/>
                    <a:pt x="832" y="5187"/>
                    <a:pt x="1" y="5550"/>
                  </a:cubicBezTo>
                  <a:lnTo>
                    <a:pt x="7931" y="5550"/>
                  </a:lnTo>
                  <a:cubicBezTo>
                    <a:pt x="8048" y="5550"/>
                    <a:pt x="8154" y="5456"/>
                    <a:pt x="8154" y="5339"/>
                  </a:cubicBezTo>
                  <a:lnTo>
                    <a:pt x="8154" y="220"/>
                  </a:lnTo>
                  <a:cubicBezTo>
                    <a:pt x="8154" y="86"/>
                    <a:pt x="8043" y="0"/>
                    <a:pt x="7931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7"/>
            <p:cNvSpPr/>
            <p:nvPr/>
          </p:nvSpPr>
          <p:spPr>
            <a:xfrm>
              <a:off x="2407377" y="4058077"/>
              <a:ext cx="154237" cy="218978"/>
            </a:xfrm>
            <a:custGeom>
              <a:avLst/>
              <a:gdLst/>
              <a:ahLst/>
              <a:cxnLst/>
              <a:rect l="l" t="t" r="r" b="b"/>
              <a:pathLst>
                <a:path w="4324" h="6139" extrusionOk="0">
                  <a:moveTo>
                    <a:pt x="2156" y="0"/>
                  </a:moveTo>
                  <a:cubicBezTo>
                    <a:pt x="962" y="0"/>
                    <a:pt x="1" y="2788"/>
                    <a:pt x="1" y="3983"/>
                  </a:cubicBezTo>
                  <a:cubicBezTo>
                    <a:pt x="1" y="5166"/>
                    <a:pt x="962" y="6138"/>
                    <a:pt x="2156" y="6138"/>
                  </a:cubicBezTo>
                  <a:cubicBezTo>
                    <a:pt x="3351" y="6138"/>
                    <a:pt x="4323" y="5166"/>
                    <a:pt x="4323" y="3983"/>
                  </a:cubicBezTo>
                  <a:cubicBezTo>
                    <a:pt x="4323" y="2788"/>
                    <a:pt x="3351" y="0"/>
                    <a:pt x="215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7"/>
            <p:cNvSpPr/>
            <p:nvPr/>
          </p:nvSpPr>
          <p:spPr>
            <a:xfrm>
              <a:off x="2418256" y="4061786"/>
              <a:ext cx="143358" cy="215268"/>
            </a:xfrm>
            <a:custGeom>
              <a:avLst/>
              <a:gdLst/>
              <a:ahLst/>
              <a:cxnLst/>
              <a:rect l="l" t="t" r="r" b="b"/>
              <a:pathLst>
                <a:path w="4019" h="6035" extrusionOk="0">
                  <a:moveTo>
                    <a:pt x="2261" y="1"/>
                  </a:moveTo>
                  <a:lnTo>
                    <a:pt x="2261" y="1"/>
                  </a:lnTo>
                  <a:cubicBezTo>
                    <a:pt x="2870" y="927"/>
                    <a:pt x="3281" y="2367"/>
                    <a:pt x="3281" y="3140"/>
                  </a:cubicBezTo>
                  <a:cubicBezTo>
                    <a:pt x="3281" y="4335"/>
                    <a:pt x="2308" y="5296"/>
                    <a:pt x="1113" y="5296"/>
                  </a:cubicBezTo>
                  <a:cubicBezTo>
                    <a:pt x="715" y="5296"/>
                    <a:pt x="329" y="5191"/>
                    <a:pt x="1" y="4991"/>
                  </a:cubicBezTo>
                  <a:lnTo>
                    <a:pt x="1" y="4991"/>
                  </a:lnTo>
                  <a:cubicBezTo>
                    <a:pt x="387" y="5613"/>
                    <a:pt x="1066" y="6034"/>
                    <a:pt x="1851" y="6034"/>
                  </a:cubicBezTo>
                  <a:cubicBezTo>
                    <a:pt x="3046" y="6034"/>
                    <a:pt x="4018" y="5062"/>
                    <a:pt x="4018" y="3879"/>
                  </a:cubicBezTo>
                  <a:cubicBezTo>
                    <a:pt x="4018" y="2825"/>
                    <a:pt x="3257" y="529"/>
                    <a:pt x="226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7"/>
            <p:cNvSpPr/>
            <p:nvPr/>
          </p:nvSpPr>
          <p:spPr>
            <a:xfrm>
              <a:off x="2457920" y="4162089"/>
              <a:ext cx="55645" cy="159267"/>
            </a:xfrm>
            <a:custGeom>
              <a:avLst/>
              <a:gdLst/>
              <a:ahLst/>
              <a:cxnLst/>
              <a:rect l="l" t="t" r="r" b="b"/>
              <a:pathLst>
                <a:path w="1560" h="4465" extrusionOk="0">
                  <a:moveTo>
                    <a:pt x="739" y="0"/>
                  </a:moveTo>
                  <a:cubicBezTo>
                    <a:pt x="657" y="0"/>
                    <a:pt x="587" y="71"/>
                    <a:pt x="587" y="153"/>
                  </a:cubicBezTo>
                  <a:lnTo>
                    <a:pt x="587" y="891"/>
                  </a:lnTo>
                  <a:lnTo>
                    <a:pt x="282" y="656"/>
                  </a:lnTo>
                  <a:cubicBezTo>
                    <a:pt x="252" y="631"/>
                    <a:pt x="217" y="619"/>
                    <a:pt x="182" y="619"/>
                  </a:cubicBezTo>
                  <a:cubicBezTo>
                    <a:pt x="137" y="619"/>
                    <a:pt x="93" y="640"/>
                    <a:pt x="60" y="680"/>
                  </a:cubicBezTo>
                  <a:cubicBezTo>
                    <a:pt x="1" y="750"/>
                    <a:pt x="13" y="844"/>
                    <a:pt x="83" y="903"/>
                  </a:cubicBezTo>
                  <a:lnTo>
                    <a:pt x="587" y="1289"/>
                  </a:lnTo>
                  <a:lnTo>
                    <a:pt x="587" y="4300"/>
                  </a:lnTo>
                  <a:cubicBezTo>
                    <a:pt x="587" y="4394"/>
                    <a:pt x="657" y="4464"/>
                    <a:pt x="739" y="4464"/>
                  </a:cubicBezTo>
                  <a:cubicBezTo>
                    <a:pt x="821" y="4464"/>
                    <a:pt x="891" y="4394"/>
                    <a:pt x="891" y="4300"/>
                  </a:cubicBezTo>
                  <a:lnTo>
                    <a:pt x="891" y="2191"/>
                  </a:lnTo>
                  <a:lnTo>
                    <a:pt x="1477" y="1734"/>
                  </a:lnTo>
                  <a:cubicBezTo>
                    <a:pt x="1547" y="1687"/>
                    <a:pt x="1559" y="1594"/>
                    <a:pt x="1513" y="1523"/>
                  </a:cubicBezTo>
                  <a:cubicBezTo>
                    <a:pt x="1477" y="1481"/>
                    <a:pt x="1430" y="1460"/>
                    <a:pt x="1382" y="1460"/>
                  </a:cubicBezTo>
                  <a:cubicBezTo>
                    <a:pt x="1350" y="1460"/>
                    <a:pt x="1318" y="1470"/>
                    <a:pt x="1290" y="1489"/>
                  </a:cubicBezTo>
                  <a:lnTo>
                    <a:pt x="891" y="1804"/>
                  </a:lnTo>
                  <a:lnTo>
                    <a:pt x="891" y="153"/>
                  </a:lnTo>
                  <a:cubicBezTo>
                    <a:pt x="891" y="71"/>
                    <a:pt x="821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7"/>
            <p:cNvSpPr/>
            <p:nvPr/>
          </p:nvSpPr>
          <p:spPr>
            <a:xfrm>
              <a:off x="2298335" y="4279942"/>
              <a:ext cx="375676" cy="143750"/>
            </a:xfrm>
            <a:custGeom>
              <a:avLst/>
              <a:gdLst/>
              <a:ahLst/>
              <a:cxnLst/>
              <a:rect l="l" t="t" r="r" b="b"/>
              <a:pathLst>
                <a:path w="10532" h="4030" extrusionOk="0">
                  <a:moveTo>
                    <a:pt x="7280" y="0"/>
                  </a:moveTo>
                  <a:cubicBezTo>
                    <a:pt x="7231" y="0"/>
                    <a:pt x="7181" y="22"/>
                    <a:pt x="7146" y="70"/>
                  </a:cubicBezTo>
                  <a:cubicBezTo>
                    <a:pt x="6502" y="890"/>
                    <a:pt x="5869" y="363"/>
                    <a:pt x="4651" y="867"/>
                  </a:cubicBezTo>
                  <a:cubicBezTo>
                    <a:pt x="3304" y="1429"/>
                    <a:pt x="3175" y="2636"/>
                    <a:pt x="3175" y="2636"/>
                  </a:cubicBezTo>
                  <a:cubicBezTo>
                    <a:pt x="3123" y="3039"/>
                    <a:pt x="2874" y="3225"/>
                    <a:pt x="2663" y="3225"/>
                  </a:cubicBezTo>
                  <a:cubicBezTo>
                    <a:pt x="2592" y="3225"/>
                    <a:pt x="2525" y="3204"/>
                    <a:pt x="2472" y="3163"/>
                  </a:cubicBezTo>
                  <a:cubicBezTo>
                    <a:pt x="2249" y="2975"/>
                    <a:pt x="2496" y="2647"/>
                    <a:pt x="2496" y="2647"/>
                  </a:cubicBezTo>
                  <a:cubicBezTo>
                    <a:pt x="2566" y="2542"/>
                    <a:pt x="2601" y="2413"/>
                    <a:pt x="2613" y="2296"/>
                  </a:cubicBezTo>
                  <a:cubicBezTo>
                    <a:pt x="2621" y="2180"/>
                    <a:pt x="2529" y="2099"/>
                    <a:pt x="2434" y="2099"/>
                  </a:cubicBezTo>
                  <a:cubicBezTo>
                    <a:pt x="2394" y="2099"/>
                    <a:pt x="2354" y="2113"/>
                    <a:pt x="2320" y="2144"/>
                  </a:cubicBezTo>
                  <a:cubicBezTo>
                    <a:pt x="2156" y="2308"/>
                    <a:pt x="1874" y="2472"/>
                    <a:pt x="1418" y="2589"/>
                  </a:cubicBezTo>
                  <a:cubicBezTo>
                    <a:pt x="773" y="2753"/>
                    <a:pt x="317" y="3327"/>
                    <a:pt x="83" y="3702"/>
                  </a:cubicBezTo>
                  <a:cubicBezTo>
                    <a:pt x="0" y="3842"/>
                    <a:pt x="94" y="4030"/>
                    <a:pt x="270" y="4030"/>
                  </a:cubicBezTo>
                  <a:lnTo>
                    <a:pt x="10309" y="4030"/>
                  </a:lnTo>
                  <a:cubicBezTo>
                    <a:pt x="10426" y="4030"/>
                    <a:pt x="10532" y="3936"/>
                    <a:pt x="10532" y="3819"/>
                  </a:cubicBezTo>
                  <a:lnTo>
                    <a:pt x="10532" y="773"/>
                  </a:lnTo>
                  <a:cubicBezTo>
                    <a:pt x="10532" y="691"/>
                    <a:pt x="10465" y="642"/>
                    <a:pt x="10398" y="642"/>
                  </a:cubicBezTo>
                  <a:cubicBezTo>
                    <a:pt x="10360" y="642"/>
                    <a:pt x="10323" y="658"/>
                    <a:pt x="10297" y="691"/>
                  </a:cubicBezTo>
                  <a:cubicBezTo>
                    <a:pt x="10028" y="1043"/>
                    <a:pt x="9899" y="1546"/>
                    <a:pt x="9688" y="2027"/>
                  </a:cubicBezTo>
                  <a:cubicBezTo>
                    <a:pt x="9496" y="2452"/>
                    <a:pt x="9269" y="2616"/>
                    <a:pt x="9115" y="2616"/>
                  </a:cubicBezTo>
                  <a:cubicBezTo>
                    <a:pt x="9053" y="2616"/>
                    <a:pt x="9004" y="2590"/>
                    <a:pt x="8973" y="2542"/>
                  </a:cubicBezTo>
                  <a:cubicBezTo>
                    <a:pt x="8950" y="2496"/>
                    <a:pt x="8950" y="2449"/>
                    <a:pt x="8962" y="2390"/>
                  </a:cubicBezTo>
                  <a:cubicBezTo>
                    <a:pt x="8979" y="2272"/>
                    <a:pt x="8887" y="2178"/>
                    <a:pt x="8786" y="2178"/>
                  </a:cubicBezTo>
                  <a:cubicBezTo>
                    <a:pt x="8746" y="2178"/>
                    <a:pt x="8705" y="2193"/>
                    <a:pt x="8669" y="2226"/>
                  </a:cubicBezTo>
                  <a:cubicBezTo>
                    <a:pt x="8587" y="2308"/>
                    <a:pt x="8493" y="2402"/>
                    <a:pt x="8400" y="2530"/>
                  </a:cubicBezTo>
                  <a:cubicBezTo>
                    <a:pt x="8348" y="2600"/>
                    <a:pt x="8284" y="2630"/>
                    <a:pt x="8223" y="2630"/>
                  </a:cubicBezTo>
                  <a:cubicBezTo>
                    <a:pt x="8091" y="2630"/>
                    <a:pt x="7976" y="2488"/>
                    <a:pt x="8048" y="2319"/>
                  </a:cubicBezTo>
                  <a:cubicBezTo>
                    <a:pt x="8119" y="2155"/>
                    <a:pt x="8130" y="2108"/>
                    <a:pt x="8130" y="2108"/>
                  </a:cubicBezTo>
                  <a:cubicBezTo>
                    <a:pt x="8165" y="1921"/>
                    <a:pt x="8142" y="1769"/>
                    <a:pt x="8095" y="1640"/>
                  </a:cubicBezTo>
                  <a:cubicBezTo>
                    <a:pt x="8066" y="1570"/>
                    <a:pt x="7998" y="1534"/>
                    <a:pt x="7931" y="1534"/>
                  </a:cubicBezTo>
                  <a:cubicBezTo>
                    <a:pt x="7863" y="1534"/>
                    <a:pt x="7796" y="1570"/>
                    <a:pt x="7767" y="1640"/>
                  </a:cubicBezTo>
                  <a:cubicBezTo>
                    <a:pt x="7605" y="2054"/>
                    <a:pt x="7304" y="2275"/>
                    <a:pt x="7094" y="2275"/>
                  </a:cubicBezTo>
                  <a:cubicBezTo>
                    <a:pt x="7031" y="2275"/>
                    <a:pt x="6976" y="2255"/>
                    <a:pt x="6935" y="2214"/>
                  </a:cubicBezTo>
                  <a:cubicBezTo>
                    <a:pt x="6724" y="2004"/>
                    <a:pt x="7111" y="1465"/>
                    <a:pt x="7111" y="1465"/>
                  </a:cubicBezTo>
                  <a:cubicBezTo>
                    <a:pt x="7427" y="996"/>
                    <a:pt x="7474" y="504"/>
                    <a:pt x="7450" y="164"/>
                  </a:cubicBezTo>
                  <a:cubicBezTo>
                    <a:pt x="7443" y="61"/>
                    <a:pt x="7363" y="0"/>
                    <a:pt x="7280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7"/>
            <p:cNvSpPr/>
            <p:nvPr/>
          </p:nvSpPr>
          <p:spPr>
            <a:xfrm>
              <a:off x="2383157" y="4286612"/>
              <a:ext cx="290853" cy="137080"/>
            </a:xfrm>
            <a:custGeom>
              <a:avLst/>
              <a:gdLst/>
              <a:ahLst/>
              <a:cxnLst/>
              <a:rect l="l" t="t" r="r" b="b"/>
              <a:pathLst>
                <a:path w="8154" h="3843" extrusionOk="0">
                  <a:moveTo>
                    <a:pt x="5072" y="0"/>
                  </a:moveTo>
                  <a:lnTo>
                    <a:pt x="5072" y="0"/>
                  </a:lnTo>
                  <a:cubicBezTo>
                    <a:pt x="4405" y="833"/>
                    <a:pt x="3538" y="1664"/>
                    <a:pt x="2519" y="2402"/>
                  </a:cubicBezTo>
                  <a:cubicBezTo>
                    <a:pt x="1687" y="2999"/>
                    <a:pt x="832" y="3480"/>
                    <a:pt x="1" y="3843"/>
                  </a:cubicBezTo>
                  <a:lnTo>
                    <a:pt x="7931" y="3843"/>
                  </a:lnTo>
                  <a:cubicBezTo>
                    <a:pt x="8048" y="3843"/>
                    <a:pt x="8154" y="3749"/>
                    <a:pt x="8154" y="3632"/>
                  </a:cubicBezTo>
                  <a:lnTo>
                    <a:pt x="8154" y="586"/>
                  </a:lnTo>
                  <a:cubicBezTo>
                    <a:pt x="8154" y="504"/>
                    <a:pt x="8087" y="455"/>
                    <a:pt x="8020" y="455"/>
                  </a:cubicBezTo>
                  <a:cubicBezTo>
                    <a:pt x="7982" y="455"/>
                    <a:pt x="7945" y="471"/>
                    <a:pt x="7919" y="504"/>
                  </a:cubicBezTo>
                  <a:cubicBezTo>
                    <a:pt x="7650" y="856"/>
                    <a:pt x="7521" y="1359"/>
                    <a:pt x="7310" y="1840"/>
                  </a:cubicBezTo>
                  <a:cubicBezTo>
                    <a:pt x="7118" y="2265"/>
                    <a:pt x="6891" y="2429"/>
                    <a:pt x="6737" y="2429"/>
                  </a:cubicBezTo>
                  <a:cubicBezTo>
                    <a:pt x="6675" y="2429"/>
                    <a:pt x="6626" y="2403"/>
                    <a:pt x="6595" y="2355"/>
                  </a:cubicBezTo>
                  <a:cubicBezTo>
                    <a:pt x="6572" y="2309"/>
                    <a:pt x="6572" y="2262"/>
                    <a:pt x="6584" y="2203"/>
                  </a:cubicBezTo>
                  <a:cubicBezTo>
                    <a:pt x="6601" y="2085"/>
                    <a:pt x="6509" y="1991"/>
                    <a:pt x="6408" y="1991"/>
                  </a:cubicBezTo>
                  <a:cubicBezTo>
                    <a:pt x="6368" y="1991"/>
                    <a:pt x="6327" y="2006"/>
                    <a:pt x="6291" y="2039"/>
                  </a:cubicBezTo>
                  <a:cubicBezTo>
                    <a:pt x="6209" y="2121"/>
                    <a:pt x="6115" y="2215"/>
                    <a:pt x="6022" y="2343"/>
                  </a:cubicBezTo>
                  <a:cubicBezTo>
                    <a:pt x="5970" y="2413"/>
                    <a:pt x="5906" y="2443"/>
                    <a:pt x="5845" y="2443"/>
                  </a:cubicBezTo>
                  <a:cubicBezTo>
                    <a:pt x="5713" y="2443"/>
                    <a:pt x="5598" y="2301"/>
                    <a:pt x="5670" y="2132"/>
                  </a:cubicBezTo>
                  <a:cubicBezTo>
                    <a:pt x="5741" y="1968"/>
                    <a:pt x="5752" y="1921"/>
                    <a:pt x="5752" y="1921"/>
                  </a:cubicBezTo>
                  <a:cubicBezTo>
                    <a:pt x="5787" y="1734"/>
                    <a:pt x="5764" y="1582"/>
                    <a:pt x="5717" y="1453"/>
                  </a:cubicBezTo>
                  <a:cubicBezTo>
                    <a:pt x="5688" y="1383"/>
                    <a:pt x="5620" y="1347"/>
                    <a:pt x="5553" y="1347"/>
                  </a:cubicBezTo>
                  <a:cubicBezTo>
                    <a:pt x="5485" y="1347"/>
                    <a:pt x="5418" y="1383"/>
                    <a:pt x="5389" y="1453"/>
                  </a:cubicBezTo>
                  <a:cubicBezTo>
                    <a:pt x="5227" y="1867"/>
                    <a:pt x="4926" y="2088"/>
                    <a:pt x="4716" y="2088"/>
                  </a:cubicBezTo>
                  <a:cubicBezTo>
                    <a:pt x="4653" y="2088"/>
                    <a:pt x="4598" y="2068"/>
                    <a:pt x="4557" y="2027"/>
                  </a:cubicBezTo>
                  <a:cubicBezTo>
                    <a:pt x="4346" y="1817"/>
                    <a:pt x="4733" y="1278"/>
                    <a:pt x="4733" y="1278"/>
                  </a:cubicBezTo>
                  <a:cubicBezTo>
                    <a:pt x="5038" y="820"/>
                    <a:pt x="5096" y="340"/>
                    <a:pt x="507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7" name="Google Shape;6117;p27"/>
          <p:cNvGrpSpPr/>
          <p:nvPr/>
        </p:nvGrpSpPr>
        <p:grpSpPr>
          <a:xfrm>
            <a:off x="3221013" y="1870876"/>
            <a:ext cx="626825" cy="615649"/>
            <a:chOff x="2916738" y="4048125"/>
            <a:chExt cx="380701" cy="373891"/>
          </a:xfrm>
        </p:grpSpPr>
        <p:sp>
          <p:nvSpPr>
            <p:cNvPr id="6118" name="Google Shape;6118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7"/>
            <p:cNvSpPr/>
            <p:nvPr/>
          </p:nvSpPr>
          <p:spPr>
            <a:xfrm>
              <a:off x="3210477" y="4208888"/>
              <a:ext cx="19262" cy="98235"/>
            </a:xfrm>
            <a:custGeom>
              <a:avLst/>
              <a:gdLst/>
              <a:ahLst/>
              <a:cxnLst/>
              <a:rect l="l" t="t" r="r" b="b"/>
              <a:pathLst>
                <a:path w="540" h="2754" extrusionOk="0">
                  <a:moveTo>
                    <a:pt x="1" y="0"/>
                  </a:moveTo>
                  <a:lnTo>
                    <a:pt x="1" y="2754"/>
                  </a:lnTo>
                  <a:lnTo>
                    <a:pt x="540" y="2754"/>
                  </a:lnTo>
                  <a:lnTo>
                    <a:pt x="540" y="305"/>
                  </a:lnTo>
                  <a:cubicBezTo>
                    <a:pt x="540" y="305"/>
                    <a:pt x="141" y="83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7"/>
            <p:cNvSpPr/>
            <p:nvPr/>
          </p:nvSpPr>
          <p:spPr>
            <a:xfrm>
              <a:off x="2957294" y="4123566"/>
              <a:ext cx="299592" cy="102266"/>
            </a:xfrm>
            <a:custGeom>
              <a:avLst/>
              <a:gdLst/>
              <a:ahLst/>
              <a:cxnLst/>
              <a:rect l="l" t="t" r="r" b="b"/>
              <a:pathLst>
                <a:path w="8399" h="2867" extrusionOk="0">
                  <a:moveTo>
                    <a:pt x="4199" y="0"/>
                  </a:moveTo>
                  <a:cubicBezTo>
                    <a:pt x="4164" y="0"/>
                    <a:pt x="4129" y="9"/>
                    <a:pt x="4100" y="26"/>
                  </a:cubicBezTo>
                  <a:lnTo>
                    <a:pt x="141" y="2217"/>
                  </a:lnTo>
                  <a:cubicBezTo>
                    <a:pt x="35" y="2275"/>
                    <a:pt x="0" y="2405"/>
                    <a:pt x="70" y="2510"/>
                  </a:cubicBezTo>
                  <a:lnTo>
                    <a:pt x="234" y="2767"/>
                  </a:lnTo>
                  <a:cubicBezTo>
                    <a:pt x="273" y="2830"/>
                    <a:pt x="338" y="2866"/>
                    <a:pt x="408" y="2866"/>
                  </a:cubicBezTo>
                  <a:cubicBezTo>
                    <a:pt x="444" y="2866"/>
                    <a:pt x="480" y="2857"/>
                    <a:pt x="515" y="2838"/>
                  </a:cubicBezTo>
                  <a:lnTo>
                    <a:pt x="4123" y="835"/>
                  </a:lnTo>
                  <a:cubicBezTo>
                    <a:pt x="4147" y="823"/>
                    <a:pt x="4173" y="817"/>
                    <a:pt x="4201" y="817"/>
                  </a:cubicBezTo>
                  <a:cubicBezTo>
                    <a:pt x="4229" y="817"/>
                    <a:pt x="4258" y="823"/>
                    <a:pt x="4287" y="835"/>
                  </a:cubicBezTo>
                  <a:lnTo>
                    <a:pt x="7895" y="2838"/>
                  </a:lnTo>
                  <a:cubicBezTo>
                    <a:pt x="7927" y="2857"/>
                    <a:pt x="7961" y="2866"/>
                    <a:pt x="7994" y="2866"/>
                  </a:cubicBezTo>
                  <a:cubicBezTo>
                    <a:pt x="8061" y="2866"/>
                    <a:pt x="8126" y="2830"/>
                    <a:pt x="8164" y="2767"/>
                  </a:cubicBezTo>
                  <a:lnTo>
                    <a:pt x="8328" y="2510"/>
                  </a:lnTo>
                  <a:cubicBezTo>
                    <a:pt x="8399" y="2405"/>
                    <a:pt x="8364" y="2275"/>
                    <a:pt x="8258" y="2217"/>
                  </a:cubicBezTo>
                  <a:lnTo>
                    <a:pt x="4299" y="26"/>
                  </a:lnTo>
                  <a:cubicBezTo>
                    <a:pt x="4270" y="9"/>
                    <a:pt x="4235" y="0"/>
                    <a:pt x="419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7"/>
            <p:cNvSpPr/>
            <p:nvPr/>
          </p:nvSpPr>
          <p:spPr>
            <a:xfrm>
              <a:off x="3170384" y="4170044"/>
              <a:ext cx="86500" cy="55788"/>
            </a:xfrm>
            <a:custGeom>
              <a:avLst/>
              <a:gdLst/>
              <a:ahLst/>
              <a:cxnLst/>
              <a:rect l="l" t="t" r="r" b="b"/>
              <a:pathLst>
                <a:path w="2425" h="1564" extrusionOk="0">
                  <a:moveTo>
                    <a:pt x="644" y="0"/>
                  </a:moveTo>
                  <a:cubicBezTo>
                    <a:pt x="457" y="164"/>
                    <a:pt x="235" y="328"/>
                    <a:pt x="0" y="469"/>
                  </a:cubicBezTo>
                  <a:cubicBezTo>
                    <a:pt x="785" y="902"/>
                    <a:pt x="1581" y="1347"/>
                    <a:pt x="1921" y="1535"/>
                  </a:cubicBezTo>
                  <a:cubicBezTo>
                    <a:pt x="1953" y="1554"/>
                    <a:pt x="1987" y="1563"/>
                    <a:pt x="2020" y="1563"/>
                  </a:cubicBezTo>
                  <a:cubicBezTo>
                    <a:pt x="2087" y="1563"/>
                    <a:pt x="2152" y="1527"/>
                    <a:pt x="2190" y="1464"/>
                  </a:cubicBezTo>
                  <a:lnTo>
                    <a:pt x="2354" y="1207"/>
                  </a:lnTo>
                  <a:cubicBezTo>
                    <a:pt x="2425" y="1102"/>
                    <a:pt x="2390" y="972"/>
                    <a:pt x="2284" y="914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446" y="1"/>
                    <a:pt x="1" y="446"/>
                    <a:pt x="1" y="1008"/>
                  </a:cubicBezTo>
                  <a:cubicBezTo>
                    <a:pt x="1" y="1559"/>
                    <a:pt x="446" y="2016"/>
                    <a:pt x="1008" y="2016"/>
                  </a:cubicBezTo>
                  <a:cubicBezTo>
                    <a:pt x="1559" y="2016"/>
                    <a:pt x="2015" y="1559"/>
                    <a:pt x="2015" y="1008"/>
                  </a:cubicBezTo>
                  <a:cubicBezTo>
                    <a:pt x="2015" y="446"/>
                    <a:pt x="1559" y="1"/>
                    <a:pt x="100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7"/>
            <p:cNvSpPr/>
            <p:nvPr/>
          </p:nvSpPr>
          <p:spPr>
            <a:xfrm>
              <a:off x="2923016" y="4287040"/>
              <a:ext cx="368150" cy="134975"/>
            </a:xfrm>
            <a:custGeom>
              <a:avLst/>
              <a:gdLst/>
              <a:ahLst/>
              <a:cxnLst/>
              <a:rect l="l" t="t" r="r" b="b"/>
              <a:pathLst>
                <a:path w="10321" h="3784" extrusionOk="0">
                  <a:moveTo>
                    <a:pt x="1148" y="0"/>
                  </a:moveTo>
                  <a:cubicBezTo>
                    <a:pt x="855" y="0"/>
                    <a:pt x="855" y="258"/>
                    <a:pt x="574" y="258"/>
                  </a:cubicBezTo>
                  <a:cubicBezTo>
                    <a:pt x="422" y="258"/>
                    <a:pt x="352" y="188"/>
                    <a:pt x="269" y="118"/>
                  </a:cubicBezTo>
                  <a:cubicBezTo>
                    <a:pt x="238" y="90"/>
                    <a:pt x="202" y="77"/>
                    <a:pt x="166" y="77"/>
                  </a:cubicBezTo>
                  <a:cubicBezTo>
                    <a:pt x="82" y="77"/>
                    <a:pt x="0" y="147"/>
                    <a:pt x="0" y="246"/>
                  </a:cubicBezTo>
                  <a:lnTo>
                    <a:pt x="0" y="3573"/>
                  </a:lnTo>
                  <a:cubicBezTo>
                    <a:pt x="0" y="3690"/>
                    <a:pt x="94" y="3784"/>
                    <a:pt x="211" y="3784"/>
                  </a:cubicBezTo>
                  <a:lnTo>
                    <a:pt x="10122" y="3784"/>
                  </a:lnTo>
                  <a:cubicBezTo>
                    <a:pt x="10227" y="3784"/>
                    <a:pt x="10320" y="3690"/>
                    <a:pt x="10320" y="3573"/>
                  </a:cubicBezTo>
                  <a:lnTo>
                    <a:pt x="10320" y="246"/>
                  </a:lnTo>
                  <a:cubicBezTo>
                    <a:pt x="10320" y="147"/>
                    <a:pt x="10239" y="77"/>
                    <a:pt x="10154" y="77"/>
                  </a:cubicBezTo>
                  <a:cubicBezTo>
                    <a:pt x="10119" y="77"/>
                    <a:pt x="10082" y="90"/>
                    <a:pt x="10051" y="118"/>
                  </a:cubicBezTo>
                  <a:cubicBezTo>
                    <a:pt x="9969" y="188"/>
                    <a:pt x="9899" y="258"/>
                    <a:pt x="9747" y="258"/>
                  </a:cubicBezTo>
                  <a:cubicBezTo>
                    <a:pt x="9466" y="258"/>
                    <a:pt x="9466" y="0"/>
                    <a:pt x="9172" y="0"/>
                  </a:cubicBezTo>
                  <a:cubicBezTo>
                    <a:pt x="8891" y="0"/>
                    <a:pt x="8891" y="258"/>
                    <a:pt x="8599" y="258"/>
                  </a:cubicBezTo>
                  <a:cubicBezTo>
                    <a:pt x="8318" y="258"/>
                    <a:pt x="8318" y="0"/>
                    <a:pt x="8024" y="0"/>
                  </a:cubicBezTo>
                  <a:cubicBezTo>
                    <a:pt x="7743" y="0"/>
                    <a:pt x="7743" y="258"/>
                    <a:pt x="7462" y="258"/>
                  </a:cubicBezTo>
                  <a:cubicBezTo>
                    <a:pt x="7170" y="258"/>
                    <a:pt x="7170" y="0"/>
                    <a:pt x="6888" y="0"/>
                  </a:cubicBezTo>
                  <a:cubicBezTo>
                    <a:pt x="6595" y="0"/>
                    <a:pt x="6595" y="258"/>
                    <a:pt x="6314" y="258"/>
                  </a:cubicBezTo>
                  <a:cubicBezTo>
                    <a:pt x="6022" y="258"/>
                    <a:pt x="6022" y="0"/>
                    <a:pt x="5740" y="0"/>
                  </a:cubicBezTo>
                  <a:cubicBezTo>
                    <a:pt x="5447" y="0"/>
                    <a:pt x="5447" y="258"/>
                    <a:pt x="5166" y="258"/>
                  </a:cubicBezTo>
                  <a:cubicBezTo>
                    <a:pt x="4874" y="258"/>
                    <a:pt x="4874" y="0"/>
                    <a:pt x="4592" y="0"/>
                  </a:cubicBezTo>
                  <a:cubicBezTo>
                    <a:pt x="4299" y="0"/>
                    <a:pt x="4299" y="258"/>
                    <a:pt x="4018" y="258"/>
                  </a:cubicBezTo>
                  <a:cubicBezTo>
                    <a:pt x="3726" y="258"/>
                    <a:pt x="3726" y="0"/>
                    <a:pt x="3444" y="0"/>
                  </a:cubicBezTo>
                  <a:cubicBezTo>
                    <a:pt x="3151" y="0"/>
                    <a:pt x="3151" y="258"/>
                    <a:pt x="2870" y="258"/>
                  </a:cubicBezTo>
                  <a:cubicBezTo>
                    <a:pt x="2578" y="258"/>
                    <a:pt x="2578" y="0"/>
                    <a:pt x="2296" y="0"/>
                  </a:cubicBezTo>
                  <a:cubicBezTo>
                    <a:pt x="2003" y="0"/>
                    <a:pt x="2003" y="258"/>
                    <a:pt x="1722" y="258"/>
                  </a:cubicBezTo>
                  <a:cubicBezTo>
                    <a:pt x="1430" y="258"/>
                    <a:pt x="1430" y="0"/>
                    <a:pt x="114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7"/>
            <p:cNvSpPr/>
            <p:nvPr/>
          </p:nvSpPr>
          <p:spPr>
            <a:xfrm>
              <a:off x="3271899" y="4289787"/>
              <a:ext cx="19262" cy="132229"/>
            </a:xfrm>
            <a:custGeom>
              <a:avLst/>
              <a:gdLst/>
              <a:ahLst/>
              <a:cxnLst/>
              <a:rect l="l" t="t" r="r" b="b"/>
              <a:pathLst>
                <a:path w="540" h="3707" extrusionOk="0">
                  <a:moveTo>
                    <a:pt x="373" y="0"/>
                  </a:moveTo>
                  <a:cubicBezTo>
                    <a:pt x="338" y="0"/>
                    <a:pt x="301" y="13"/>
                    <a:pt x="270" y="41"/>
                  </a:cubicBezTo>
                  <a:cubicBezTo>
                    <a:pt x="200" y="111"/>
                    <a:pt x="130" y="169"/>
                    <a:pt x="0" y="181"/>
                  </a:cubicBezTo>
                  <a:lnTo>
                    <a:pt x="0" y="3707"/>
                  </a:lnTo>
                  <a:lnTo>
                    <a:pt x="341" y="3707"/>
                  </a:lnTo>
                  <a:cubicBezTo>
                    <a:pt x="446" y="3707"/>
                    <a:pt x="539" y="3613"/>
                    <a:pt x="539" y="3496"/>
                  </a:cubicBezTo>
                  <a:lnTo>
                    <a:pt x="539" y="169"/>
                  </a:lnTo>
                  <a:cubicBezTo>
                    <a:pt x="539" y="70"/>
                    <a:pt x="458" y="0"/>
                    <a:pt x="37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950" y="1"/>
                    <a:pt x="903" y="1"/>
                    <a:pt x="844" y="13"/>
                  </a:cubicBezTo>
                  <a:lnTo>
                    <a:pt x="844" y="856"/>
                  </a:lnTo>
                  <a:lnTo>
                    <a:pt x="13" y="856"/>
                  </a:lnTo>
                  <a:cubicBezTo>
                    <a:pt x="1" y="903"/>
                    <a:pt x="1" y="950"/>
                    <a:pt x="1" y="1008"/>
                  </a:cubicBezTo>
                  <a:cubicBezTo>
                    <a:pt x="1" y="1055"/>
                    <a:pt x="1" y="1114"/>
                    <a:pt x="13" y="1161"/>
                  </a:cubicBezTo>
                  <a:lnTo>
                    <a:pt x="844" y="1161"/>
                  </a:lnTo>
                  <a:lnTo>
                    <a:pt x="844" y="2004"/>
                  </a:lnTo>
                  <a:cubicBezTo>
                    <a:pt x="903" y="2016"/>
                    <a:pt x="950" y="2016"/>
                    <a:pt x="1008" y="2016"/>
                  </a:cubicBezTo>
                  <a:cubicBezTo>
                    <a:pt x="1055" y="2016"/>
                    <a:pt x="1114" y="2016"/>
                    <a:pt x="1161" y="2004"/>
                  </a:cubicBezTo>
                  <a:lnTo>
                    <a:pt x="1161" y="1161"/>
                  </a:lnTo>
                  <a:lnTo>
                    <a:pt x="2004" y="1161"/>
                  </a:lnTo>
                  <a:cubicBezTo>
                    <a:pt x="2004" y="1114"/>
                    <a:pt x="2015" y="1055"/>
                    <a:pt x="2015" y="1008"/>
                  </a:cubicBezTo>
                  <a:cubicBezTo>
                    <a:pt x="2015" y="950"/>
                    <a:pt x="2004" y="903"/>
                    <a:pt x="2004" y="856"/>
                  </a:cubicBezTo>
                  <a:lnTo>
                    <a:pt x="1161" y="856"/>
                  </a:lnTo>
                  <a:lnTo>
                    <a:pt x="1161" y="13"/>
                  </a:lnTo>
                  <a:cubicBezTo>
                    <a:pt x="1114" y="1"/>
                    <a:pt x="1055" y="1"/>
                    <a:pt x="100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7"/>
            <p:cNvSpPr/>
            <p:nvPr/>
          </p:nvSpPr>
          <p:spPr>
            <a:xfrm>
              <a:off x="3011583" y="4128774"/>
              <a:ext cx="15481" cy="14553"/>
            </a:xfrm>
            <a:custGeom>
              <a:avLst/>
              <a:gdLst/>
              <a:ahLst/>
              <a:cxnLst/>
              <a:rect l="l" t="t" r="r" b="b"/>
              <a:pathLst>
                <a:path w="434" h="408" extrusionOk="0">
                  <a:moveTo>
                    <a:pt x="258" y="1"/>
                  </a:moveTo>
                  <a:cubicBezTo>
                    <a:pt x="220" y="1"/>
                    <a:pt x="182" y="15"/>
                    <a:pt x="153" y="44"/>
                  </a:cubicBezTo>
                  <a:lnTo>
                    <a:pt x="59" y="138"/>
                  </a:lnTo>
                  <a:cubicBezTo>
                    <a:pt x="1" y="197"/>
                    <a:pt x="1" y="302"/>
                    <a:pt x="59" y="361"/>
                  </a:cubicBezTo>
                  <a:cubicBezTo>
                    <a:pt x="95" y="384"/>
                    <a:pt x="129" y="408"/>
                    <a:pt x="165" y="408"/>
                  </a:cubicBezTo>
                  <a:cubicBezTo>
                    <a:pt x="212" y="408"/>
                    <a:pt x="246" y="384"/>
                    <a:pt x="282" y="361"/>
                  </a:cubicBezTo>
                  <a:lnTo>
                    <a:pt x="364" y="267"/>
                  </a:lnTo>
                  <a:cubicBezTo>
                    <a:pt x="434" y="208"/>
                    <a:pt x="434" y="114"/>
                    <a:pt x="364" y="44"/>
                  </a:cubicBezTo>
                  <a:cubicBezTo>
                    <a:pt x="334" y="15"/>
                    <a:pt x="297" y="1"/>
                    <a:pt x="25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7"/>
            <p:cNvSpPr/>
            <p:nvPr/>
          </p:nvSpPr>
          <p:spPr>
            <a:xfrm>
              <a:off x="3029989" y="4066495"/>
              <a:ext cx="59355" cy="58463"/>
            </a:xfrm>
            <a:custGeom>
              <a:avLst/>
              <a:gdLst/>
              <a:ahLst/>
              <a:cxnLst/>
              <a:rect l="l" t="t" r="r" b="b"/>
              <a:pathLst>
                <a:path w="1664" h="1639" extrusionOk="0">
                  <a:moveTo>
                    <a:pt x="1494" y="1"/>
                  </a:moveTo>
                  <a:cubicBezTo>
                    <a:pt x="1453" y="1"/>
                    <a:pt x="1412" y="16"/>
                    <a:pt x="1383" y="45"/>
                  </a:cubicBezTo>
                  <a:lnTo>
                    <a:pt x="1230" y="197"/>
                  </a:lnTo>
                  <a:cubicBezTo>
                    <a:pt x="1160" y="267"/>
                    <a:pt x="1160" y="361"/>
                    <a:pt x="1230" y="420"/>
                  </a:cubicBezTo>
                  <a:cubicBezTo>
                    <a:pt x="1253" y="455"/>
                    <a:pt x="1300" y="467"/>
                    <a:pt x="1336" y="467"/>
                  </a:cubicBezTo>
                  <a:cubicBezTo>
                    <a:pt x="1370" y="467"/>
                    <a:pt x="1417" y="455"/>
                    <a:pt x="1441" y="420"/>
                  </a:cubicBezTo>
                  <a:lnTo>
                    <a:pt x="1605" y="267"/>
                  </a:lnTo>
                  <a:cubicBezTo>
                    <a:pt x="1664" y="197"/>
                    <a:pt x="1664" y="103"/>
                    <a:pt x="1605" y="45"/>
                  </a:cubicBezTo>
                  <a:cubicBezTo>
                    <a:pt x="1576" y="16"/>
                    <a:pt x="1535" y="1"/>
                    <a:pt x="1494" y="1"/>
                  </a:cubicBezTo>
                  <a:close/>
                  <a:moveTo>
                    <a:pt x="908" y="578"/>
                  </a:moveTo>
                  <a:cubicBezTo>
                    <a:pt x="867" y="578"/>
                    <a:pt x="826" y="596"/>
                    <a:pt x="797" y="631"/>
                  </a:cubicBezTo>
                  <a:lnTo>
                    <a:pt x="644" y="783"/>
                  </a:lnTo>
                  <a:cubicBezTo>
                    <a:pt x="574" y="842"/>
                    <a:pt x="574" y="947"/>
                    <a:pt x="644" y="1006"/>
                  </a:cubicBezTo>
                  <a:cubicBezTo>
                    <a:pt x="668" y="1040"/>
                    <a:pt x="714" y="1053"/>
                    <a:pt x="750" y="1053"/>
                  </a:cubicBezTo>
                  <a:cubicBezTo>
                    <a:pt x="785" y="1053"/>
                    <a:pt x="832" y="1040"/>
                    <a:pt x="855" y="1006"/>
                  </a:cubicBezTo>
                  <a:lnTo>
                    <a:pt x="1019" y="842"/>
                  </a:lnTo>
                  <a:cubicBezTo>
                    <a:pt x="1078" y="783"/>
                    <a:pt x="1078" y="689"/>
                    <a:pt x="1019" y="631"/>
                  </a:cubicBezTo>
                  <a:cubicBezTo>
                    <a:pt x="990" y="596"/>
                    <a:pt x="949" y="578"/>
                    <a:pt x="908" y="578"/>
                  </a:cubicBezTo>
                  <a:close/>
                  <a:moveTo>
                    <a:pt x="327" y="1164"/>
                  </a:moveTo>
                  <a:cubicBezTo>
                    <a:pt x="287" y="1164"/>
                    <a:pt x="246" y="1181"/>
                    <a:pt x="211" y="1217"/>
                  </a:cubicBezTo>
                  <a:lnTo>
                    <a:pt x="58" y="1368"/>
                  </a:lnTo>
                  <a:cubicBezTo>
                    <a:pt x="0" y="1427"/>
                    <a:pt x="0" y="1532"/>
                    <a:pt x="58" y="1591"/>
                  </a:cubicBezTo>
                  <a:cubicBezTo>
                    <a:pt x="82" y="1626"/>
                    <a:pt x="129" y="1638"/>
                    <a:pt x="164" y="1638"/>
                  </a:cubicBezTo>
                  <a:cubicBezTo>
                    <a:pt x="211" y="1638"/>
                    <a:pt x="246" y="1626"/>
                    <a:pt x="281" y="1591"/>
                  </a:cubicBezTo>
                  <a:lnTo>
                    <a:pt x="433" y="1427"/>
                  </a:lnTo>
                  <a:cubicBezTo>
                    <a:pt x="492" y="1368"/>
                    <a:pt x="492" y="1275"/>
                    <a:pt x="433" y="1217"/>
                  </a:cubicBezTo>
                  <a:cubicBezTo>
                    <a:pt x="404" y="1181"/>
                    <a:pt x="366" y="1164"/>
                    <a:pt x="327" y="1164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7"/>
            <p:cNvSpPr/>
            <p:nvPr/>
          </p:nvSpPr>
          <p:spPr>
            <a:xfrm>
              <a:off x="3092232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30" y="396"/>
                    <a:pt x="176" y="396"/>
                  </a:cubicBezTo>
                  <a:cubicBezTo>
                    <a:pt x="211" y="396"/>
                    <a:pt x="258" y="384"/>
                    <a:pt x="281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7"/>
            <p:cNvSpPr/>
            <p:nvPr/>
          </p:nvSpPr>
          <p:spPr>
            <a:xfrm>
              <a:off x="2966854" y="4127097"/>
              <a:ext cx="15088" cy="14125"/>
            </a:xfrm>
            <a:custGeom>
              <a:avLst/>
              <a:gdLst/>
              <a:ahLst/>
              <a:cxnLst/>
              <a:rect l="l" t="t" r="r" b="b"/>
              <a:pathLst>
                <a:path w="423" h="396" extrusionOk="0">
                  <a:moveTo>
                    <a:pt x="257" y="1"/>
                  </a:moveTo>
                  <a:cubicBezTo>
                    <a:pt x="218" y="1"/>
                    <a:pt x="177" y="15"/>
                    <a:pt x="142" y="44"/>
                  </a:cubicBezTo>
                  <a:lnTo>
                    <a:pt x="60" y="138"/>
                  </a:lnTo>
                  <a:cubicBezTo>
                    <a:pt x="1" y="197"/>
                    <a:pt x="1" y="291"/>
                    <a:pt x="60" y="361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61"/>
                  </a:cubicBezTo>
                  <a:lnTo>
                    <a:pt x="365" y="267"/>
                  </a:lnTo>
                  <a:cubicBezTo>
                    <a:pt x="423" y="208"/>
                    <a:pt x="423" y="103"/>
                    <a:pt x="365" y="44"/>
                  </a:cubicBezTo>
                  <a:cubicBezTo>
                    <a:pt x="335" y="15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7"/>
            <p:cNvSpPr/>
            <p:nvPr/>
          </p:nvSpPr>
          <p:spPr>
            <a:xfrm>
              <a:off x="2984867" y="4066102"/>
              <a:ext cx="58534" cy="57179"/>
            </a:xfrm>
            <a:custGeom>
              <a:avLst/>
              <a:gdLst/>
              <a:ahLst/>
              <a:cxnLst/>
              <a:rect l="l" t="t" r="r" b="b"/>
              <a:pathLst>
                <a:path w="1641" h="1603" extrusionOk="0">
                  <a:moveTo>
                    <a:pt x="1466" y="0"/>
                  </a:moveTo>
                  <a:cubicBezTo>
                    <a:pt x="1426" y="0"/>
                    <a:pt x="1388" y="15"/>
                    <a:pt x="1359" y="44"/>
                  </a:cubicBezTo>
                  <a:lnTo>
                    <a:pt x="1195" y="197"/>
                  </a:lnTo>
                  <a:cubicBezTo>
                    <a:pt x="1136" y="267"/>
                    <a:pt x="1136" y="361"/>
                    <a:pt x="1195" y="419"/>
                  </a:cubicBezTo>
                  <a:cubicBezTo>
                    <a:pt x="1230" y="454"/>
                    <a:pt x="1265" y="466"/>
                    <a:pt x="1312" y="466"/>
                  </a:cubicBezTo>
                  <a:cubicBezTo>
                    <a:pt x="1347" y="466"/>
                    <a:pt x="1394" y="454"/>
                    <a:pt x="1417" y="419"/>
                  </a:cubicBezTo>
                  <a:lnTo>
                    <a:pt x="1581" y="267"/>
                  </a:lnTo>
                  <a:cubicBezTo>
                    <a:pt x="1640" y="208"/>
                    <a:pt x="1640" y="103"/>
                    <a:pt x="1581" y="44"/>
                  </a:cubicBezTo>
                  <a:cubicBezTo>
                    <a:pt x="1546" y="15"/>
                    <a:pt x="1505" y="0"/>
                    <a:pt x="1466" y="0"/>
                  </a:cubicBezTo>
                  <a:close/>
                  <a:moveTo>
                    <a:pt x="896" y="574"/>
                  </a:moveTo>
                  <a:cubicBezTo>
                    <a:pt x="855" y="574"/>
                    <a:pt x="814" y="589"/>
                    <a:pt x="785" y="618"/>
                  </a:cubicBezTo>
                  <a:lnTo>
                    <a:pt x="633" y="770"/>
                  </a:lnTo>
                  <a:cubicBezTo>
                    <a:pt x="562" y="829"/>
                    <a:pt x="562" y="934"/>
                    <a:pt x="633" y="993"/>
                  </a:cubicBezTo>
                  <a:cubicBezTo>
                    <a:pt x="656" y="1017"/>
                    <a:pt x="703" y="1040"/>
                    <a:pt x="738" y="1040"/>
                  </a:cubicBezTo>
                  <a:cubicBezTo>
                    <a:pt x="773" y="1040"/>
                    <a:pt x="820" y="1017"/>
                    <a:pt x="844" y="993"/>
                  </a:cubicBezTo>
                  <a:lnTo>
                    <a:pt x="1008" y="841"/>
                  </a:lnTo>
                  <a:cubicBezTo>
                    <a:pt x="1066" y="770"/>
                    <a:pt x="1066" y="677"/>
                    <a:pt x="1008" y="618"/>
                  </a:cubicBezTo>
                  <a:cubicBezTo>
                    <a:pt x="978" y="589"/>
                    <a:pt x="937" y="574"/>
                    <a:pt x="896" y="574"/>
                  </a:cubicBezTo>
                  <a:close/>
                  <a:moveTo>
                    <a:pt x="322" y="1136"/>
                  </a:moveTo>
                  <a:cubicBezTo>
                    <a:pt x="281" y="1136"/>
                    <a:pt x="240" y="1151"/>
                    <a:pt x="211" y="1181"/>
                  </a:cubicBezTo>
                  <a:lnTo>
                    <a:pt x="58" y="1345"/>
                  </a:lnTo>
                  <a:cubicBezTo>
                    <a:pt x="0" y="1403"/>
                    <a:pt x="0" y="1497"/>
                    <a:pt x="58" y="1567"/>
                  </a:cubicBezTo>
                  <a:cubicBezTo>
                    <a:pt x="94" y="1590"/>
                    <a:pt x="129" y="1602"/>
                    <a:pt x="164" y="1602"/>
                  </a:cubicBezTo>
                  <a:cubicBezTo>
                    <a:pt x="211" y="1602"/>
                    <a:pt x="246" y="1590"/>
                    <a:pt x="281" y="1567"/>
                  </a:cubicBezTo>
                  <a:lnTo>
                    <a:pt x="433" y="1403"/>
                  </a:lnTo>
                  <a:cubicBezTo>
                    <a:pt x="492" y="1345"/>
                    <a:pt x="492" y="1251"/>
                    <a:pt x="433" y="1181"/>
                  </a:cubicBezTo>
                  <a:cubicBezTo>
                    <a:pt x="404" y="1151"/>
                    <a:pt x="363" y="1136"/>
                    <a:pt x="322" y="1136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7"/>
            <p:cNvSpPr/>
            <p:nvPr/>
          </p:nvSpPr>
          <p:spPr>
            <a:xfrm>
              <a:off x="304586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58" y="0"/>
                  </a:moveTo>
                  <a:cubicBezTo>
                    <a:pt x="220" y="0"/>
                    <a:pt x="182" y="15"/>
                    <a:pt x="152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46" y="384"/>
                    <a:pt x="282" y="349"/>
                  </a:cubicBezTo>
                  <a:lnTo>
                    <a:pt x="363" y="267"/>
                  </a:lnTo>
                  <a:cubicBezTo>
                    <a:pt x="433" y="209"/>
                    <a:pt x="433" y="103"/>
                    <a:pt x="363" y="45"/>
                  </a:cubicBezTo>
                  <a:cubicBezTo>
                    <a:pt x="334" y="15"/>
                    <a:pt x="296" y="0"/>
                    <a:pt x="25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7"/>
            <p:cNvSpPr/>
            <p:nvPr/>
          </p:nvSpPr>
          <p:spPr>
            <a:xfrm>
              <a:off x="2916738" y="4132127"/>
              <a:ext cx="15516" cy="14553"/>
            </a:xfrm>
            <a:custGeom>
              <a:avLst/>
              <a:gdLst/>
              <a:ahLst/>
              <a:cxnLst/>
              <a:rect l="l" t="t" r="r" b="b"/>
              <a:pathLst>
                <a:path w="435" h="408" extrusionOk="0">
                  <a:moveTo>
                    <a:pt x="264" y="0"/>
                  </a:moveTo>
                  <a:cubicBezTo>
                    <a:pt x="223" y="0"/>
                    <a:pt x="182" y="15"/>
                    <a:pt x="153" y="44"/>
                  </a:cubicBezTo>
                  <a:lnTo>
                    <a:pt x="71" y="138"/>
                  </a:lnTo>
                  <a:cubicBezTo>
                    <a:pt x="0" y="197"/>
                    <a:pt x="0" y="290"/>
                    <a:pt x="71" y="361"/>
                  </a:cubicBezTo>
                  <a:cubicBezTo>
                    <a:pt x="94" y="384"/>
                    <a:pt x="141" y="407"/>
                    <a:pt x="176" y="407"/>
                  </a:cubicBezTo>
                  <a:cubicBezTo>
                    <a:pt x="211" y="407"/>
                    <a:pt x="258" y="384"/>
                    <a:pt x="281" y="361"/>
                  </a:cubicBezTo>
                  <a:lnTo>
                    <a:pt x="375" y="267"/>
                  </a:lnTo>
                  <a:cubicBezTo>
                    <a:pt x="434" y="208"/>
                    <a:pt x="434" y="114"/>
                    <a:pt x="375" y="44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7"/>
            <p:cNvSpPr/>
            <p:nvPr/>
          </p:nvSpPr>
          <p:spPr>
            <a:xfrm>
              <a:off x="2935964" y="4066923"/>
              <a:ext cx="61459" cy="60532"/>
            </a:xfrm>
            <a:custGeom>
              <a:avLst/>
              <a:gdLst/>
              <a:ahLst/>
              <a:cxnLst/>
              <a:rect l="l" t="t" r="r" b="b"/>
              <a:pathLst>
                <a:path w="1723" h="1697" extrusionOk="0">
                  <a:moveTo>
                    <a:pt x="1552" y="1"/>
                  </a:moveTo>
                  <a:cubicBezTo>
                    <a:pt x="1511" y="1"/>
                    <a:pt x="1470" y="15"/>
                    <a:pt x="1441" y="44"/>
                  </a:cubicBezTo>
                  <a:lnTo>
                    <a:pt x="1277" y="221"/>
                  </a:lnTo>
                  <a:cubicBezTo>
                    <a:pt x="1218" y="279"/>
                    <a:pt x="1218" y="372"/>
                    <a:pt x="1277" y="431"/>
                  </a:cubicBezTo>
                  <a:cubicBezTo>
                    <a:pt x="1301" y="466"/>
                    <a:pt x="1348" y="478"/>
                    <a:pt x="1382" y="478"/>
                  </a:cubicBezTo>
                  <a:cubicBezTo>
                    <a:pt x="1429" y="478"/>
                    <a:pt x="1465" y="466"/>
                    <a:pt x="1500" y="431"/>
                  </a:cubicBezTo>
                  <a:lnTo>
                    <a:pt x="1664" y="267"/>
                  </a:lnTo>
                  <a:cubicBezTo>
                    <a:pt x="1723" y="208"/>
                    <a:pt x="1723" y="115"/>
                    <a:pt x="1664" y="44"/>
                  </a:cubicBezTo>
                  <a:cubicBezTo>
                    <a:pt x="1634" y="15"/>
                    <a:pt x="1593" y="1"/>
                    <a:pt x="1552" y="1"/>
                  </a:cubicBezTo>
                  <a:close/>
                  <a:moveTo>
                    <a:pt x="943" y="610"/>
                  </a:moveTo>
                  <a:cubicBezTo>
                    <a:pt x="902" y="610"/>
                    <a:pt x="861" y="625"/>
                    <a:pt x="832" y="654"/>
                  </a:cubicBezTo>
                  <a:lnTo>
                    <a:pt x="668" y="830"/>
                  </a:lnTo>
                  <a:cubicBezTo>
                    <a:pt x="609" y="888"/>
                    <a:pt x="609" y="982"/>
                    <a:pt x="668" y="1041"/>
                  </a:cubicBezTo>
                  <a:cubicBezTo>
                    <a:pt x="692" y="1075"/>
                    <a:pt x="739" y="1087"/>
                    <a:pt x="773" y="1087"/>
                  </a:cubicBezTo>
                  <a:cubicBezTo>
                    <a:pt x="820" y="1087"/>
                    <a:pt x="856" y="1075"/>
                    <a:pt x="890" y="1041"/>
                  </a:cubicBezTo>
                  <a:lnTo>
                    <a:pt x="1054" y="877"/>
                  </a:lnTo>
                  <a:cubicBezTo>
                    <a:pt x="1113" y="818"/>
                    <a:pt x="1113" y="724"/>
                    <a:pt x="1054" y="654"/>
                  </a:cubicBezTo>
                  <a:cubicBezTo>
                    <a:pt x="1025" y="625"/>
                    <a:pt x="984" y="610"/>
                    <a:pt x="943" y="610"/>
                  </a:cubicBezTo>
                  <a:close/>
                  <a:moveTo>
                    <a:pt x="334" y="1219"/>
                  </a:moveTo>
                  <a:cubicBezTo>
                    <a:pt x="293" y="1219"/>
                    <a:pt x="252" y="1234"/>
                    <a:pt x="223" y="1263"/>
                  </a:cubicBezTo>
                  <a:lnTo>
                    <a:pt x="59" y="1439"/>
                  </a:lnTo>
                  <a:cubicBezTo>
                    <a:pt x="0" y="1497"/>
                    <a:pt x="0" y="1591"/>
                    <a:pt x="59" y="1650"/>
                  </a:cubicBezTo>
                  <a:cubicBezTo>
                    <a:pt x="83" y="1684"/>
                    <a:pt x="129" y="1697"/>
                    <a:pt x="164" y="1697"/>
                  </a:cubicBezTo>
                  <a:cubicBezTo>
                    <a:pt x="211" y="1697"/>
                    <a:pt x="247" y="1684"/>
                    <a:pt x="281" y="1650"/>
                  </a:cubicBezTo>
                  <a:lnTo>
                    <a:pt x="445" y="1486"/>
                  </a:lnTo>
                  <a:cubicBezTo>
                    <a:pt x="504" y="1427"/>
                    <a:pt x="504" y="1333"/>
                    <a:pt x="445" y="1263"/>
                  </a:cubicBezTo>
                  <a:cubicBezTo>
                    <a:pt x="416" y="1234"/>
                    <a:pt x="375" y="1219"/>
                    <a:pt x="334" y="121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7"/>
            <p:cNvSpPr/>
            <p:nvPr/>
          </p:nvSpPr>
          <p:spPr>
            <a:xfrm>
              <a:off x="3001132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7" y="0"/>
                    <a:pt x="176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83" y="384"/>
                    <a:pt x="130" y="396"/>
                    <a:pt x="165" y="396"/>
                  </a:cubicBezTo>
                  <a:cubicBezTo>
                    <a:pt x="211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2" y="209"/>
                    <a:pt x="422" y="103"/>
                    <a:pt x="364" y="45"/>
                  </a:cubicBezTo>
                  <a:cubicBezTo>
                    <a:pt x="335" y="15"/>
                    <a:pt x="296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7"/>
            <p:cNvSpPr/>
            <p:nvPr/>
          </p:nvSpPr>
          <p:spPr>
            <a:xfrm>
              <a:off x="3192927" y="4137228"/>
              <a:ext cx="15088" cy="14482"/>
            </a:xfrm>
            <a:custGeom>
              <a:avLst/>
              <a:gdLst/>
              <a:ahLst/>
              <a:cxnLst/>
              <a:rect l="l" t="t" r="r" b="b"/>
              <a:pathLst>
                <a:path w="423" h="406" extrusionOk="0">
                  <a:moveTo>
                    <a:pt x="257" y="1"/>
                  </a:moveTo>
                  <a:cubicBezTo>
                    <a:pt x="218" y="1"/>
                    <a:pt x="177" y="18"/>
                    <a:pt x="141" y="54"/>
                  </a:cubicBezTo>
                  <a:lnTo>
                    <a:pt x="59" y="135"/>
                  </a:lnTo>
                  <a:cubicBezTo>
                    <a:pt x="1" y="194"/>
                    <a:pt x="1" y="299"/>
                    <a:pt x="59" y="358"/>
                  </a:cubicBezTo>
                  <a:cubicBezTo>
                    <a:pt x="82" y="393"/>
                    <a:pt x="129" y="405"/>
                    <a:pt x="165" y="405"/>
                  </a:cubicBezTo>
                  <a:cubicBezTo>
                    <a:pt x="212" y="405"/>
                    <a:pt x="246" y="393"/>
                    <a:pt x="282" y="358"/>
                  </a:cubicBezTo>
                  <a:lnTo>
                    <a:pt x="364" y="264"/>
                  </a:lnTo>
                  <a:cubicBezTo>
                    <a:pt x="423" y="205"/>
                    <a:pt x="423" y="112"/>
                    <a:pt x="364" y="54"/>
                  </a:cubicBezTo>
                  <a:cubicBezTo>
                    <a:pt x="335" y="18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7"/>
            <p:cNvSpPr/>
            <p:nvPr/>
          </p:nvSpPr>
          <p:spPr>
            <a:xfrm>
              <a:off x="3212545" y="4068171"/>
              <a:ext cx="64848" cy="63457"/>
            </a:xfrm>
            <a:custGeom>
              <a:avLst/>
              <a:gdLst/>
              <a:ahLst/>
              <a:cxnLst/>
              <a:rect l="l" t="t" r="r" b="b"/>
              <a:pathLst>
                <a:path w="1818" h="1779" extrusionOk="0">
                  <a:moveTo>
                    <a:pt x="1647" y="1"/>
                  </a:moveTo>
                  <a:cubicBezTo>
                    <a:pt x="1606" y="1"/>
                    <a:pt x="1565" y="16"/>
                    <a:pt x="1536" y="45"/>
                  </a:cubicBezTo>
                  <a:lnTo>
                    <a:pt x="1360" y="220"/>
                  </a:lnTo>
                  <a:cubicBezTo>
                    <a:pt x="1302" y="279"/>
                    <a:pt x="1302" y="373"/>
                    <a:pt x="1360" y="443"/>
                  </a:cubicBezTo>
                  <a:cubicBezTo>
                    <a:pt x="1395" y="467"/>
                    <a:pt x="1430" y="490"/>
                    <a:pt x="1477" y="490"/>
                  </a:cubicBezTo>
                  <a:cubicBezTo>
                    <a:pt x="1513" y="490"/>
                    <a:pt x="1547" y="467"/>
                    <a:pt x="1583" y="443"/>
                  </a:cubicBezTo>
                  <a:lnTo>
                    <a:pt x="1758" y="267"/>
                  </a:lnTo>
                  <a:cubicBezTo>
                    <a:pt x="1817" y="197"/>
                    <a:pt x="1817" y="103"/>
                    <a:pt x="1758" y="45"/>
                  </a:cubicBezTo>
                  <a:cubicBezTo>
                    <a:pt x="1729" y="16"/>
                    <a:pt x="1688" y="1"/>
                    <a:pt x="1647" y="1"/>
                  </a:cubicBezTo>
                  <a:close/>
                  <a:moveTo>
                    <a:pt x="1003" y="645"/>
                  </a:moveTo>
                  <a:cubicBezTo>
                    <a:pt x="962" y="645"/>
                    <a:pt x="921" y="660"/>
                    <a:pt x="891" y="689"/>
                  </a:cubicBezTo>
                  <a:lnTo>
                    <a:pt x="716" y="865"/>
                  </a:lnTo>
                  <a:cubicBezTo>
                    <a:pt x="657" y="923"/>
                    <a:pt x="657" y="1029"/>
                    <a:pt x="716" y="1087"/>
                  </a:cubicBezTo>
                  <a:cubicBezTo>
                    <a:pt x="739" y="1123"/>
                    <a:pt x="786" y="1134"/>
                    <a:pt x="821" y="1134"/>
                  </a:cubicBezTo>
                  <a:cubicBezTo>
                    <a:pt x="868" y="1134"/>
                    <a:pt x="903" y="1123"/>
                    <a:pt x="938" y="1087"/>
                  </a:cubicBezTo>
                  <a:lnTo>
                    <a:pt x="1114" y="912"/>
                  </a:lnTo>
                  <a:cubicBezTo>
                    <a:pt x="1172" y="853"/>
                    <a:pt x="1172" y="748"/>
                    <a:pt x="1114" y="689"/>
                  </a:cubicBezTo>
                  <a:cubicBezTo>
                    <a:pt x="1085" y="660"/>
                    <a:pt x="1044" y="645"/>
                    <a:pt x="1003" y="645"/>
                  </a:cubicBezTo>
                  <a:close/>
                  <a:moveTo>
                    <a:pt x="353" y="1289"/>
                  </a:moveTo>
                  <a:cubicBezTo>
                    <a:pt x="314" y="1289"/>
                    <a:pt x="277" y="1304"/>
                    <a:pt x="247" y="1334"/>
                  </a:cubicBezTo>
                  <a:lnTo>
                    <a:pt x="71" y="1509"/>
                  </a:lnTo>
                  <a:cubicBezTo>
                    <a:pt x="1" y="1579"/>
                    <a:pt x="1" y="1673"/>
                    <a:pt x="71" y="1732"/>
                  </a:cubicBezTo>
                  <a:cubicBezTo>
                    <a:pt x="95" y="1767"/>
                    <a:pt x="142" y="1779"/>
                    <a:pt x="177" y="1779"/>
                  </a:cubicBezTo>
                  <a:cubicBezTo>
                    <a:pt x="212" y="1779"/>
                    <a:pt x="259" y="1767"/>
                    <a:pt x="282" y="1732"/>
                  </a:cubicBezTo>
                  <a:lnTo>
                    <a:pt x="458" y="1556"/>
                  </a:lnTo>
                  <a:cubicBezTo>
                    <a:pt x="529" y="1498"/>
                    <a:pt x="529" y="1404"/>
                    <a:pt x="458" y="1334"/>
                  </a:cubicBezTo>
                  <a:cubicBezTo>
                    <a:pt x="429" y="1304"/>
                    <a:pt x="391" y="1289"/>
                    <a:pt x="353" y="128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7"/>
            <p:cNvSpPr/>
            <p:nvPr/>
          </p:nvSpPr>
          <p:spPr>
            <a:xfrm>
              <a:off x="3281923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4" y="384"/>
                    <a:pt x="130" y="396"/>
                    <a:pt x="177" y="396"/>
                  </a:cubicBezTo>
                  <a:cubicBezTo>
                    <a:pt x="211" y="396"/>
                    <a:pt x="258" y="384"/>
                    <a:pt x="282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7"/>
            <p:cNvSpPr/>
            <p:nvPr/>
          </p:nvSpPr>
          <p:spPr>
            <a:xfrm>
              <a:off x="3162858" y="4120820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1"/>
                  </a:moveTo>
                  <a:cubicBezTo>
                    <a:pt x="220" y="1"/>
                    <a:pt x="182" y="16"/>
                    <a:pt x="152" y="45"/>
                  </a:cubicBezTo>
                  <a:lnTo>
                    <a:pt x="59" y="127"/>
                  </a:lnTo>
                  <a:cubicBezTo>
                    <a:pt x="0" y="197"/>
                    <a:pt x="0" y="291"/>
                    <a:pt x="59" y="350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3" y="209"/>
                    <a:pt x="433" y="103"/>
                    <a:pt x="375" y="45"/>
                  </a:cubicBezTo>
                  <a:cubicBezTo>
                    <a:pt x="340" y="16"/>
                    <a:pt x="299" y="1"/>
                    <a:pt x="26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7"/>
            <p:cNvSpPr/>
            <p:nvPr/>
          </p:nvSpPr>
          <p:spPr>
            <a:xfrm>
              <a:off x="3184580" y="4069848"/>
              <a:ext cx="44730" cy="43410"/>
            </a:xfrm>
            <a:custGeom>
              <a:avLst/>
              <a:gdLst/>
              <a:ahLst/>
              <a:cxnLst/>
              <a:rect l="l" t="t" r="r" b="b"/>
              <a:pathLst>
                <a:path w="1254" h="1217" extrusionOk="0">
                  <a:moveTo>
                    <a:pt x="1080" y="1"/>
                  </a:moveTo>
                  <a:cubicBezTo>
                    <a:pt x="1040" y="1"/>
                    <a:pt x="1002" y="15"/>
                    <a:pt x="972" y="45"/>
                  </a:cubicBezTo>
                  <a:lnTo>
                    <a:pt x="774" y="244"/>
                  </a:lnTo>
                  <a:cubicBezTo>
                    <a:pt x="715" y="303"/>
                    <a:pt x="715" y="396"/>
                    <a:pt x="774" y="454"/>
                  </a:cubicBezTo>
                  <a:cubicBezTo>
                    <a:pt x="808" y="490"/>
                    <a:pt x="844" y="501"/>
                    <a:pt x="891" y="501"/>
                  </a:cubicBezTo>
                  <a:cubicBezTo>
                    <a:pt x="926" y="501"/>
                    <a:pt x="961" y="490"/>
                    <a:pt x="996" y="454"/>
                  </a:cubicBezTo>
                  <a:lnTo>
                    <a:pt x="1195" y="267"/>
                  </a:lnTo>
                  <a:cubicBezTo>
                    <a:pt x="1254" y="209"/>
                    <a:pt x="1254" y="103"/>
                    <a:pt x="1195" y="45"/>
                  </a:cubicBezTo>
                  <a:cubicBezTo>
                    <a:pt x="1160" y="15"/>
                    <a:pt x="1119" y="1"/>
                    <a:pt x="1080" y="1"/>
                  </a:cubicBezTo>
                  <a:close/>
                  <a:moveTo>
                    <a:pt x="365" y="715"/>
                  </a:moveTo>
                  <a:cubicBezTo>
                    <a:pt x="325" y="715"/>
                    <a:pt x="287" y="730"/>
                    <a:pt x="258" y="759"/>
                  </a:cubicBezTo>
                  <a:lnTo>
                    <a:pt x="59" y="959"/>
                  </a:lnTo>
                  <a:cubicBezTo>
                    <a:pt x="1" y="1017"/>
                    <a:pt x="1" y="1110"/>
                    <a:pt x="59" y="1169"/>
                  </a:cubicBezTo>
                  <a:cubicBezTo>
                    <a:pt x="94" y="1204"/>
                    <a:pt x="129" y="1216"/>
                    <a:pt x="176" y="1216"/>
                  </a:cubicBezTo>
                  <a:cubicBezTo>
                    <a:pt x="211" y="1216"/>
                    <a:pt x="246" y="1204"/>
                    <a:pt x="282" y="1169"/>
                  </a:cubicBezTo>
                  <a:lnTo>
                    <a:pt x="480" y="982"/>
                  </a:lnTo>
                  <a:cubicBezTo>
                    <a:pt x="539" y="923"/>
                    <a:pt x="539" y="818"/>
                    <a:pt x="480" y="759"/>
                  </a:cubicBezTo>
                  <a:cubicBezTo>
                    <a:pt x="445" y="730"/>
                    <a:pt x="404" y="715"/>
                    <a:pt x="365" y="715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7"/>
            <p:cNvSpPr/>
            <p:nvPr/>
          </p:nvSpPr>
          <p:spPr>
            <a:xfrm>
              <a:off x="323555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0"/>
                  </a:moveTo>
                  <a:cubicBezTo>
                    <a:pt x="220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1" y="197"/>
                    <a:pt x="1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2" y="396"/>
                    <a:pt x="246" y="384"/>
                    <a:pt x="282" y="349"/>
                  </a:cubicBezTo>
                  <a:lnTo>
                    <a:pt x="376" y="267"/>
                  </a:lnTo>
                  <a:cubicBezTo>
                    <a:pt x="434" y="209"/>
                    <a:pt x="434" y="103"/>
                    <a:pt x="376" y="45"/>
                  </a:cubicBezTo>
                  <a:cubicBezTo>
                    <a:pt x="340" y="15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7"/>
            <p:cNvSpPr/>
            <p:nvPr/>
          </p:nvSpPr>
          <p:spPr>
            <a:xfrm>
              <a:off x="3134001" y="4104661"/>
              <a:ext cx="15516" cy="14446"/>
            </a:xfrm>
            <a:custGeom>
              <a:avLst/>
              <a:gdLst/>
              <a:ahLst/>
              <a:cxnLst/>
              <a:rect l="l" t="t" r="r" b="b"/>
              <a:pathLst>
                <a:path w="435" h="405" extrusionOk="0">
                  <a:moveTo>
                    <a:pt x="260" y="0"/>
                  </a:moveTo>
                  <a:cubicBezTo>
                    <a:pt x="220" y="0"/>
                    <a:pt x="183" y="18"/>
                    <a:pt x="153" y="53"/>
                  </a:cubicBezTo>
                  <a:lnTo>
                    <a:pt x="60" y="134"/>
                  </a:lnTo>
                  <a:cubicBezTo>
                    <a:pt x="1" y="193"/>
                    <a:pt x="1" y="298"/>
                    <a:pt x="60" y="357"/>
                  </a:cubicBezTo>
                  <a:cubicBezTo>
                    <a:pt x="94" y="392"/>
                    <a:pt x="130" y="404"/>
                    <a:pt x="177" y="404"/>
                  </a:cubicBezTo>
                  <a:cubicBezTo>
                    <a:pt x="212" y="404"/>
                    <a:pt x="258" y="392"/>
                    <a:pt x="282" y="357"/>
                  </a:cubicBezTo>
                  <a:lnTo>
                    <a:pt x="376" y="264"/>
                  </a:lnTo>
                  <a:cubicBezTo>
                    <a:pt x="435" y="205"/>
                    <a:pt x="435" y="111"/>
                    <a:pt x="376" y="53"/>
                  </a:cubicBezTo>
                  <a:cubicBezTo>
                    <a:pt x="340" y="18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7"/>
            <p:cNvSpPr/>
            <p:nvPr/>
          </p:nvSpPr>
          <p:spPr>
            <a:xfrm>
              <a:off x="3151550" y="4065674"/>
              <a:ext cx="37239" cy="35884"/>
            </a:xfrm>
            <a:custGeom>
              <a:avLst/>
              <a:gdLst/>
              <a:ahLst/>
              <a:cxnLst/>
              <a:rect l="l" t="t" r="r" b="b"/>
              <a:pathLst>
                <a:path w="1044" h="1006" extrusionOk="0">
                  <a:moveTo>
                    <a:pt x="869" y="0"/>
                  </a:moveTo>
                  <a:cubicBezTo>
                    <a:pt x="830" y="0"/>
                    <a:pt x="792" y="15"/>
                    <a:pt x="763" y="45"/>
                  </a:cubicBezTo>
                  <a:lnTo>
                    <a:pt x="610" y="197"/>
                  </a:lnTo>
                  <a:cubicBezTo>
                    <a:pt x="552" y="256"/>
                    <a:pt x="552" y="349"/>
                    <a:pt x="610" y="407"/>
                  </a:cubicBezTo>
                  <a:cubicBezTo>
                    <a:pt x="645" y="443"/>
                    <a:pt x="680" y="454"/>
                    <a:pt x="716" y="454"/>
                  </a:cubicBezTo>
                  <a:cubicBezTo>
                    <a:pt x="763" y="454"/>
                    <a:pt x="797" y="443"/>
                    <a:pt x="833" y="407"/>
                  </a:cubicBezTo>
                  <a:lnTo>
                    <a:pt x="985" y="267"/>
                  </a:lnTo>
                  <a:cubicBezTo>
                    <a:pt x="1044" y="197"/>
                    <a:pt x="1044" y="103"/>
                    <a:pt x="985" y="45"/>
                  </a:cubicBezTo>
                  <a:cubicBezTo>
                    <a:pt x="950" y="15"/>
                    <a:pt x="909" y="0"/>
                    <a:pt x="869" y="0"/>
                  </a:cubicBezTo>
                  <a:close/>
                  <a:moveTo>
                    <a:pt x="319" y="551"/>
                  </a:moveTo>
                  <a:cubicBezTo>
                    <a:pt x="279" y="551"/>
                    <a:pt x="241" y="566"/>
                    <a:pt x="212" y="595"/>
                  </a:cubicBezTo>
                  <a:lnTo>
                    <a:pt x="60" y="748"/>
                  </a:lnTo>
                  <a:cubicBezTo>
                    <a:pt x="1" y="806"/>
                    <a:pt x="1" y="899"/>
                    <a:pt x="60" y="958"/>
                  </a:cubicBezTo>
                  <a:cubicBezTo>
                    <a:pt x="94" y="993"/>
                    <a:pt x="130" y="1005"/>
                    <a:pt x="165" y="1005"/>
                  </a:cubicBezTo>
                  <a:cubicBezTo>
                    <a:pt x="212" y="1005"/>
                    <a:pt x="247" y="993"/>
                    <a:pt x="282" y="958"/>
                  </a:cubicBezTo>
                  <a:lnTo>
                    <a:pt x="435" y="818"/>
                  </a:lnTo>
                  <a:cubicBezTo>
                    <a:pt x="493" y="748"/>
                    <a:pt x="493" y="654"/>
                    <a:pt x="435" y="595"/>
                  </a:cubicBezTo>
                  <a:cubicBezTo>
                    <a:pt x="399" y="566"/>
                    <a:pt x="358" y="551"/>
                    <a:pt x="319" y="55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7"/>
            <p:cNvSpPr/>
            <p:nvPr/>
          </p:nvSpPr>
          <p:spPr>
            <a:xfrm>
              <a:off x="3190823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8" y="0"/>
                    <a:pt x="177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3" y="209"/>
                    <a:pt x="423" y="103"/>
                    <a:pt x="364" y="45"/>
                  </a:cubicBezTo>
                  <a:cubicBezTo>
                    <a:pt x="335" y="15"/>
                    <a:pt x="297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7"/>
            <p:cNvSpPr/>
            <p:nvPr/>
          </p:nvSpPr>
          <p:spPr>
            <a:xfrm>
              <a:off x="3102255" y="4089894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1"/>
                  </a:moveTo>
                  <a:cubicBezTo>
                    <a:pt x="223" y="1"/>
                    <a:pt x="182" y="16"/>
                    <a:pt x="153" y="45"/>
                  </a:cubicBezTo>
                  <a:lnTo>
                    <a:pt x="71" y="139"/>
                  </a:lnTo>
                  <a:cubicBezTo>
                    <a:pt x="0" y="197"/>
                    <a:pt x="0" y="291"/>
                    <a:pt x="71" y="350"/>
                  </a:cubicBezTo>
                  <a:cubicBezTo>
                    <a:pt x="94" y="384"/>
                    <a:pt x="141" y="397"/>
                    <a:pt x="177" y="397"/>
                  </a:cubicBezTo>
                  <a:cubicBezTo>
                    <a:pt x="211" y="397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6"/>
                    <a:pt x="305" y="1"/>
                    <a:pt x="2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7"/>
            <p:cNvSpPr/>
            <p:nvPr/>
          </p:nvSpPr>
          <p:spPr>
            <a:xfrm>
              <a:off x="3121909" y="4067458"/>
              <a:ext cx="18406" cy="17371"/>
            </a:xfrm>
            <a:custGeom>
              <a:avLst/>
              <a:gdLst/>
              <a:ahLst/>
              <a:cxnLst/>
              <a:rect l="l" t="t" r="r" b="b"/>
              <a:pathLst>
                <a:path w="516" h="487" extrusionOk="0">
                  <a:moveTo>
                    <a:pt x="341" y="0"/>
                  </a:moveTo>
                  <a:cubicBezTo>
                    <a:pt x="302" y="0"/>
                    <a:pt x="264" y="18"/>
                    <a:pt x="235" y="53"/>
                  </a:cubicBezTo>
                  <a:lnTo>
                    <a:pt x="59" y="217"/>
                  </a:lnTo>
                  <a:cubicBezTo>
                    <a:pt x="0" y="276"/>
                    <a:pt x="0" y="381"/>
                    <a:pt x="59" y="440"/>
                  </a:cubicBezTo>
                  <a:cubicBezTo>
                    <a:pt x="94" y="475"/>
                    <a:pt x="129" y="487"/>
                    <a:pt x="176" y="487"/>
                  </a:cubicBezTo>
                  <a:cubicBezTo>
                    <a:pt x="211" y="487"/>
                    <a:pt x="246" y="475"/>
                    <a:pt x="282" y="440"/>
                  </a:cubicBezTo>
                  <a:lnTo>
                    <a:pt x="457" y="264"/>
                  </a:lnTo>
                  <a:cubicBezTo>
                    <a:pt x="516" y="206"/>
                    <a:pt x="516" y="112"/>
                    <a:pt x="457" y="53"/>
                  </a:cubicBezTo>
                  <a:cubicBezTo>
                    <a:pt x="422" y="18"/>
                    <a:pt x="381" y="0"/>
                    <a:pt x="34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7"/>
            <p:cNvSpPr/>
            <p:nvPr/>
          </p:nvSpPr>
          <p:spPr>
            <a:xfrm>
              <a:off x="3144024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5" y="0"/>
                  </a:moveTo>
                  <a:cubicBezTo>
                    <a:pt x="224" y="0"/>
                    <a:pt x="183" y="15"/>
                    <a:pt x="154" y="45"/>
                  </a:cubicBezTo>
                  <a:lnTo>
                    <a:pt x="71" y="138"/>
                  </a:lnTo>
                  <a:cubicBezTo>
                    <a:pt x="1" y="197"/>
                    <a:pt x="1" y="290"/>
                    <a:pt x="71" y="349"/>
                  </a:cubicBezTo>
                  <a:cubicBezTo>
                    <a:pt x="95" y="384"/>
                    <a:pt x="141" y="396"/>
                    <a:pt x="177" y="396"/>
                  </a:cubicBezTo>
                  <a:cubicBezTo>
                    <a:pt x="224" y="396"/>
                    <a:pt x="259" y="384"/>
                    <a:pt x="294" y="349"/>
                  </a:cubicBezTo>
                  <a:lnTo>
                    <a:pt x="376" y="267"/>
                  </a:lnTo>
                  <a:cubicBezTo>
                    <a:pt x="435" y="209"/>
                    <a:pt x="435" y="103"/>
                    <a:pt x="376" y="45"/>
                  </a:cubicBezTo>
                  <a:cubicBezTo>
                    <a:pt x="347" y="15"/>
                    <a:pt x="306" y="0"/>
                    <a:pt x="26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7"/>
            <p:cNvSpPr/>
            <p:nvPr/>
          </p:nvSpPr>
          <p:spPr>
            <a:xfrm>
              <a:off x="2979017" y="4312508"/>
              <a:ext cx="256574" cy="20082"/>
            </a:xfrm>
            <a:custGeom>
              <a:avLst/>
              <a:gdLst/>
              <a:ahLst/>
              <a:cxnLst/>
              <a:rect l="l" t="t" r="r" b="b"/>
              <a:pathLst>
                <a:path w="7193" h="563" extrusionOk="0">
                  <a:moveTo>
                    <a:pt x="726" y="1"/>
                  </a:moveTo>
                  <a:cubicBezTo>
                    <a:pt x="527" y="1"/>
                    <a:pt x="410" y="94"/>
                    <a:pt x="339" y="165"/>
                  </a:cubicBezTo>
                  <a:cubicBezTo>
                    <a:pt x="269" y="211"/>
                    <a:pt x="234" y="247"/>
                    <a:pt x="152" y="247"/>
                  </a:cubicBezTo>
                  <a:cubicBezTo>
                    <a:pt x="58" y="247"/>
                    <a:pt x="0" y="317"/>
                    <a:pt x="0" y="399"/>
                  </a:cubicBezTo>
                  <a:cubicBezTo>
                    <a:pt x="0" y="493"/>
                    <a:pt x="58" y="563"/>
                    <a:pt x="152" y="563"/>
                  </a:cubicBezTo>
                  <a:cubicBezTo>
                    <a:pt x="352" y="563"/>
                    <a:pt x="457" y="469"/>
                    <a:pt x="539" y="399"/>
                  </a:cubicBezTo>
                  <a:cubicBezTo>
                    <a:pt x="609" y="341"/>
                    <a:pt x="644" y="305"/>
                    <a:pt x="726" y="305"/>
                  </a:cubicBezTo>
                  <a:cubicBezTo>
                    <a:pt x="808" y="305"/>
                    <a:pt x="844" y="341"/>
                    <a:pt x="914" y="399"/>
                  </a:cubicBezTo>
                  <a:cubicBezTo>
                    <a:pt x="984" y="469"/>
                    <a:pt x="1101" y="563"/>
                    <a:pt x="1300" y="563"/>
                  </a:cubicBezTo>
                  <a:cubicBezTo>
                    <a:pt x="1500" y="563"/>
                    <a:pt x="1605" y="469"/>
                    <a:pt x="1687" y="399"/>
                  </a:cubicBezTo>
                  <a:cubicBezTo>
                    <a:pt x="1745" y="341"/>
                    <a:pt x="1792" y="305"/>
                    <a:pt x="1874" y="305"/>
                  </a:cubicBezTo>
                  <a:cubicBezTo>
                    <a:pt x="1956" y="305"/>
                    <a:pt x="1992" y="341"/>
                    <a:pt x="2050" y="399"/>
                  </a:cubicBezTo>
                  <a:cubicBezTo>
                    <a:pt x="2132" y="469"/>
                    <a:pt x="2237" y="563"/>
                    <a:pt x="2448" y="563"/>
                  </a:cubicBezTo>
                  <a:cubicBezTo>
                    <a:pt x="2648" y="563"/>
                    <a:pt x="2753" y="469"/>
                    <a:pt x="2835" y="399"/>
                  </a:cubicBezTo>
                  <a:cubicBezTo>
                    <a:pt x="2893" y="341"/>
                    <a:pt x="2929" y="305"/>
                    <a:pt x="3022" y="305"/>
                  </a:cubicBezTo>
                  <a:cubicBezTo>
                    <a:pt x="3104" y="305"/>
                    <a:pt x="3140" y="341"/>
                    <a:pt x="3198" y="399"/>
                  </a:cubicBezTo>
                  <a:cubicBezTo>
                    <a:pt x="3280" y="469"/>
                    <a:pt x="3385" y="563"/>
                    <a:pt x="3596" y="563"/>
                  </a:cubicBezTo>
                  <a:cubicBezTo>
                    <a:pt x="3796" y="563"/>
                    <a:pt x="3901" y="469"/>
                    <a:pt x="3983" y="399"/>
                  </a:cubicBezTo>
                  <a:cubicBezTo>
                    <a:pt x="4041" y="341"/>
                    <a:pt x="4077" y="305"/>
                    <a:pt x="4170" y="305"/>
                  </a:cubicBezTo>
                  <a:cubicBezTo>
                    <a:pt x="4252" y="305"/>
                    <a:pt x="4288" y="341"/>
                    <a:pt x="4346" y="399"/>
                  </a:cubicBezTo>
                  <a:cubicBezTo>
                    <a:pt x="4428" y="469"/>
                    <a:pt x="4533" y="563"/>
                    <a:pt x="4744" y="563"/>
                  </a:cubicBezTo>
                  <a:cubicBezTo>
                    <a:pt x="4944" y="563"/>
                    <a:pt x="5049" y="469"/>
                    <a:pt x="5131" y="399"/>
                  </a:cubicBezTo>
                  <a:cubicBezTo>
                    <a:pt x="5189" y="341"/>
                    <a:pt x="5225" y="305"/>
                    <a:pt x="5318" y="305"/>
                  </a:cubicBezTo>
                  <a:cubicBezTo>
                    <a:pt x="5400" y="305"/>
                    <a:pt x="5436" y="341"/>
                    <a:pt x="5494" y="399"/>
                  </a:cubicBezTo>
                  <a:cubicBezTo>
                    <a:pt x="5576" y="469"/>
                    <a:pt x="5681" y="563"/>
                    <a:pt x="5892" y="563"/>
                  </a:cubicBezTo>
                  <a:cubicBezTo>
                    <a:pt x="6092" y="563"/>
                    <a:pt x="6197" y="469"/>
                    <a:pt x="6279" y="399"/>
                  </a:cubicBezTo>
                  <a:cubicBezTo>
                    <a:pt x="6337" y="341"/>
                    <a:pt x="6373" y="305"/>
                    <a:pt x="6454" y="305"/>
                  </a:cubicBezTo>
                  <a:cubicBezTo>
                    <a:pt x="6548" y="305"/>
                    <a:pt x="6584" y="341"/>
                    <a:pt x="6642" y="399"/>
                  </a:cubicBezTo>
                  <a:cubicBezTo>
                    <a:pt x="6724" y="469"/>
                    <a:pt x="6829" y="563"/>
                    <a:pt x="7029" y="563"/>
                  </a:cubicBezTo>
                  <a:cubicBezTo>
                    <a:pt x="7122" y="563"/>
                    <a:pt x="7193" y="493"/>
                    <a:pt x="7193" y="399"/>
                  </a:cubicBezTo>
                  <a:cubicBezTo>
                    <a:pt x="7193" y="317"/>
                    <a:pt x="7122" y="247"/>
                    <a:pt x="7029" y="247"/>
                  </a:cubicBezTo>
                  <a:cubicBezTo>
                    <a:pt x="6946" y="247"/>
                    <a:pt x="6912" y="211"/>
                    <a:pt x="6853" y="165"/>
                  </a:cubicBezTo>
                  <a:cubicBezTo>
                    <a:pt x="6771" y="94"/>
                    <a:pt x="6665" y="1"/>
                    <a:pt x="6454" y="1"/>
                  </a:cubicBezTo>
                  <a:cubicBezTo>
                    <a:pt x="6256" y="1"/>
                    <a:pt x="6150" y="94"/>
                    <a:pt x="6068" y="165"/>
                  </a:cubicBezTo>
                  <a:cubicBezTo>
                    <a:pt x="6009" y="211"/>
                    <a:pt x="5974" y="247"/>
                    <a:pt x="5892" y="247"/>
                  </a:cubicBezTo>
                  <a:cubicBezTo>
                    <a:pt x="5798" y="247"/>
                    <a:pt x="5764" y="211"/>
                    <a:pt x="5705" y="165"/>
                  </a:cubicBezTo>
                  <a:cubicBezTo>
                    <a:pt x="5623" y="94"/>
                    <a:pt x="5517" y="1"/>
                    <a:pt x="5318" y="1"/>
                  </a:cubicBezTo>
                  <a:cubicBezTo>
                    <a:pt x="5108" y="1"/>
                    <a:pt x="5002" y="94"/>
                    <a:pt x="4920" y="165"/>
                  </a:cubicBezTo>
                  <a:cubicBezTo>
                    <a:pt x="4861" y="211"/>
                    <a:pt x="4826" y="247"/>
                    <a:pt x="4744" y="247"/>
                  </a:cubicBezTo>
                  <a:cubicBezTo>
                    <a:pt x="4650" y="247"/>
                    <a:pt x="4616" y="211"/>
                    <a:pt x="4557" y="165"/>
                  </a:cubicBezTo>
                  <a:cubicBezTo>
                    <a:pt x="4475" y="94"/>
                    <a:pt x="4369" y="1"/>
                    <a:pt x="4170" y="1"/>
                  </a:cubicBezTo>
                  <a:cubicBezTo>
                    <a:pt x="3960" y="1"/>
                    <a:pt x="3854" y="94"/>
                    <a:pt x="3772" y="165"/>
                  </a:cubicBezTo>
                  <a:cubicBezTo>
                    <a:pt x="3713" y="211"/>
                    <a:pt x="3678" y="247"/>
                    <a:pt x="3596" y="247"/>
                  </a:cubicBezTo>
                  <a:cubicBezTo>
                    <a:pt x="3502" y="247"/>
                    <a:pt x="3468" y="211"/>
                    <a:pt x="3409" y="165"/>
                  </a:cubicBezTo>
                  <a:cubicBezTo>
                    <a:pt x="3327" y="94"/>
                    <a:pt x="3221" y="1"/>
                    <a:pt x="3022" y="1"/>
                  </a:cubicBezTo>
                  <a:cubicBezTo>
                    <a:pt x="2812" y="1"/>
                    <a:pt x="2706" y="94"/>
                    <a:pt x="2624" y="165"/>
                  </a:cubicBezTo>
                  <a:cubicBezTo>
                    <a:pt x="2565" y="211"/>
                    <a:pt x="2530" y="247"/>
                    <a:pt x="2448" y="247"/>
                  </a:cubicBezTo>
                  <a:cubicBezTo>
                    <a:pt x="2354" y="247"/>
                    <a:pt x="2320" y="211"/>
                    <a:pt x="2261" y="165"/>
                  </a:cubicBezTo>
                  <a:cubicBezTo>
                    <a:pt x="2179" y="94"/>
                    <a:pt x="2073" y="1"/>
                    <a:pt x="1874" y="1"/>
                  </a:cubicBezTo>
                  <a:cubicBezTo>
                    <a:pt x="1664" y="1"/>
                    <a:pt x="1558" y="94"/>
                    <a:pt x="1476" y="165"/>
                  </a:cubicBezTo>
                  <a:cubicBezTo>
                    <a:pt x="1417" y="211"/>
                    <a:pt x="1382" y="247"/>
                    <a:pt x="1300" y="247"/>
                  </a:cubicBezTo>
                  <a:cubicBezTo>
                    <a:pt x="1218" y="247"/>
                    <a:pt x="1183" y="211"/>
                    <a:pt x="1113" y="165"/>
                  </a:cubicBezTo>
                  <a:cubicBezTo>
                    <a:pt x="1031" y="94"/>
                    <a:pt x="925" y="1"/>
                    <a:pt x="72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7"/>
            <p:cNvSpPr/>
            <p:nvPr/>
          </p:nvSpPr>
          <p:spPr>
            <a:xfrm>
              <a:off x="3019502" y="4342614"/>
              <a:ext cx="175140" cy="20082"/>
            </a:xfrm>
            <a:custGeom>
              <a:avLst/>
              <a:gdLst/>
              <a:ahLst/>
              <a:cxnLst/>
              <a:rect l="l" t="t" r="r" b="b"/>
              <a:pathLst>
                <a:path w="4910" h="563" extrusionOk="0">
                  <a:moveTo>
                    <a:pt x="739" y="0"/>
                  </a:moveTo>
                  <a:cubicBezTo>
                    <a:pt x="529" y="0"/>
                    <a:pt x="423" y="94"/>
                    <a:pt x="341" y="164"/>
                  </a:cubicBezTo>
                  <a:cubicBezTo>
                    <a:pt x="282" y="223"/>
                    <a:pt x="247" y="258"/>
                    <a:pt x="165" y="258"/>
                  </a:cubicBezTo>
                  <a:cubicBezTo>
                    <a:pt x="71" y="258"/>
                    <a:pt x="1" y="328"/>
                    <a:pt x="1" y="411"/>
                  </a:cubicBezTo>
                  <a:cubicBezTo>
                    <a:pt x="1" y="492"/>
                    <a:pt x="71" y="562"/>
                    <a:pt x="165" y="562"/>
                  </a:cubicBezTo>
                  <a:cubicBezTo>
                    <a:pt x="365" y="562"/>
                    <a:pt x="470" y="469"/>
                    <a:pt x="552" y="398"/>
                  </a:cubicBezTo>
                  <a:cubicBezTo>
                    <a:pt x="610" y="340"/>
                    <a:pt x="657" y="317"/>
                    <a:pt x="739" y="317"/>
                  </a:cubicBezTo>
                  <a:cubicBezTo>
                    <a:pt x="821" y="317"/>
                    <a:pt x="857" y="340"/>
                    <a:pt x="915" y="398"/>
                  </a:cubicBezTo>
                  <a:cubicBezTo>
                    <a:pt x="997" y="469"/>
                    <a:pt x="1102" y="562"/>
                    <a:pt x="1313" y="562"/>
                  </a:cubicBezTo>
                  <a:cubicBezTo>
                    <a:pt x="1513" y="562"/>
                    <a:pt x="1618" y="469"/>
                    <a:pt x="1700" y="398"/>
                  </a:cubicBezTo>
                  <a:cubicBezTo>
                    <a:pt x="1758" y="340"/>
                    <a:pt x="1794" y="317"/>
                    <a:pt x="1887" y="317"/>
                  </a:cubicBezTo>
                  <a:cubicBezTo>
                    <a:pt x="1969" y="317"/>
                    <a:pt x="2005" y="340"/>
                    <a:pt x="2063" y="398"/>
                  </a:cubicBezTo>
                  <a:cubicBezTo>
                    <a:pt x="2145" y="469"/>
                    <a:pt x="2250" y="562"/>
                    <a:pt x="2461" y="562"/>
                  </a:cubicBezTo>
                  <a:cubicBezTo>
                    <a:pt x="2661" y="562"/>
                    <a:pt x="2766" y="469"/>
                    <a:pt x="2848" y="398"/>
                  </a:cubicBezTo>
                  <a:cubicBezTo>
                    <a:pt x="2906" y="340"/>
                    <a:pt x="2942" y="317"/>
                    <a:pt x="3035" y="317"/>
                  </a:cubicBezTo>
                  <a:cubicBezTo>
                    <a:pt x="3117" y="317"/>
                    <a:pt x="3153" y="340"/>
                    <a:pt x="3211" y="398"/>
                  </a:cubicBezTo>
                  <a:cubicBezTo>
                    <a:pt x="3293" y="469"/>
                    <a:pt x="3398" y="562"/>
                    <a:pt x="3609" y="562"/>
                  </a:cubicBezTo>
                  <a:cubicBezTo>
                    <a:pt x="3809" y="562"/>
                    <a:pt x="3914" y="469"/>
                    <a:pt x="3996" y="398"/>
                  </a:cubicBezTo>
                  <a:cubicBezTo>
                    <a:pt x="4054" y="340"/>
                    <a:pt x="4090" y="317"/>
                    <a:pt x="4183" y="317"/>
                  </a:cubicBezTo>
                  <a:cubicBezTo>
                    <a:pt x="4265" y="317"/>
                    <a:pt x="4301" y="340"/>
                    <a:pt x="4359" y="398"/>
                  </a:cubicBezTo>
                  <a:cubicBezTo>
                    <a:pt x="4441" y="469"/>
                    <a:pt x="4546" y="562"/>
                    <a:pt x="4757" y="562"/>
                  </a:cubicBezTo>
                  <a:cubicBezTo>
                    <a:pt x="4839" y="562"/>
                    <a:pt x="4910" y="492"/>
                    <a:pt x="4910" y="411"/>
                  </a:cubicBezTo>
                  <a:cubicBezTo>
                    <a:pt x="4910" y="328"/>
                    <a:pt x="4839" y="258"/>
                    <a:pt x="4757" y="258"/>
                  </a:cubicBezTo>
                  <a:cubicBezTo>
                    <a:pt x="4663" y="258"/>
                    <a:pt x="4629" y="223"/>
                    <a:pt x="4570" y="164"/>
                  </a:cubicBezTo>
                  <a:cubicBezTo>
                    <a:pt x="4488" y="94"/>
                    <a:pt x="4382" y="0"/>
                    <a:pt x="4183" y="0"/>
                  </a:cubicBezTo>
                  <a:cubicBezTo>
                    <a:pt x="3973" y="0"/>
                    <a:pt x="3867" y="94"/>
                    <a:pt x="3785" y="164"/>
                  </a:cubicBezTo>
                  <a:cubicBezTo>
                    <a:pt x="3726" y="223"/>
                    <a:pt x="3691" y="258"/>
                    <a:pt x="3609" y="258"/>
                  </a:cubicBezTo>
                  <a:cubicBezTo>
                    <a:pt x="3515" y="258"/>
                    <a:pt x="3481" y="223"/>
                    <a:pt x="3422" y="164"/>
                  </a:cubicBezTo>
                  <a:cubicBezTo>
                    <a:pt x="3340" y="94"/>
                    <a:pt x="3234" y="0"/>
                    <a:pt x="3035" y="0"/>
                  </a:cubicBezTo>
                  <a:cubicBezTo>
                    <a:pt x="2825" y="0"/>
                    <a:pt x="2719" y="94"/>
                    <a:pt x="2637" y="164"/>
                  </a:cubicBezTo>
                  <a:cubicBezTo>
                    <a:pt x="2578" y="223"/>
                    <a:pt x="2543" y="258"/>
                    <a:pt x="2461" y="258"/>
                  </a:cubicBezTo>
                  <a:cubicBezTo>
                    <a:pt x="2367" y="258"/>
                    <a:pt x="2333" y="223"/>
                    <a:pt x="2274" y="164"/>
                  </a:cubicBezTo>
                  <a:cubicBezTo>
                    <a:pt x="2192" y="94"/>
                    <a:pt x="2086" y="0"/>
                    <a:pt x="1887" y="0"/>
                  </a:cubicBezTo>
                  <a:cubicBezTo>
                    <a:pt x="1677" y="0"/>
                    <a:pt x="1571" y="94"/>
                    <a:pt x="1489" y="164"/>
                  </a:cubicBezTo>
                  <a:cubicBezTo>
                    <a:pt x="1430" y="223"/>
                    <a:pt x="1395" y="258"/>
                    <a:pt x="1313" y="258"/>
                  </a:cubicBezTo>
                  <a:cubicBezTo>
                    <a:pt x="1219" y="258"/>
                    <a:pt x="1185" y="223"/>
                    <a:pt x="1126" y="164"/>
                  </a:cubicBezTo>
                  <a:cubicBezTo>
                    <a:pt x="1044" y="94"/>
                    <a:pt x="938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27"/>
          <p:cNvGrpSpPr/>
          <p:nvPr/>
        </p:nvGrpSpPr>
        <p:grpSpPr>
          <a:xfrm>
            <a:off x="5359317" y="1881771"/>
            <a:ext cx="624715" cy="593859"/>
            <a:chOff x="3540598" y="4054724"/>
            <a:chExt cx="379420" cy="360658"/>
          </a:xfrm>
        </p:grpSpPr>
        <p:sp>
          <p:nvSpPr>
            <p:cNvPr id="6151" name="Google Shape;6151;p27"/>
            <p:cNvSpPr/>
            <p:nvPr/>
          </p:nvSpPr>
          <p:spPr>
            <a:xfrm>
              <a:off x="3661768" y="4054724"/>
              <a:ext cx="258251" cy="141681"/>
            </a:xfrm>
            <a:custGeom>
              <a:avLst/>
              <a:gdLst/>
              <a:ahLst/>
              <a:cxnLst/>
              <a:rect l="l" t="t" r="r" b="b"/>
              <a:pathLst>
                <a:path w="7240" h="3972" extrusionOk="0">
                  <a:moveTo>
                    <a:pt x="3971" y="0"/>
                  </a:moveTo>
                  <a:cubicBezTo>
                    <a:pt x="3069" y="0"/>
                    <a:pt x="2308" y="597"/>
                    <a:pt x="2062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84" y="2085"/>
                    <a:pt x="949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49" y="3971"/>
                  </a:cubicBezTo>
                  <a:lnTo>
                    <a:pt x="5951" y="3971"/>
                  </a:lnTo>
                  <a:cubicBezTo>
                    <a:pt x="6665" y="3971"/>
                    <a:pt x="7240" y="3397"/>
                    <a:pt x="7240" y="2695"/>
                  </a:cubicBezTo>
                  <a:cubicBezTo>
                    <a:pt x="7240" y="2203"/>
                    <a:pt x="6959" y="1769"/>
                    <a:pt x="6548" y="1558"/>
                  </a:cubicBezTo>
                  <a:cubicBezTo>
                    <a:pt x="6572" y="1476"/>
                    <a:pt x="6595" y="1394"/>
                    <a:pt x="6595" y="1300"/>
                  </a:cubicBezTo>
                  <a:cubicBezTo>
                    <a:pt x="6595" y="867"/>
                    <a:pt x="6244" y="527"/>
                    <a:pt x="5811" y="527"/>
                  </a:cubicBezTo>
                  <a:cubicBezTo>
                    <a:pt x="5670" y="527"/>
                    <a:pt x="5529" y="563"/>
                    <a:pt x="5424" y="621"/>
                  </a:cubicBezTo>
                  <a:cubicBezTo>
                    <a:pt x="5061" y="235"/>
                    <a:pt x="4545" y="0"/>
                    <a:pt x="397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7"/>
            <p:cNvSpPr/>
            <p:nvPr/>
          </p:nvSpPr>
          <p:spPr>
            <a:xfrm>
              <a:off x="3661768" y="4105696"/>
              <a:ext cx="245303" cy="90709"/>
            </a:xfrm>
            <a:custGeom>
              <a:avLst/>
              <a:gdLst/>
              <a:ahLst/>
              <a:cxnLst/>
              <a:rect l="l" t="t" r="r" b="b"/>
              <a:pathLst>
                <a:path w="6877" h="2543" extrusionOk="0">
                  <a:moveTo>
                    <a:pt x="2026" y="0"/>
                  </a:moveTo>
                  <a:cubicBezTo>
                    <a:pt x="1605" y="47"/>
                    <a:pt x="1242" y="305"/>
                    <a:pt x="1042" y="668"/>
                  </a:cubicBezTo>
                  <a:cubicBezTo>
                    <a:pt x="1008" y="656"/>
                    <a:pt x="984" y="656"/>
                    <a:pt x="949" y="656"/>
                  </a:cubicBezTo>
                  <a:cubicBezTo>
                    <a:pt x="422" y="656"/>
                    <a:pt x="0" y="1078"/>
                    <a:pt x="0" y="1605"/>
                  </a:cubicBezTo>
                  <a:cubicBezTo>
                    <a:pt x="0" y="2120"/>
                    <a:pt x="422" y="2542"/>
                    <a:pt x="949" y="2542"/>
                  </a:cubicBezTo>
                  <a:lnTo>
                    <a:pt x="5951" y="2542"/>
                  </a:lnTo>
                  <a:cubicBezTo>
                    <a:pt x="6314" y="2542"/>
                    <a:pt x="6642" y="2401"/>
                    <a:pt x="6876" y="2156"/>
                  </a:cubicBezTo>
                  <a:cubicBezTo>
                    <a:pt x="6454" y="1476"/>
                    <a:pt x="5705" y="1008"/>
                    <a:pt x="4850" y="1008"/>
                  </a:cubicBezTo>
                  <a:cubicBezTo>
                    <a:pt x="4463" y="1008"/>
                    <a:pt x="4077" y="1102"/>
                    <a:pt x="3737" y="1289"/>
                  </a:cubicBezTo>
                  <a:cubicBezTo>
                    <a:pt x="3690" y="597"/>
                    <a:pt x="3104" y="59"/>
                    <a:pt x="2401" y="59"/>
                  </a:cubicBezTo>
                  <a:cubicBezTo>
                    <a:pt x="2320" y="59"/>
                    <a:pt x="2226" y="59"/>
                    <a:pt x="2144" y="82"/>
                  </a:cubicBezTo>
                  <a:cubicBezTo>
                    <a:pt x="2109" y="47"/>
                    <a:pt x="2073" y="24"/>
                    <a:pt x="202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7"/>
            <p:cNvSpPr/>
            <p:nvPr/>
          </p:nvSpPr>
          <p:spPr>
            <a:xfrm>
              <a:off x="3540598" y="4109049"/>
              <a:ext cx="257823" cy="141646"/>
            </a:xfrm>
            <a:custGeom>
              <a:avLst/>
              <a:gdLst/>
              <a:ahLst/>
              <a:cxnLst/>
              <a:rect l="l" t="t" r="r" b="b"/>
              <a:pathLst>
                <a:path w="7228" h="3971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37" y="3971"/>
                  </a:cubicBezTo>
                  <a:lnTo>
                    <a:pt x="5951" y="3971"/>
                  </a:lnTo>
                  <a:cubicBezTo>
                    <a:pt x="6654" y="3971"/>
                    <a:pt x="7227" y="3409"/>
                    <a:pt x="7227" y="2694"/>
                  </a:cubicBezTo>
                  <a:cubicBezTo>
                    <a:pt x="7227" y="2202"/>
                    <a:pt x="6946" y="1781"/>
                    <a:pt x="6537" y="1558"/>
                  </a:cubicBezTo>
                  <a:cubicBezTo>
                    <a:pt x="6571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7"/>
            <p:cNvSpPr/>
            <p:nvPr/>
          </p:nvSpPr>
          <p:spPr>
            <a:xfrm>
              <a:off x="3695190" y="4165870"/>
              <a:ext cx="103229" cy="84823"/>
            </a:xfrm>
            <a:custGeom>
              <a:avLst/>
              <a:gdLst/>
              <a:ahLst/>
              <a:cxnLst/>
              <a:rect l="l" t="t" r="r" b="b"/>
              <a:pathLst>
                <a:path w="2894" h="2378" extrusionOk="0">
                  <a:moveTo>
                    <a:pt x="2261" y="0"/>
                  </a:moveTo>
                  <a:cubicBezTo>
                    <a:pt x="2062" y="199"/>
                    <a:pt x="1898" y="433"/>
                    <a:pt x="1781" y="680"/>
                  </a:cubicBezTo>
                  <a:cubicBezTo>
                    <a:pt x="1324" y="855"/>
                    <a:pt x="972" y="1219"/>
                    <a:pt x="797" y="1664"/>
                  </a:cubicBezTo>
                  <a:cubicBezTo>
                    <a:pt x="433" y="1769"/>
                    <a:pt x="141" y="2039"/>
                    <a:pt x="0" y="2378"/>
                  </a:cubicBezTo>
                  <a:lnTo>
                    <a:pt x="1617" y="2378"/>
                  </a:lnTo>
                  <a:cubicBezTo>
                    <a:pt x="2320" y="2378"/>
                    <a:pt x="2893" y="1816"/>
                    <a:pt x="2893" y="1101"/>
                  </a:cubicBezTo>
                  <a:cubicBezTo>
                    <a:pt x="2893" y="633"/>
                    <a:pt x="2636" y="222"/>
                    <a:pt x="226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7"/>
            <p:cNvSpPr/>
            <p:nvPr/>
          </p:nvSpPr>
          <p:spPr>
            <a:xfrm>
              <a:off x="3712311" y="4161697"/>
              <a:ext cx="186376" cy="128305"/>
            </a:xfrm>
            <a:custGeom>
              <a:avLst/>
              <a:gdLst/>
              <a:ahLst/>
              <a:cxnLst/>
              <a:rect l="l" t="t" r="r" b="b"/>
              <a:pathLst>
                <a:path w="5225" h="3597" extrusionOk="0">
                  <a:moveTo>
                    <a:pt x="3433" y="0"/>
                  </a:moveTo>
                  <a:cubicBezTo>
                    <a:pt x="2624" y="0"/>
                    <a:pt x="1945" y="539"/>
                    <a:pt x="1723" y="1265"/>
                  </a:cubicBezTo>
                  <a:cubicBezTo>
                    <a:pt x="1207" y="1359"/>
                    <a:pt x="809" y="1781"/>
                    <a:pt x="762" y="2320"/>
                  </a:cubicBezTo>
                  <a:cubicBezTo>
                    <a:pt x="715" y="2307"/>
                    <a:pt x="668" y="2296"/>
                    <a:pt x="633" y="2296"/>
                  </a:cubicBezTo>
                  <a:cubicBezTo>
                    <a:pt x="281" y="2296"/>
                    <a:pt x="0" y="2577"/>
                    <a:pt x="0" y="2929"/>
                  </a:cubicBezTo>
                  <a:cubicBezTo>
                    <a:pt x="0" y="3268"/>
                    <a:pt x="281" y="3549"/>
                    <a:pt x="633" y="3549"/>
                  </a:cubicBezTo>
                  <a:cubicBezTo>
                    <a:pt x="844" y="3549"/>
                    <a:pt x="3128" y="3596"/>
                    <a:pt x="3433" y="3596"/>
                  </a:cubicBezTo>
                  <a:cubicBezTo>
                    <a:pt x="4428" y="3596"/>
                    <a:pt x="5225" y="2788"/>
                    <a:pt x="5225" y="1792"/>
                  </a:cubicBezTo>
                  <a:cubicBezTo>
                    <a:pt x="5225" y="808"/>
                    <a:pt x="4428" y="0"/>
                    <a:pt x="343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7"/>
            <p:cNvSpPr/>
            <p:nvPr/>
          </p:nvSpPr>
          <p:spPr>
            <a:xfrm>
              <a:off x="3813435" y="4161697"/>
              <a:ext cx="85251" cy="128305"/>
            </a:xfrm>
            <a:custGeom>
              <a:avLst/>
              <a:gdLst/>
              <a:ahLst/>
              <a:cxnLst/>
              <a:rect l="l" t="t" r="r" b="b"/>
              <a:pathLst>
                <a:path w="2390" h="3597" extrusionOk="0">
                  <a:moveTo>
                    <a:pt x="598" y="0"/>
                  </a:moveTo>
                  <a:cubicBezTo>
                    <a:pt x="469" y="0"/>
                    <a:pt x="340" y="11"/>
                    <a:pt x="223" y="47"/>
                  </a:cubicBezTo>
                  <a:cubicBezTo>
                    <a:pt x="1031" y="211"/>
                    <a:pt x="1640" y="937"/>
                    <a:pt x="1640" y="1792"/>
                  </a:cubicBezTo>
                  <a:cubicBezTo>
                    <a:pt x="1640" y="2741"/>
                    <a:pt x="914" y="3514"/>
                    <a:pt x="0" y="3585"/>
                  </a:cubicBezTo>
                  <a:cubicBezTo>
                    <a:pt x="293" y="3585"/>
                    <a:pt x="516" y="3596"/>
                    <a:pt x="598" y="3596"/>
                  </a:cubicBezTo>
                  <a:cubicBezTo>
                    <a:pt x="1593" y="3596"/>
                    <a:pt x="2390" y="2788"/>
                    <a:pt x="2390" y="1792"/>
                  </a:cubicBezTo>
                  <a:cubicBezTo>
                    <a:pt x="2390" y="808"/>
                    <a:pt x="1593" y="0"/>
                    <a:pt x="59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7"/>
            <p:cNvSpPr/>
            <p:nvPr/>
          </p:nvSpPr>
          <p:spPr>
            <a:xfrm>
              <a:off x="3561073" y="4218198"/>
              <a:ext cx="114929" cy="167934"/>
            </a:xfrm>
            <a:custGeom>
              <a:avLst/>
              <a:gdLst/>
              <a:ahLst/>
              <a:cxnLst/>
              <a:rect l="l" t="t" r="r" b="b"/>
              <a:pathLst>
                <a:path w="3222" h="4708" extrusionOk="0">
                  <a:moveTo>
                    <a:pt x="3111" y="1"/>
                  </a:moveTo>
                  <a:cubicBezTo>
                    <a:pt x="3093" y="1"/>
                    <a:pt x="3074" y="7"/>
                    <a:pt x="3058" y="21"/>
                  </a:cubicBezTo>
                  <a:lnTo>
                    <a:pt x="480" y="2516"/>
                  </a:lnTo>
                  <a:cubicBezTo>
                    <a:pt x="398" y="2598"/>
                    <a:pt x="457" y="2738"/>
                    <a:pt x="562" y="2738"/>
                  </a:cubicBezTo>
                  <a:lnTo>
                    <a:pt x="1054" y="2738"/>
                  </a:lnTo>
                  <a:cubicBezTo>
                    <a:pt x="1124" y="2738"/>
                    <a:pt x="1171" y="2809"/>
                    <a:pt x="1136" y="2868"/>
                  </a:cubicBezTo>
                  <a:lnTo>
                    <a:pt x="35" y="4578"/>
                  </a:lnTo>
                  <a:cubicBezTo>
                    <a:pt x="0" y="4639"/>
                    <a:pt x="51" y="4708"/>
                    <a:pt x="108" y="4708"/>
                  </a:cubicBezTo>
                  <a:cubicBezTo>
                    <a:pt x="127" y="4708"/>
                    <a:pt x="146" y="4700"/>
                    <a:pt x="164" y="4683"/>
                  </a:cubicBezTo>
                  <a:lnTo>
                    <a:pt x="2999" y="2094"/>
                  </a:lnTo>
                  <a:cubicBezTo>
                    <a:pt x="3092" y="2012"/>
                    <a:pt x="3034" y="1871"/>
                    <a:pt x="2917" y="1871"/>
                  </a:cubicBezTo>
                  <a:lnTo>
                    <a:pt x="2378" y="1871"/>
                  </a:lnTo>
                  <a:cubicBezTo>
                    <a:pt x="2319" y="1871"/>
                    <a:pt x="2272" y="1801"/>
                    <a:pt x="2308" y="1743"/>
                  </a:cubicBezTo>
                  <a:lnTo>
                    <a:pt x="3186" y="126"/>
                  </a:lnTo>
                  <a:cubicBezTo>
                    <a:pt x="3222" y="63"/>
                    <a:pt x="3169" y="1"/>
                    <a:pt x="3111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7"/>
            <p:cNvSpPr/>
            <p:nvPr/>
          </p:nvSpPr>
          <p:spPr>
            <a:xfrm>
              <a:off x="3673967" y="4247661"/>
              <a:ext cx="115250" cy="167720"/>
            </a:xfrm>
            <a:custGeom>
              <a:avLst/>
              <a:gdLst/>
              <a:ahLst/>
              <a:cxnLst/>
              <a:rect l="l" t="t" r="r" b="b"/>
              <a:pathLst>
                <a:path w="3231" h="4702" extrusionOk="0">
                  <a:moveTo>
                    <a:pt x="3117" y="0"/>
                  </a:moveTo>
                  <a:cubicBezTo>
                    <a:pt x="3096" y="0"/>
                    <a:pt x="3074" y="8"/>
                    <a:pt x="3055" y="27"/>
                  </a:cubicBezTo>
                  <a:lnTo>
                    <a:pt x="478" y="2510"/>
                  </a:lnTo>
                  <a:cubicBezTo>
                    <a:pt x="396" y="2592"/>
                    <a:pt x="455" y="2732"/>
                    <a:pt x="572" y="2732"/>
                  </a:cubicBezTo>
                  <a:lnTo>
                    <a:pt x="1064" y="2732"/>
                  </a:lnTo>
                  <a:cubicBezTo>
                    <a:pt x="1134" y="2732"/>
                    <a:pt x="1169" y="2803"/>
                    <a:pt x="1134" y="2862"/>
                  </a:cubicBezTo>
                  <a:lnTo>
                    <a:pt x="44" y="4572"/>
                  </a:lnTo>
                  <a:cubicBezTo>
                    <a:pt x="1" y="4633"/>
                    <a:pt x="49" y="4702"/>
                    <a:pt x="111" y="4702"/>
                  </a:cubicBezTo>
                  <a:cubicBezTo>
                    <a:pt x="132" y="4702"/>
                    <a:pt x="153" y="4694"/>
                    <a:pt x="174" y="4677"/>
                  </a:cubicBezTo>
                  <a:lnTo>
                    <a:pt x="3009" y="2089"/>
                  </a:lnTo>
                  <a:cubicBezTo>
                    <a:pt x="3090" y="2006"/>
                    <a:pt x="3032" y="1865"/>
                    <a:pt x="2915" y="1865"/>
                  </a:cubicBezTo>
                  <a:lnTo>
                    <a:pt x="2387" y="1865"/>
                  </a:lnTo>
                  <a:cubicBezTo>
                    <a:pt x="2317" y="1865"/>
                    <a:pt x="2270" y="1795"/>
                    <a:pt x="2306" y="1737"/>
                  </a:cubicBezTo>
                  <a:lnTo>
                    <a:pt x="3196" y="132"/>
                  </a:lnTo>
                  <a:cubicBezTo>
                    <a:pt x="3231" y="63"/>
                    <a:pt x="3176" y="0"/>
                    <a:pt x="3117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9" name="Google Shape;6159;p27"/>
          <p:cNvSpPr/>
          <p:nvPr/>
        </p:nvSpPr>
        <p:spPr>
          <a:xfrm>
            <a:off x="69654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0" name="Google Shape;6160;p27"/>
          <p:cNvSpPr/>
          <p:nvPr/>
        </p:nvSpPr>
        <p:spPr>
          <a:xfrm>
            <a:off x="6956025" y="1387900"/>
            <a:ext cx="1581600" cy="1581600"/>
          </a:xfrm>
          <a:prstGeom prst="arc">
            <a:avLst>
              <a:gd name="adj1" fmla="val 16200000"/>
              <a:gd name="adj2" fmla="val 2906817"/>
            </a:avLst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1" name="Google Shape;6161;p27"/>
          <p:cNvSpPr/>
          <p:nvPr/>
        </p:nvSpPr>
        <p:spPr>
          <a:xfrm>
            <a:off x="71732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2" name="Google Shape;6162;p27"/>
          <p:cNvGrpSpPr/>
          <p:nvPr/>
        </p:nvGrpSpPr>
        <p:grpSpPr>
          <a:xfrm>
            <a:off x="6744075" y="3279375"/>
            <a:ext cx="2005500" cy="1389944"/>
            <a:chOff x="6744075" y="3279375"/>
            <a:chExt cx="2005500" cy="1389944"/>
          </a:xfrm>
        </p:grpSpPr>
        <p:sp>
          <p:nvSpPr>
            <p:cNvPr id="6163" name="Google Shape;6163;p27"/>
            <p:cNvSpPr txBox="1"/>
            <p:nvPr/>
          </p:nvSpPr>
          <p:spPr>
            <a:xfrm>
              <a:off x="700387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64" name="Google Shape;6164;p27"/>
            <p:cNvSpPr txBox="1"/>
            <p:nvPr/>
          </p:nvSpPr>
          <p:spPr>
            <a:xfrm>
              <a:off x="674407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5" name="Google Shape;6165;p27"/>
            <p:cNvSpPr txBox="1"/>
            <p:nvPr/>
          </p:nvSpPr>
          <p:spPr>
            <a:xfrm>
              <a:off x="700387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66" name="Google Shape;6166;p27"/>
          <p:cNvGrpSpPr/>
          <p:nvPr/>
        </p:nvGrpSpPr>
        <p:grpSpPr>
          <a:xfrm>
            <a:off x="7433447" y="1865287"/>
            <a:ext cx="626788" cy="626826"/>
            <a:chOff x="1671550" y="4045521"/>
            <a:chExt cx="379457" cy="379457"/>
          </a:xfrm>
        </p:grpSpPr>
        <p:sp>
          <p:nvSpPr>
            <p:cNvPr id="6167" name="Google Shape;6167;p27"/>
            <p:cNvSpPr/>
            <p:nvPr/>
          </p:nvSpPr>
          <p:spPr>
            <a:xfrm>
              <a:off x="1671550" y="4045521"/>
              <a:ext cx="379457" cy="379457"/>
            </a:xfrm>
            <a:custGeom>
              <a:avLst/>
              <a:gdLst/>
              <a:ahLst/>
              <a:cxnLst/>
              <a:rect l="l" t="t" r="r" b="b"/>
              <a:pathLst>
                <a:path w="10638" h="10638" extrusionOk="0">
                  <a:moveTo>
                    <a:pt x="5319" y="1"/>
                  </a:moveTo>
                  <a:cubicBezTo>
                    <a:pt x="4933" y="1"/>
                    <a:pt x="4628" y="305"/>
                    <a:pt x="4628" y="691"/>
                  </a:cubicBezTo>
                  <a:cubicBezTo>
                    <a:pt x="4628" y="938"/>
                    <a:pt x="4757" y="1160"/>
                    <a:pt x="4967" y="1289"/>
                  </a:cubicBezTo>
                  <a:lnTo>
                    <a:pt x="4967" y="1980"/>
                  </a:lnTo>
                  <a:cubicBezTo>
                    <a:pt x="4757" y="2003"/>
                    <a:pt x="4558" y="2039"/>
                    <a:pt x="4358" y="2097"/>
                  </a:cubicBezTo>
                  <a:lnTo>
                    <a:pt x="4136" y="1547"/>
                  </a:lnTo>
                  <a:cubicBezTo>
                    <a:pt x="4074" y="1413"/>
                    <a:pt x="3945" y="1334"/>
                    <a:pt x="3809" y="1334"/>
                  </a:cubicBezTo>
                  <a:cubicBezTo>
                    <a:pt x="3766" y="1334"/>
                    <a:pt x="3722" y="1342"/>
                    <a:pt x="3679" y="1359"/>
                  </a:cubicBezTo>
                  <a:cubicBezTo>
                    <a:pt x="3504" y="1441"/>
                    <a:pt x="3421" y="1641"/>
                    <a:pt x="3491" y="1816"/>
                  </a:cubicBezTo>
                  <a:lnTo>
                    <a:pt x="3715" y="2367"/>
                  </a:lnTo>
                  <a:cubicBezTo>
                    <a:pt x="3538" y="2461"/>
                    <a:pt x="3363" y="2578"/>
                    <a:pt x="3199" y="2706"/>
                  </a:cubicBezTo>
                  <a:lnTo>
                    <a:pt x="2707" y="2226"/>
                  </a:lnTo>
                  <a:cubicBezTo>
                    <a:pt x="2777" y="1992"/>
                    <a:pt x="2718" y="1734"/>
                    <a:pt x="2531" y="1547"/>
                  </a:cubicBezTo>
                  <a:cubicBezTo>
                    <a:pt x="2396" y="1412"/>
                    <a:pt x="2221" y="1344"/>
                    <a:pt x="2045" y="1344"/>
                  </a:cubicBezTo>
                  <a:cubicBezTo>
                    <a:pt x="1869" y="1344"/>
                    <a:pt x="1694" y="1412"/>
                    <a:pt x="1559" y="1547"/>
                  </a:cubicBezTo>
                  <a:cubicBezTo>
                    <a:pt x="1289" y="1828"/>
                    <a:pt x="1289" y="2261"/>
                    <a:pt x="1559" y="2531"/>
                  </a:cubicBezTo>
                  <a:cubicBezTo>
                    <a:pt x="1689" y="2661"/>
                    <a:pt x="1864" y="2733"/>
                    <a:pt x="2042" y="2733"/>
                  </a:cubicBezTo>
                  <a:cubicBezTo>
                    <a:pt x="2104" y="2733"/>
                    <a:pt x="2166" y="2724"/>
                    <a:pt x="2226" y="2706"/>
                  </a:cubicBezTo>
                  <a:lnTo>
                    <a:pt x="2718" y="3198"/>
                  </a:lnTo>
                  <a:cubicBezTo>
                    <a:pt x="2578" y="3362"/>
                    <a:pt x="2473" y="3538"/>
                    <a:pt x="2367" y="3714"/>
                  </a:cubicBezTo>
                  <a:lnTo>
                    <a:pt x="1817" y="3491"/>
                  </a:lnTo>
                  <a:cubicBezTo>
                    <a:pt x="1774" y="3474"/>
                    <a:pt x="1730" y="3466"/>
                    <a:pt x="1687" y="3466"/>
                  </a:cubicBezTo>
                  <a:cubicBezTo>
                    <a:pt x="1551" y="3466"/>
                    <a:pt x="1422" y="3545"/>
                    <a:pt x="1359" y="3679"/>
                  </a:cubicBezTo>
                  <a:cubicBezTo>
                    <a:pt x="1289" y="3854"/>
                    <a:pt x="1372" y="4054"/>
                    <a:pt x="1547" y="4124"/>
                  </a:cubicBezTo>
                  <a:lnTo>
                    <a:pt x="2098" y="4358"/>
                  </a:lnTo>
                  <a:cubicBezTo>
                    <a:pt x="2039" y="4557"/>
                    <a:pt x="2004" y="4757"/>
                    <a:pt x="1981" y="4967"/>
                  </a:cubicBezTo>
                  <a:lnTo>
                    <a:pt x="1289" y="4967"/>
                  </a:lnTo>
                  <a:cubicBezTo>
                    <a:pt x="1172" y="4757"/>
                    <a:pt x="950" y="4616"/>
                    <a:pt x="692" y="4616"/>
                  </a:cubicBezTo>
                  <a:cubicBezTo>
                    <a:pt x="305" y="4616"/>
                    <a:pt x="1" y="4932"/>
                    <a:pt x="1" y="5319"/>
                  </a:cubicBezTo>
                  <a:cubicBezTo>
                    <a:pt x="1" y="5694"/>
                    <a:pt x="305" y="6010"/>
                    <a:pt x="692" y="6010"/>
                  </a:cubicBezTo>
                  <a:cubicBezTo>
                    <a:pt x="950" y="6010"/>
                    <a:pt x="1172" y="5869"/>
                    <a:pt x="1289" y="5658"/>
                  </a:cubicBezTo>
                  <a:lnTo>
                    <a:pt x="1981" y="5658"/>
                  </a:lnTo>
                  <a:cubicBezTo>
                    <a:pt x="2004" y="5869"/>
                    <a:pt x="2039" y="6069"/>
                    <a:pt x="2098" y="6267"/>
                  </a:cubicBezTo>
                  <a:lnTo>
                    <a:pt x="1547" y="6502"/>
                  </a:lnTo>
                  <a:cubicBezTo>
                    <a:pt x="1372" y="6572"/>
                    <a:pt x="1289" y="6771"/>
                    <a:pt x="1359" y="6947"/>
                  </a:cubicBezTo>
                  <a:cubicBezTo>
                    <a:pt x="1422" y="7080"/>
                    <a:pt x="1551" y="7159"/>
                    <a:pt x="1687" y="7159"/>
                  </a:cubicBezTo>
                  <a:cubicBezTo>
                    <a:pt x="1730" y="7159"/>
                    <a:pt x="1774" y="7151"/>
                    <a:pt x="1817" y="7134"/>
                  </a:cubicBezTo>
                  <a:lnTo>
                    <a:pt x="2367" y="6912"/>
                  </a:lnTo>
                  <a:cubicBezTo>
                    <a:pt x="2473" y="7087"/>
                    <a:pt x="2578" y="7263"/>
                    <a:pt x="2718" y="7427"/>
                  </a:cubicBezTo>
                  <a:lnTo>
                    <a:pt x="2226" y="7920"/>
                  </a:lnTo>
                  <a:cubicBezTo>
                    <a:pt x="2168" y="7905"/>
                    <a:pt x="2107" y="7897"/>
                    <a:pt x="2048" y="7897"/>
                  </a:cubicBezTo>
                  <a:cubicBezTo>
                    <a:pt x="1868" y="7897"/>
                    <a:pt x="1690" y="7963"/>
                    <a:pt x="1559" y="8095"/>
                  </a:cubicBezTo>
                  <a:cubicBezTo>
                    <a:pt x="1289" y="8365"/>
                    <a:pt x="1289" y="8810"/>
                    <a:pt x="1559" y="9079"/>
                  </a:cubicBezTo>
                  <a:cubicBezTo>
                    <a:pt x="1694" y="9214"/>
                    <a:pt x="1869" y="9281"/>
                    <a:pt x="2045" y="9281"/>
                  </a:cubicBezTo>
                  <a:cubicBezTo>
                    <a:pt x="2221" y="9281"/>
                    <a:pt x="2396" y="9214"/>
                    <a:pt x="2531" y="9079"/>
                  </a:cubicBezTo>
                  <a:cubicBezTo>
                    <a:pt x="2718" y="8891"/>
                    <a:pt x="2777" y="8634"/>
                    <a:pt x="2707" y="8412"/>
                  </a:cubicBezTo>
                  <a:lnTo>
                    <a:pt x="3199" y="7920"/>
                  </a:lnTo>
                  <a:cubicBezTo>
                    <a:pt x="3363" y="8048"/>
                    <a:pt x="3538" y="8165"/>
                    <a:pt x="3715" y="8259"/>
                  </a:cubicBezTo>
                  <a:lnTo>
                    <a:pt x="3491" y="8810"/>
                  </a:lnTo>
                  <a:cubicBezTo>
                    <a:pt x="3421" y="8985"/>
                    <a:pt x="3504" y="9185"/>
                    <a:pt x="3679" y="9266"/>
                  </a:cubicBezTo>
                  <a:cubicBezTo>
                    <a:pt x="3722" y="9283"/>
                    <a:pt x="3766" y="9291"/>
                    <a:pt x="3809" y="9291"/>
                  </a:cubicBezTo>
                  <a:cubicBezTo>
                    <a:pt x="3945" y="9291"/>
                    <a:pt x="4074" y="9212"/>
                    <a:pt x="4136" y="9079"/>
                  </a:cubicBezTo>
                  <a:lnTo>
                    <a:pt x="4358" y="8529"/>
                  </a:lnTo>
                  <a:cubicBezTo>
                    <a:pt x="4558" y="8587"/>
                    <a:pt x="4757" y="8622"/>
                    <a:pt x="4967" y="8646"/>
                  </a:cubicBezTo>
                  <a:lnTo>
                    <a:pt x="4967" y="9336"/>
                  </a:lnTo>
                  <a:cubicBezTo>
                    <a:pt x="4757" y="9466"/>
                    <a:pt x="4628" y="9688"/>
                    <a:pt x="4628" y="9946"/>
                  </a:cubicBezTo>
                  <a:cubicBezTo>
                    <a:pt x="4628" y="10320"/>
                    <a:pt x="4933" y="10637"/>
                    <a:pt x="5319" y="10637"/>
                  </a:cubicBezTo>
                  <a:cubicBezTo>
                    <a:pt x="5694" y="10637"/>
                    <a:pt x="6011" y="10320"/>
                    <a:pt x="6011" y="9946"/>
                  </a:cubicBezTo>
                  <a:cubicBezTo>
                    <a:pt x="6011" y="9688"/>
                    <a:pt x="5870" y="9466"/>
                    <a:pt x="5659" y="9336"/>
                  </a:cubicBezTo>
                  <a:lnTo>
                    <a:pt x="5659" y="8646"/>
                  </a:lnTo>
                  <a:cubicBezTo>
                    <a:pt x="5870" y="8622"/>
                    <a:pt x="6081" y="8587"/>
                    <a:pt x="6268" y="8529"/>
                  </a:cubicBezTo>
                  <a:lnTo>
                    <a:pt x="6503" y="9079"/>
                  </a:lnTo>
                  <a:cubicBezTo>
                    <a:pt x="6556" y="9212"/>
                    <a:pt x="6683" y="9291"/>
                    <a:pt x="6818" y="9291"/>
                  </a:cubicBezTo>
                  <a:cubicBezTo>
                    <a:pt x="6861" y="9291"/>
                    <a:pt x="6905" y="9283"/>
                    <a:pt x="6948" y="9266"/>
                  </a:cubicBezTo>
                  <a:cubicBezTo>
                    <a:pt x="7123" y="9185"/>
                    <a:pt x="7217" y="8985"/>
                    <a:pt x="7135" y="8810"/>
                  </a:cubicBezTo>
                  <a:lnTo>
                    <a:pt x="6912" y="8259"/>
                  </a:lnTo>
                  <a:cubicBezTo>
                    <a:pt x="7099" y="8165"/>
                    <a:pt x="7263" y="8048"/>
                    <a:pt x="7427" y="7920"/>
                  </a:cubicBezTo>
                  <a:lnTo>
                    <a:pt x="7919" y="8412"/>
                  </a:lnTo>
                  <a:cubicBezTo>
                    <a:pt x="7861" y="8634"/>
                    <a:pt x="7919" y="8891"/>
                    <a:pt x="8096" y="9079"/>
                  </a:cubicBezTo>
                  <a:cubicBezTo>
                    <a:pt x="8230" y="9214"/>
                    <a:pt x="8409" y="9281"/>
                    <a:pt x="8587" y="9281"/>
                  </a:cubicBezTo>
                  <a:cubicBezTo>
                    <a:pt x="8766" y="9281"/>
                    <a:pt x="8945" y="9214"/>
                    <a:pt x="9080" y="9079"/>
                  </a:cubicBezTo>
                  <a:cubicBezTo>
                    <a:pt x="9349" y="8810"/>
                    <a:pt x="9349" y="8365"/>
                    <a:pt x="9080" y="8095"/>
                  </a:cubicBezTo>
                  <a:cubicBezTo>
                    <a:pt x="8939" y="7963"/>
                    <a:pt x="8759" y="7897"/>
                    <a:pt x="8584" y="7897"/>
                  </a:cubicBezTo>
                  <a:cubicBezTo>
                    <a:pt x="8525" y="7897"/>
                    <a:pt x="8467" y="7905"/>
                    <a:pt x="8411" y="7920"/>
                  </a:cubicBezTo>
                  <a:lnTo>
                    <a:pt x="7919" y="7427"/>
                  </a:lnTo>
                  <a:cubicBezTo>
                    <a:pt x="8049" y="7263"/>
                    <a:pt x="8166" y="7087"/>
                    <a:pt x="8260" y="6912"/>
                  </a:cubicBezTo>
                  <a:lnTo>
                    <a:pt x="8810" y="7134"/>
                  </a:lnTo>
                  <a:cubicBezTo>
                    <a:pt x="8852" y="7151"/>
                    <a:pt x="8897" y="7159"/>
                    <a:pt x="8942" y="7159"/>
                  </a:cubicBezTo>
                  <a:cubicBezTo>
                    <a:pt x="9080" y="7159"/>
                    <a:pt x="9214" y="7080"/>
                    <a:pt x="9267" y="6947"/>
                  </a:cubicBezTo>
                  <a:cubicBezTo>
                    <a:pt x="9337" y="6771"/>
                    <a:pt x="9255" y="6572"/>
                    <a:pt x="9080" y="6502"/>
                  </a:cubicBezTo>
                  <a:lnTo>
                    <a:pt x="8529" y="6267"/>
                  </a:lnTo>
                  <a:cubicBezTo>
                    <a:pt x="8588" y="6069"/>
                    <a:pt x="8622" y="5869"/>
                    <a:pt x="8646" y="5658"/>
                  </a:cubicBezTo>
                  <a:lnTo>
                    <a:pt x="9337" y="5658"/>
                  </a:lnTo>
                  <a:cubicBezTo>
                    <a:pt x="9466" y="5869"/>
                    <a:pt x="9689" y="6010"/>
                    <a:pt x="9947" y="6010"/>
                  </a:cubicBezTo>
                  <a:cubicBezTo>
                    <a:pt x="10321" y="6010"/>
                    <a:pt x="10637" y="5694"/>
                    <a:pt x="10637" y="5319"/>
                  </a:cubicBezTo>
                  <a:cubicBezTo>
                    <a:pt x="10637" y="4932"/>
                    <a:pt x="10321" y="4616"/>
                    <a:pt x="9947" y="4616"/>
                  </a:cubicBezTo>
                  <a:cubicBezTo>
                    <a:pt x="9689" y="4616"/>
                    <a:pt x="9466" y="4757"/>
                    <a:pt x="9337" y="4967"/>
                  </a:cubicBezTo>
                  <a:lnTo>
                    <a:pt x="8646" y="4967"/>
                  </a:lnTo>
                  <a:cubicBezTo>
                    <a:pt x="8622" y="4757"/>
                    <a:pt x="8588" y="4557"/>
                    <a:pt x="8529" y="4358"/>
                  </a:cubicBezTo>
                  <a:lnTo>
                    <a:pt x="9080" y="4124"/>
                  </a:lnTo>
                  <a:cubicBezTo>
                    <a:pt x="9255" y="4054"/>
                    <a:pt x="9337" y="3854"/>
                    <a:pt x="9267" y="3679"/>
                  </a:cubicBezTo>
                  <a:cubicBezTo>
                    <a:pt x="9214" y="3545"/>
                    <a:pt x="9080" y="3466"/>
                    <a:pt x="8942" y="3466"/>
                  </a:cubicBezTo>
                  <a:cubicBezTo>
                    <a:pt x="8897" y="3466"/>
                    <a:pt x="8852" y="3474"/>
                    <a:pt x="8810" y="3491"/>
                  </a:cubicBezTo>
                  <a:lnTo>
                    <a:pt x="8260" y="3714"/>
                  </a:lnTo>
                  <a:cubicBezTo>
                    <a:pt x="8166" y="3538"/>
                    <a:pt x="8049" y="3362"/>
                    <a:pt x="7919" y="3198"/>
                  </a:cubicBezTo>
                  <a:lnTo>
                    <a:pt x="8411" y="2706"/>
                  </a:lnTo>
                  <a:cubicBezTo>
                    <a:pt x="8469" y="2724"/>
                    <a:pt x="8529" y="2733"/>
                    <a:pt x="8590" y="2733"/>
                  </a:cubicBezTo>
                  <a:cubicBezTo>
                    <a:pt x="8763" y="2733"/>
                    <a:pt x="8941" y="2661"/>
                    <a:pt x="9080" y="2531"/>
                  </a:cubicBezTo>
                  <a:cubicBezTo>
                    <a:pt x="9349" y="2261"/>
                    <a:pt x="9349" y="1828"/>
                    <a:pt x="9080" y="1547"/>
                  </a:cubicBezTo>
                  <a:cubicBezTo>
                    <a:pt x="8945" y="1412"/>
                    <a:pt x="8766" y="1344"/>
                    <a:pt x="8587" y="1344"/>
                  </a:cubicBezTo>
                  <a:cubicBezTo>
                    <a:pt x="8409" y="1344"/>
                    <a:pt x="8230" y="1412"/>
                    <a:pt x="8096" y="1547"/>
                  </a:cubicBezTo>
                  <a:cubicBezTo>
                    <a:pt x="7919" y="1734"/>
                    <a:pt x="7861" y="1992"/>
                    <a:pt x="7919" y="2226"/>
                  </a:cubicBezTo>
                  <a:lnTo>
                    <a:pt x="7427" y="2706"/>
                  </a:lnTo>
                  <a:cubicBezTo>
                    <a:pt x="7263" y="2578"/>
                    <a:pt x="7099" y="2461"/>
                    <a:pt x="6912" y="2367"/>
                  </a:cubicBezTo>
                  <a:lnTo>
                    <a:pt x="7135" y="1816"/>
                  </a:lnTo>
                  <a:cubicBezTo>
                    <a:pt x="7217" y="1641"/>
                    <a:pt x="7123" y="1441"/>
                    <a:pt x="6948" y="1359"/>
                  </a:cubicBezTo>
                  <a:cubicBezTo>
                    <a:pt x="6905" y="1342"/>
                    <a:pt x="6861" y="1334"/>
                    <a:pt x="6818" y="1334"/>
                  </a:cubicBezTo>
                  <a:cubicBezTo>
                    <a:pt x="6683" y="1334"/>
                    <a:pt x="6556" y="1413"/>
                    <a:pt x="6503" y="1547"/>
                  </a:cubicBezTo>
                  <a:lnTo>
                    <a:pt x="6268" y="2097"/>
                  </a:lnTo>
                  <a:cubicBezTo>
                    <a:pt x="6081" y="2039"/>
                    <a:pt x="5870" y="2003"/>
                    <a:pt x="5659" y="1980"/>
                  </a:cubicBezTo>
                  <a:lnTo>
                    <a:pt x="5659" y="1289"/>
                  </a:lnTo>
                  <a:cubicBezTo>
                    <a:pt x="5870" y="1160"/>
                    <a:pt x="6011" y="938"/>
                    <a:pt x="6011" y="691"/>
                  </a:cubicBezTo>
                  <a:cubicBezTo>
                    <a:pt x="6011" y="305"/>
                    <a:pt x="5694" y="1"/>
                    <a:pt x="5319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7"/>
            <p:cNvSpPr/>
            <p:nvPr/>
          </p:nvSpPr>
          <p:spPr>
            <a:xfrm>
              <a:off x="1717528" y="4093461"/>
              <a:ext cx="333479" cy="331517"/>
            </a:xfrm>
            <a:custGeom>
              <a:avLst/>
              <a:gdLst/>
              <a:ahLst/>
              <a:cxnLst/>
              <a:rect l="l" t="t" r="r" b="b"/>
              <a:pathLst>
                <a:path w="9349" h="9294" extrusionOk="0">
                  <a:moveTo>
                    <a:pt x="7298" y="0"/>
                  </a:moveTo>
                  <a:cubicBezTo>
                    <a:pt x="7120" y="0"/>
                    <a:pt x="6941" y="68"/>
                    <a:pt x="6807" y="203"/>
                  </a:cubicBezTo>
                  <a:cubicBezTo>
                    <a:pt x="6630" y="390"/>
                    <a:pt x="6572" y="648"/>
                    <a:pt x="6630" y="882"/>
                  </a:cubicBezTo>
                  <a:lnTo>
                    <a:pt x="6302" y="1198"/>
                  </a:lnTo>
                  <a:cubicBezTo>
                    <a:pt x="6432" y="1596"/>
                    <a:pt x="6502" y="2007"/>
                    <a:pt x="6502" y="2440"/>
                  </a:cubicBezTo>
                  <a:cubicBezTo>
                    <a:pt x="6502" y="4654"/>
                    <a:pt x="4709" y="6446"/>
                    <a:pt x="2496" y="6446"/>
                  </a:cubicBezTo>
                  <a:cubicBezTo>
                    <a:pt x="2062" y="6446"/>
                    <a:pt x="1652" y="6376"/>
                    <a:pt x="1254" y="6248"/>
                  </a:cubicBezTo>
                  <a:lnTo>
                    <a:pt x="937" y="6576"/>
                  </a:lnTo>
                  <a:cubicBezTo>
                    <a:pt x="879" y="6561"/>
                    <a:pt x="818" y="6553"/>
                    <a:pt x="759" y="6553"/>
                  </a:cubicBezTo>
                  <a:cubicBezTo>
                    <a:pt x="579" y="6553"/>
                    <a:pt x="401" y="6619"/>
                    <a:pt x="270" y="6751"/>
                  </a:cubicBezTo>
                  <a:cubicBezTo>
                    <a:pt x="0" y="7021"/>
                    <a:pt x="0" y="7466"/>
                    <a:pt x="270" y="7735"/>
                  </a:cubicBezTo>
                  <a:cubicBezTo>
                    <a:pt x="405" y="7870"/>
                    <a:pt x="580" y="7937"/>
                    <a:pt x="756" y="7937"/>
                  </a:cubicBezTo>
                  <a:cubicBezTo>
                    <a:pt x="932" y="7937"/>
                    <a:pt x="1107" y="7870"/>
                    <a:pt x="1242" y="7735"/>
                  </a:cubicBezTo>
                  <a:cubicBezTo>
                    <a:pt x="1429" y="7547"/>
                    <a:pt x="1488" y="7290"/>
                    <a:pt x="1418" y="7068"/>
                  </a:cubicBezTo>
                  <a:lnTo>
                    <a:pt x="1910" y="6576"/>
                  </a:lnTo>
                  <a:cubicBezTo>
                    <a:pt x="2074" y="6704"/>
                    <a:pt x="2249" y="6821"/>
                    <a:pt x="2426" y="6915"/>
                  </a:cubicBezTo>
                  <a:lnTo>
                    <a:pt x="2202" y="7466"/>
                  </a:lnTo>
                  <a:cubicBezTo>
                    <a:pt x="2132" y="7641"/>
                    <a:pt x="2215" y="7841"/>
                    <a:pt x="2390" y="7922"/>
                  </a:cubicBezTo>
                  <a:cubicBezTo>
                    <a:pt x="2433" y="7939"/>
                    <a:pt x="2477" y="7947"/>
                    <a:pt x="2520" y="7947"/>
                  </a:cubicBezTo>
                  <a:cubicBezTo>
                    <a:pt x="2656" y="7947"/>
                    <a:pt x="2785" y="7868"/>
                    <a:pt x="2847" y="7735"/>
                  </a:cubicBezTo>
                  <a:lnTo>
                    <a:pt x="3069" y="7185"/>
                  </a:lnTo>
                  <a:cubicBezTo>
                    <a:pt x="3269" y="7243"/>
                    <a:pt x="3468" y="7278"/>
                    <a:pt x="3678" y="7302"/>
                  </a:cubicBezTo>
                  <a:lnTo>
                    <a:pt x="3678" y="7992"/>
                  </a:lnTo>
                  <a:cubicBezTo>
                    <a:pt x="3468" y="8122"/>
                    <a:pt x="3339" y="8344"/>
                    <a:pt x="3339" y="8602"/>
                  </a:cubicBezTo>
                  <a:cubicBezTo>
                    <a:pt x="3339" y="8976"/>
                    <a:pt x="3644" y="9293"/>
                    <a:pt x="4030" y="9293"/>
                  </a:cubicBezTo>
                  <a:cubicBezTo>
                    <a:pt x="4405" y="9293"/>
                    <a:pt x="4722" y="8976"/>
                    <a:pt x="4722" y="8602"/>
                  </a:cubicBezTo>
                  <a:cubicBezTo>
                    <a:pt x="4722" y="8344"/>
                    <a:pt x="4581" y="8122"/>
                    <a:pt x="4370" y="7992"/>
                  </a:cubicBezTo>
                  <a:lnTo>
                    <a:pt x="4370" y="7302"/>
                  </a:lnTo>
                  <a:cubicBezTo>
                    <a:pt x="4581" y="7278"/>
                    <a:pt x="4792" y="7243"/>
                    <a:pt x="4979" y="7185"/>
                  </a:cubicBezTo>
                  <a:lnTo>
                    <a:pt x="5214" y="7735"/>
                  </a:lnTo>
                  <a:cubicBezTo>
                    <a:pt x="5267" y="7868"/>
                    <a:pt x="5394" y="7947"/>
                    <a:pt x="5529" y="7947"/>
                  </a:cubicBezTo>
                  <a:cubicBezTo>
                    <a:pt x="5572" y="7947"/>
                    <a:pt x="5616" y="7939"/>
                    <a:pt x="5659" y="7922"/>
                  </a:cubicBezTo>
                  <a:cubicBezTo>
                    <a:pt x="5834" y="7841"/>
                    <a:pt x="5928" y="7641"/>
                    <a:pt x="5846" y="7466"/>
                  </a:cubicBezTo>
                  <a:lnTo>
                    <a:pt x="5623" y="6915"/>
                  </a:lnTo>
                  <a:cubicBezTo>
                    <a:pt x="5810" y="6821"/>
                    <a:pt x="5974" y="6704"/>
                    <a:pt x="6138" y="6576"/>
                  </a:cubicBezTo>
                  <a:lnTo>
                    <a:pt x="6630" y="7068"/>
                  </a:lnTo>
                  <a:cubicBezTo>
                    <a:pt x="6572" y="7290"/>
                    <a:pt x="6630" y="7547"/>
                    <a:pt x="6807" y="7735"/>
                  </a:cubicBezTo>
                  <a:cubicBezTo>
                    <a:pt x="6941" y="7870"/>
                    <a:pt x="7120" y="7937"/>
                    <a:pt x="7298" y="7937"/>
                  </a:cubicBezTo>
                  <a:cubicBezTo>
                    <a:pt x="7477" y="7937"/>
                    <a:pt x="7656" y="7870"/>
                    <a:pt x="7791" y="7735"/>
                  </a:cubicBezTo>
                  <a:cubicBezTo>
                    <a:pt x="8060" y="7466"/>
                    <a:pt x="8060" y="7021"/>
                    <a:pt x="7791" y="6751"/>
                  </a:cubicBezTo>
                  <a:cubicBezTo>
                    <a:pt x="7650" y="6619"/>
                    <a:pt x="7470" y="6553"/>
                    <a:pt x="7295" y="6553"/>
                  </a:cubicBezTo>
                  <a:cubicBezTo>
                    <a:pt x="7236" y="6553"/>
                    <a:pt x="7178" y="6561"/>
                    <a:pt x="7122" y="6576"/>
                  </a:cubicBezTo>
                  <a:lnTo>
                    <a:pt x="6630" y="6083"/>
                  </a:lnTo>
                  <a:cubicBezTo>
                    <a:pt x="6760" y="5919"/>
                    <a:pt x="6877" y="5743"/>
                    <a:pt x="6971" y="5568"/>
                  </a:cubicBezTo>
                  <a:lnTo>
                    <a:pt x="7521" y="5790"/>
                  </a:lnTo>
                  <a:cubicBezTo>
                    <a:pt x="7563" y="5807"/>
                    <a:pt x="7608" y="5815"/>
                    <a:pt x="7653" y="5815"/>
                  </a:cubicBezTo>
                  <a:cubicBezTo>
                    <a:pt x="7791" y="5815"/>
                    <a:pt x="7925" y="5736"/>
                    <a:pt x="7978" y="5603"/>
                  </a:cubicBezTo>
                  <a:cubicBezTo>
                    <a:pt x="8048" y="5427"/>
                    <a:pt x="7966" y="5228"/>
                    <a:pt x="7791" y="5158"/>
                  </a:cubicBezTo>
                  <a:lnTo>
                    <a:pt x="7240" y="4923"/>
                  </a:lnTo>
                  <a:cubicBezTo>
                    <a:pt x="7299" y="4725"/>
                    <a:pt x="7333" y="4525"/>
                    <a:pt x="7357" y="4314"/>
                  </a:cubicBezTo>
                  <a:lnTo>
                    <a:pt x="8048" y="4314"/>
                  </a:lnTo>
                  <a:cubicBezTo>
                    <a:pt x="8177" y="4525"/>
                    <a:pt x="8400" y="4666"/>
                    <a:pt x="8658" y="4666"/>
                  </a:cubicBezTo>
                  <a:cubicBezTo>
                    <a:pt x="9032" y="4666"/>
                    <a:pt x="9348" y="4350"/>
                    <a:pt x="9348" y="3975"/>
                  </a:cubicBezTo>
                  <a:cubicBezTo>
                    <a:pt x="9348" y="3588"/>
                    <a:pt x="9032" y="3272"/>
                    <a:pt x="8658" y="3272"/>
                  </a:cubicBezTo>
                  <a:cubicBezTo>
                    <a:pt x="8400" y="3272"/>
                    <a:pt x="8177" y="3413"/>
                    <a:pt x="8048" y="3623"/>
                  </a:cubicBezTo>
                  <a:lnTo>
                    <a:pt x="7357" y="3623"/>
                  </a:lnTo>
                  <a:cubicBezTo>
                    <a:pt x="7333" y="3413"/>
                    <a:pt x="7299" y="3213"/>
                    <a:pt x="7240" y="3014"/>
                  </a:cubicBezTo>
                  <a:lnTo>
                    <a:pt x="7791" y="2780"/>
                  </a:lnTo>
                  <a:cubicBezTo>
                    <a:pt x="7966" y="2710"/>
                    <a:pt x="8048" y="2510"/>
                    <a:pt x="7978" y="2335"/>
                  </a:cubicBezTo>
                  <a:cubicBezTo>
                    <a:pt x="7925" y="2201"/>
                    <a:pt x="7791" y="2122"/>
                    <a:pt x="7653" y="2122"/>
                  </a:cubicBezTo>
                  <a:cubicBezTo>
                    <a:pt x="7608" y="2122"/>
                    <a:pt x="7563" y="2130"/>
                    <a:pt x="7521" y="2147"/>
                  </a:cubicBezTo>
                  <a:lnTo>
                    <a:pt x="6971" y="2370"/>
                  </a:lnTo>
                  <a:cubicBezTo>
                    <a:pt x="6877" y="2194"/>
                    <a:pt x="6760" y="2018"/>
                    <a:pt x="6630" y="1854"/>
                  </a:cubicBezTo>
                  <a:lnTo>
                    <a:pt x="7122" y="1362"/>
                  </a:lnTo>
                  <a:cubicBezTo>
                    <a:pt x="7180" y="1380"/>
                    <a:pt x="7240" y="1389"/>
                    <a:pt x="7301" y="1389"/>
                  </a:cubicBezTo>
                  <a:cubicBezTo>
                    <a:pt x="7474" y="1389"/>
                    <a:pt x="7652" y="1317"/>
                    <a:pt x="7791" y="1187"/>
                  </a:cubicBezTo>
                  <a:cubicBezTo>
                    <a:pt x="8060" y="917"/>
                    <a:pt x="8060" y="484"/>
                    <a:pt x="7791" y="203"/>
                  </a:cubicBezTo>
                  <a:cubicBezTo>
                    <a:pt x="7656" y="68"/>
                    <a:pt x="7477" y="0"/>
                    <a:pt x="729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7"/>
            <p:cNvSpPr/>
            <p:nvPr/>
          </p:nvSpPr>
          <p:spPr>
            <a:xfrm>
              <a:off x="1765575" y="4139510"/>
              <a:ext cx="191405" cy="191013"/>
            </a:xfrm>
            <a:custGeom>
              <a:avLst/>
              <a:gdLst/>
              <a:ahLst/>
              <a:cxnLst/>
              <a:rect l="l" t="t" r="r" b="b"/>
              <a:pathLst>
                <a:path w="5366" h="5355" extrusionOk="0">
                  <a:moveTo>
                    <a:pt x="2683" y="1"/>
                  </a:moveTo>
                  <a:cubicBezTo>
                    <a:pt x="1196" y="1"/>
                    <a:pt x="1" y="1196"/>
                    <a:pt x="1" y="2684"/>
                  </a:cubicBezTo>
                  <a:cubicBezTo>
                    <a:pt x="1" y="4160"/>
                    <a:pt x="1196" y="5355"/>
                    <a:pt x="2683" y="5355"/>
                  </a:cubicBezTo>
                  <a:cubicBezTo>
                    <a:pt x="4159" y="5355"/>
                    <a:pt x="5366" y="4160"/>
                    <a:pt x="5366" y="2684"/>
                  </a:cubicBezTo>
                  <a:cubicBezTo>
                    <a:pt x="5366" y="1196"/>
                    <a:pt x="4159" y="1"/>
                    <a:pt x="268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7"/>
            <p:cNvSpPr/>
            <p:nvPr/>
          </p:nvSpPr>
          <p:spPr>
            <a:xfrm>
              <a:off x="1848720" y="4164194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39"/>
                    <a:pt x="153" y="691"/>
                    <a:pt x="352" y="691"/>
                  </a:cubicBezTo>
                  <a:cubicBezTo>
                    <a:pt x="539" y="691"/>
                    <a:pt x="692" y="539"/>
                    <a:pt x="692" y="340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7"/>
            <p:cNvSpPr/>
            <p:nvPr/>
          </p:nvSpPr>
          <p:spPr>
            <a:xfrm>
              <a:off x="1790222" y="4216414"/>
              <a:ext cx="36811" cy="37239"/>
            </a:xfrm>
            <a:custGeom>
              <a:avLst/>
              <a:gdLst/>
              <a:ahLst/>
              <a:cxnLst/>
              <a:rect l="l" t="t" r="r" b="b"/>
              <a:pathLst>
                <a:path w="1032" h="1044" extrusionOk="0">
                  <a:moveTo>
                    <a:pt x="516" y="0"/>
                  </a:moveTo>
                  <a:cubicBezTo>
                    <a:pt x="235" y="0"/>
                    <a:pt x="0" y="235"/>
                    <a:pt x="0" y="528"/>
                  </a:cubicBezTo>
                  <a:cubicBezTo>
                    <a:pt x="0" y="809"/>
                    <a:pt x="235" y="1043"/>
                    <a:pt x="516" y="1043"/>
                  </a:cubicBezTo>
                  <a:cubicBezTo>
                    <a:pt x="809" y="1043"/>
                    <a:pt x="1031" y="809"/>
                    <a:pt x="1031" y="528"/>
                  </a:cubicBezTo>
                  <a:cubicBezTo>
                    <a:pt x="1031" y="235"/>
                    <a:pt x="809" y="0"/>
                    <a:pt x="51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7"/>
            <p:cNvSpPr/>
            <p:nvPr/>
          </p:nvSpPr>
          <p:spPr>
            <a:xfrm>
              <a:off x="1856247" y="427658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1" y="0"/>
                  </a:moveTo>
                  <a:cubicBezTo>
                    <a:pt x="153" y="0"/>
                    <a:pt x="0" y="153"/>
                    <a:pt x="0" y="352"/>
                  </a:cubicBezTo>
                  <a:cubicBezTo>
                    <a:pt x="0" y="539"/>
                    <a:pt x="153" y="692"/>
                    <a:pt x="341" y="692"/>
                  </a:cubicBezTo>
                  <a:cubicBezTo>
                    <a:pt x="539" y="692"/>
                    <a:pt x="692" y="539"/>
                    <a:pt x="692" y="352"/>
                  </a:cubicBezTo>
                  <a:cubicBezTo>
                    <a:pt x="692" y="153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7"/>
            <p:cNvSpPr/>
            <p:nvPr/>
          </p:nvSpPr>
          <p:spPr>
            <a:xfrm>
              <a:off x="1890489" y="4198009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1" y="235"/>
                    <a:pt x="1" y="516"/>
                  </a:cubicBezTo>
                  <a:cubicBezTo>
                    <a:pt x="1" y="810"/>
                    <a:pt x="235" y="1044"/>
                    <a:pt x="516" y="1044"/>
                  </a:cubicBezTo>
                  <a:cubicBezTo>
                    <a:pt x="810" y="1044"/>
                    <a:pt x="1044" y="810"/>
                    <a:pt x="1044" y="516"/>
                  </a:cubicBezTo>
                  <a:cubicBezTo>
                    <a:pt x="1044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7"/>
            <p:cNvSpPr/>
            <p:nvPr/>
          </p:nvSpPr>
          <p:spPr>
            <a:xfrm>
              <a:off x="1854998" y="4063926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0"/>
                    <a:pt x="1" y="175"/>
                  </a:cubicBezTo>
                  <a:cubicBezTo>
                    <a:pt x="1" y="269"/>
                    <a:pt x="82" y="339"/>
                    <a:pt x="176" y="339"/>
                  </a:cubicBezTo>
                  <a:cubicBezTo>
                    <a:pt x="270" y="339"/>
                    <a:pt x="340" y="269"/>
                    <a:pt x="340" y="175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7"/>
            <p:cNvSpPr/>
            <p:nvPr/>
          </p:nvSpPr>
          <p:spPr>
            <a:xfrm>
              <a:off x="1814906" y="4185489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39" y="270"/>
                    <a:pt x="339" y="177"/>
                  </a:cubicBezTo>
                  <a:cubicBezTo>
                    <a:pt x="339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7"/>
            <p:cNvSpPr/>
            <p:nvPr/>
          </p:nvSpPr>
          <p:spPr>
            <a:xfrm>
              <a:off x="1908895" y="4264461"/>
              <a:ext cx="12556" cy="12163"/>
            </a:xfrm>
            <a:custGeom>
              <a:avLst/>
              <a:gdLst/>
              <a:ahLst/>
              <a:cxnLst/>
              <a:rect l="l" t="t" r="r" b="b"/>
              <a:pathLst>
                <a:path w="352" h="341" extrusionOk="0">
                  <a:moveTo>
                    <a:pt x="177" y="1"/>
                  </a:moveTo>
                  <a:cubicBezTo>
                    <a:pt x="83" y="1"/>
                    <a:pt x="0" y="71"/>
                    <a:pt x="0" y="165"/>
                  </a:cubicBezTo>
                  <a:cubicBezTo>
                    <a:pt x="0" y="270"/>
                    <a:pt x="83" y="340"/>
                    <a:pt x="177" y="340"/>
                  </a:cubicBezTo>
                  <a:cubicBezTo>
                    <a:pt x="270" y="340"/>
                    <a:pt x="352" y="270"/>
                    <a:pt x="352" y="165"/>
                  </a:cubicBezTo>
                  <a:cubicBezTo>
                    <a:pt x="352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7"/>
            <p:cNvSpPr/>
            <p:nvPr/>
          </p:nvSpPr>
          <p:spPr>
            <a:xfrm>
              <a:off x="1854998" y="4235212"/>
              <a:ext cx="12128" cy="12163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1"/>
                  </a:moveTo>
                  <a:cubicBezTo>
                    <a:pt x="82" y="1"/>
                    <a:pt x="1" y="71"/>
                    <a:pt x="1" y="165"/>
                  </a:cubicBezTo>
                  <a:cubicBezTo>
                    <a:pt x="1" y="259"/>
                    <a:pt x="82" y="340"/>
                    <a:pt x="176" y="340"/>
                  </a:cubicBezTo>
                  <a:cubicBezTo>
                    <a:pt x="270" y="340"/>
                    <a:pt x="340" y="259"/>
                    <a:pt x="340" y="165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7"/>
            <p:cNvSpPr/>
            <p:nvPr/>
          </p:nvSpPr>
          <p:spPr>
            <a:xfrm>
              <a:off x="1814906" y="4282867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2"/>
                    <a:pt x="0" y="176"/>
                  </a:cubicBezTo>
                  <a:cubicBezTo>
                    <a:pt x="0" y="269"/>
                    <a:pt x="82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7"/>
            <p:cNvSpPr/>
            <p:nvPr/>
          </p:nvSpPr>
          <p:spPr>
            <a:xfrm>
              <a:off x="1738394" y="4111938"/>
              <a:ext cx="12199" cy="12592"/>
            </a:xfrm>
            <a:custGeom>
              <a:avLst/>
              <a:gdLst/>
              <a:ahLst/>
              <a:cxnLst/>
              <a:rect l="l" t="t" r="r" b="b"/>
              <a:pathLst>
                <a:path w="342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1" y="352"/>
                    <a:pt x="341" y="271"/>
                    <a:pt x="341" y="177"/>
                  </a:cubicBezTo>
                  <a:cubicBezTo>
                    <a:pt x="341" y="83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7"/>
            <p:cNvSpPr/>
            <p:nvPr/>
          </p:nvSpPr>
          <p:spPr>
            <a:xfrm>
              <a:off x="1689955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6" y="1"/>
                  </a:moveTo>
                  <a:cubicBezTo>
                    <a:pt x="82" y="1"/>
                    <a:pt x="0" y="71"/>
                    <a:pt x="0" y="177"/>
                  </a:cubicBezTo>
                  <a:cubicBezTo>
                    <a:pt x="0" y="271"/>
                    <a:pt x="82" y="341"/>
                    <a:pt x="176" y="341"/>
                  </a:cubicBezTo>
                  <a:cubicBezTo>
                    <a:pt x="270" y="341"/>
                    <a:pt x="340" y="271"/>
                    <a:pt x="340" y="177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7"/>
            <p:cNvSpPr/>
            <p:nvPr/>
          </p:nvSpPr>
          <p:spPr>
            <a:xfrm>
              <a:off x="1738394" y="4345539"/>
              <a:ext cx="12199" cy="12556"/>
            </a:xfrm>
            <a:custGeom>
              <a:avLst/>
              <a:gdLst/>
              <a:ahLst/>
              <a:cxnLst/>
              <a:rect l="l" t="t" r="r" b="b"/>
              <a:pathLst>
                <a:path w="342" h="352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cubicBezTo>
                    <a:pt x="1" y="269"/>
                    <a:pt x="71" y="352"/>
                    <a:pt x="165" y="352"/>
                  </a:cubicBezTo>
                  <a:cubicBezTo>
                    <a:pt x="271" y="352"/>
                    <a:pt x="341" y="269"/>
                    <a:pt x="341" y="176"/>
                  </a:cubicBezTo>
                  <a:cubicBezTo>
                    <a:pt x="341" y="82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7"/>
            <p:cNvSpPr/>
            <p:nvPr/>
          </p:nvSpPr>
          <p:spPr>
            <a:xfrm>
              <a:off x="1854998" y="4394014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1"/>
                    <a:pt x="1" y="176"/>
                  </a:cubicBezTo>
                  <a:cubicBezTo>
                    <a:pt x="1" y="269"/>
                    <a:pt x="82" y="340"/>
                    <a:pt x="176" y="340"/>
                  </a:cubicBezTo>
                  <a:cubicBezTo>
                    <a:pt x="270" y="340"/>
                    <a:pt x="340" y="269"/>
                    <a:pt x="340" y="176"/>
                  </a:cubicBezTo>
                  <a:cubicBezTo>
                    <a:pt x="340" y="71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7"/>
            <p:cNvSpPr/>
            <p:nvPr/>
          </p:nvSpPr>
          <p:spPr>
            <a:xfrm>
              <a:off x="1971566" y="4345539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7"/>
            <p:cNvSpPr/>
            <p:nvPr/>
          </p:nvSpPr>
          <p:spPr>
            <a:xfrm>
              <a:off x="2020041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7" y="1"/>
                  </a:moveTo>
                  <a:cubicBezTo>
                    <a:pt x="71" y="1"/>
                    <a:pt x="0" y="71"/>
                    <a:pt x="0" y="177"/>
                  </a:cubicBezTo>
                  <a:cubicBezTo>
                    <a:pt x="0" y="271"/>
                    <a:pt x="71" y="341"/>
                    <a:pt x="177" y="341"/>
                  </a:cubicBezTo>
                  <a:cubicBezTo>
                    <a:pt x="270" y="341"/>
                    <a:pt x="341" y="271"/>
                    <a:pt x="341" y="177"/>
                  </a:cubicBezTo>
                  <a:cubicBezTo>
                    <a:pt x="341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7"/>
            <p:cNvSpPr/>
            <p:nvPr/>
          </p:nvSpPr>
          <p:spPr>
            <a:xfrm>
              <a:off x="1971566" y="411193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7" y="1"/>
                  </a:moveTo>
                  <a:cubicBezTo>
                    <a:pt x="83" y="1"/>
                    <a:pt x="0" y="83"/>
                    <a:pt x="0" y="177"/>
                  </a:cubicBezTo>
                  <a:cubicBezTo>
                    <a:pt x="0" y="271"/>
                    <a:pt x="83" y="352"/>
                    <a:pt x="177" y="352"/>
                  </a:cubicBezTo>
                  <a:cubicBezTo>
                    <a:pt x="270" y="352"/>
                    <a:pt x="352" y="271"/>
                    <a:pt x="352" y="177"/>
                  </a:cubicBezTo>
                  <a:cubicBezTo>
                    <a:pt x="352" y="83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4515672C-57FA-4C28-A3A7-37F38D83781D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108" name="Google Shape;765;p17">
            <a:extLst>
              <a:ext uri="{FF2B5EF4-FFF2-40B4-BE49-F238E27FC236}">
                <a16:creationId xmlns:a16="http://schemas.microsoft.com/office/drawing/2014/main" id="{4FA7AB5E-F542-4631-AE2D-3A5F998A9F3F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sp>
        <p:nvSpPr>
          <p:cNvPr id="106" name="Flecha: cheurón 105">
            <a:extLst>
              <a:ext uri="{FF2B5EF4-FFF2-40B4-BE49-F238E27FC236}">
                <a16:creationId xmlns:a16="http://schemas.microsoft.com/office/drawing/2014/main" id="{87D951AB-1A57-44B9-B002-575730AC1185}"/>
              </a:ext>
            </a:extLst>
          </p:cNvPr>
          <p:cNvSpPr/>
          <p:nvPr/>
        </p:nvSpPr>
        <p:spPr>
          <a:xfrm>
            <a:off x="1384457" y="4878729"/>
            <a:ext cx="7717007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72830D8F-2484-4D45-BBA8-6D47B9BAFE14}"/>
              </a:ext>
            </a:extLst>
          </p:cNvPr>
          <p:cNvGrpSpPr/>
          <p:nvPr/>
        </p:nvGrpSpPr>
        <p:grpSpPr>
          <a:xfrm>
            <a:off x="64951" y="4764522"/>
            <a:ext cx="1260547" cy="308705"/>
            <a:chOff x="2172931" y="4896382"/>
            <a:chExt cx="3991353" cy="977472"/>
          </a:xfrm>
        </p:grpSpPr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6F91003B-3EDF-4698-8CC9-3CD33C49399A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347A8453-4C79-4B89-A463-05F9A5EA6579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5C4911B0-3FE6-4351-AAB7-AEEB0BE7F2B6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3ED692A3-FA60-4FAF-A78B-2765804798A8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2232C46F-8385-43A6-9E1C-EA5F72515DA6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F015E021-38BE-4180-85AC-762AB9BEF85B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F0D43C02-DDBE-495B-B650-23937F9C1C00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B9EA8B2D-7BBE-4C56-A048-AD7D7AEEDA05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528F2A52-88B5-4958-8D95-507566C3467A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8A9230D4-56F0-434E-93D3-1DD0D3FDF85D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786A5D7F-4E67-4550-A339-4EC443F6DCF5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02A8744D-5FC4-496B-A46F-D102FA1489C6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9392ACE7-7801-4BAD-813C-6E43621EC06D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01584BB9-0FDD-4C3E-9F1D-C0139D8F77C2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60095170-1F04-446D-B783-79D916BBE4DA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0" name="Google Shape;6260;p30"/>
          <p:cNvGrpSpPr/>
          <p:nvPr/>
        </p:nvGrpSpPr>
        <p:grpSpPr>
          <a:xfrm>
            <a:off x="443225" y="1551325"/>
            <a:ext cx="2926913" cy="1044900"/>
            <a:chOff x="443225" y="1580550"/>
            <a:chExt cx="2926913" cy="1044900"/>
          </a:xfrm>
        </p:grpSpPr>
        <p:sp>
          <p:nvSpPr>
            <p:cNvPr id="6261" name="Google Shape;6261;p30"/>
            <p:cNvSpPr/>
            <p:nvPr/>
          </p:nvSpPr>
          <p:spPr>
            <a:xfrm>
              <a:off x="44322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0"/>
            <p:cNvSpPr/>
            <p:nvPr/>
          </p:nvSpPr>
          <p:spPr>
            <a:xfrm>
              <a:off x="495200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0"/>
            <p:cNvSpPr/>
            <p:nvPr/>
          </p:nvSpPr>
          <p:spPr>
            <a:xfrm>
              <a:off x="2486038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4" name="Google Shape;6264;p30"/>
            <p:cNvCxnSpPr>
              <a:endCxn id="6263" idx="2"/>
            </p:cNvCxnSpPr>
            <p:nvPr/>
          </p:nvCxnSpPr>
          <p:spPr>
            <a:xfrm>
              <a:off x="23429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65" name="Google Shape;6265;p30"/>
          <p:cNvGrpSpPr/>
          <p:nvPr/>
        </p:nvGrpSpPr>
        <p:grpSpPr>
          <a:xfrm>
            <a:off x="443225" y="3239025"/>
            <a:ext cx="2926913" cy="1044900"/>
            <a:chOff x="443225" y="3268250"/>
            <a:chExt cx="2926913" cy="1044900"/>
          </a:xfrm>
        </p:grpSpPr>
        <p:sp>
          <p:nvSpPr>
            <p:cNvPr id="6266" name="Google Shape;6266;p30"/>
            <p:cNvSpPr/>
            <p:nvPr/>
          </p:nvSpPr>
          <p:spPr>
            <a:xfrm>
              <a:off x="491150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0"/>
            <p:cNvSpPr/>
            <p:nvPr/>
          </p:nvSpPr>
          <p:spPr>
            <a:xfrm>
              <a:off x="2486038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0"/>
            <p:cNvSpPr/>
            <p:nvPr/>
          </p:nvSpPr>
          <p:spPr>
            <a:xfrm>
              <a:off x="44322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9" name="Google Shape;6269;p30"/>
            <p:cNvCxnSpPr/>
            <p:nvPr/>
          </p:nvCxnSpPr>
          <p:spPr>
            <a:xfrm>
              <a:off x="23429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0" name="Google Shape;6270;p30"/>
          <p:cNvGrpSpPr/>
          <p:nvPr/>
        </p:nvGrpSpPr>
        <p:grpSpPr>
          <a:xfrm>
            <a:off x="5746050" y="1551325"/>
            <a:ext cx="2926925" cy="1044900"/>
            <a:chOff x="5746050" y="1580550"/>
            <a:chExt cx="2926925" cy="1044900"/>
          </a:xfrm>
        </p:grpSpPr>
        <p:sp>
          <p:nvSpPr>
            <p:cNvPr id="6271" name="Google Shape;6271;p30"/>
            <p:cNvSpPr/>
            <p:nvPr/>
          </p:nvSpPr>
          <p:spPr>
            <a:xfrm>
              <a:off x="6825275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0"/>
            <p:cNvSpPr/>
            <p:nvPr/>
          </p:nvSpPr>
          <p:spPr>
            <a:xfrm>
              <a:off x="5746050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0"/>
            <p:cNvSpPr/>
            <p:nvPr/>
          </p:nvSpPr>
          <p:spPr>
            <a:xfrm>
              <a:off x="677337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4" name="Google Shape;6274;p30"/>
            <p:cNvCxnSpPr/>
            <p:nvPr/>
          </p:nvCxnSpPr>
          <p:spPr>
            <a:xfrm>
              <a:off x="66301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5" name="Google Shape;6275;p30"/>
          <p:cNvGrpSpPr/>
          <p:nvPr/>
        </p:nvGrpSpPr>
        <p:grpSpPr>
          <a:xfrm>
            <a:off x="5746050" y="3239025"/>
            <a:ext cx="2926925" cy="1044900"/>
            <a:chOff x="5746050" y="3268250"/>
            <a:chExt cx="2926925" cy="1044900"/>
          </a:xfrm>
        </p:grpSpPr>
        <p:sp>
          <p:nvSpPr>
            <p:cNvPr id="6276" name="Google Shape;6276;p30"/>
            <p:cNvSpPr/>
            <p:nvPr/>
          </p:nvSpPr>
          <p:spPr>
            <a:xfrm>
              <a:off x="6825275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0"/>
            <p:cNvSpPr/>
            <p:nvPr/>
          </p:nvSpPr>
          <p:spPr>
            <a:xfrm>
              <a:off x="5746050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0"/>
            <p:cNvSpPr/>
            <p:nvPr/>
          </p:nvSpPr>
          <p:spPr>
            <a:xfrm>
              <a:off x="677337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9" name="Google Shape;6279;p30"/>
            <p:cNvCxnSpPr/>
            <p:nvPr/>
          </p:nvCxnSpPr>
          <p:spPr>
            <a:xfrm>
              <a:off x="66301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80" name="Google Shape;6280;p30"/>
          <p:cNvGrpSpPr/>
          <p:nvPr/>
        </p:nvGrpSpPr>
        <p:grpSpPr>
          <a:xfrm>
            <a:off x="3527250" y="1551325"/>
            <a:ext cx="2089500" cy="2732700"/>
            <a:chOff x="3527250" y="1580550"/>
            <a:chExt cx="2089500" cy="2732700"/>
          </a:xfrm>
        </p:grpSpPr>
        <p:sp>
          <p:nvSpPr>
            <p:cNvPr id="6281" name="Google Shape;6281;p30"/>
            <p:cNvSpPr/>
            <p:nvPr/>
          </p:nvSpPr>
          <p:spPr>
            <a:xfrm>
              <a:off x="3527250" y="1580550"/>
              <a:ext cx="2089500" cy="27327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0"/>
            <p:cNvSpPr/>
            <p:nvPr/>
          </p:nvSpPr>
          <p:spPr>
            <a:xfrm>
              <a:off x="3569250" y="3223600"/>
              <a:ext cx="2005500" cy="43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4" name="Google Shape;6284;p30"/>
          <p:cNvGrpSpPr/>
          <p:nvPr/>
        </p:nvGrpSpPr>
        <p:grpSpPr>
          <a:xfrm>
            <a:off x="6811625" y="1590625"/>
            <a:ext cx="1823100" cy="866900"/>
            <a:chOff x="6811625" y="1590625"/>
            <a:chExt cx="1823100" cy="866900"/>
          </a:xfrm>
        </p:grpSpPr>
        <p:sp>
          <p:nvSpPr>
            <p:cNvPr id="6285" name="Google Shape;6285;p30"/>
            <p:cNvSpPr txBox="1"/>
            <p:nvPr/>
          </p:nvSpPr>
          <p:spPr>
            <a:xfrm>
              <a:off x="6811625" y="1590625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Appliances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6" name="Google Shape;6286;p30"/>
            <p:cNvSpPr txBox="1"/>
            <p:nvPr/>
          </p:nvSpPr>
          <p:spPr>
            <a:xfrm>
              <a:off x="6811625" y="1932225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87" name="Google Shape;6287;p30"/>
          <p:cNvGrpSpPr/>
          <p:nvPr/>
        </p:nvGrpSpPr>
        <p:grpSpPr>
          <a:xfrm>
            <a:off x="6811625" y="3293450"/>
            <a:ext cx="1823100" cy="866900"/>
            <a:chOff x="6811625" y="3293450"/>
            <a:chExt cx="1823100" cy="866900"/>
          </a:xfrm>
        </p:grpSpPr>
        <p:sp>
          <p:nvSpPr>
            <p:cNvPr id="6288" name="Google Shape;6288;p30"/>
            <p:cNvSpPr txBox="1"/>
            <p:nvPr/>
          </p:nvSpPr>
          <p:spPr>
            <a:xfrm>
              <a:off x="6811625" y="3293450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 poisoning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9" name="Google Shape;6289;p30"/>
            <p:cNvSpPr txBox="1"/>
            <p:nvPr/>
          </p:nvSpPr>
          <p:spPr>
            <a:xfrm>
              <a:off x="6811625" y="3635050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0" name="Google Shape;6290;p30"/>
          <p:cNvGrpSpPr/>
          <p:nvPr/>
        </p:nvGrpSpPr>
        <p:grpSpPr>
          <a:xfrm>
            <a:off x="481409" y="1590625"/>
            <a:ext cx="1823400" cy="866900"/>
            <a:chOff x="481409" y="1590625"/>
            <a:chExt cx="1823400" cy="866900"/>
          </a:xfrm>
        </p:grpSpPr>
        <p:sp>
          <p:nvSpPr>
            <p:cNvPr id="6291" name="Google Shape;6291;p30"/>
            <p:cNvSpPr txBox="1"/>
            <p:nvPr/>
          </p:nvSpPr>
          <p:spPr>
            <a:xfrm>
              <a:off x="481409" y="1590625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2" name="Google Shape;6292;p30"/>
            <p:cNvSpPr txBox="1"/>
            <p:nvPr/>
          </p:nvSpPr>
          <p:spPr>
            <a:xfrm>
              <a:off x="481409" y="1932225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3" name="Google Shape;6293;p30"/>
          <p:cNvGrpSpPr/>
          <p:nvPr/>
        </p:nvGrpSpPr>
        <p:grpSpPr>
          <a:xfrm>
            <a:off x="481409" y="3293450"/>
            <a:ext cx="1823400" cy="866900"/>
            <a:chOff x="481409" y="3293450"/>
            <a:chExt cx="1823400" cy="866900"/>
          </a:xfrm>
        </p:grpSpPr>
        <p:sp>
          <p:nvSpPr>
            <p:cNvPr id="6294" name="Google Shape;6294;p30"/>
            <p:cNvSpPr txBox="1"/>
            <p:nvPr/>
          </p:nvSpPr>
          <p:spPr>
            <a:xfrm>
              <a:off x="481409" y="3293450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Health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5" name="Google Shape;6295;p30"/>
            <p:cNvSpPr txBox="1"/>
            <p:nvPr/>
          </p:nvSpPr>
          <p:spPr>
            <a:xfrm>
              <a:off x="481409" y="3635050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6" name="Google Shape;6296;p30"/>
          <p:cNvGrpSpPr/>
          <p:nvPr/>
        </p:nvGrpSpPr>
        <p:grpSpPr>
          <a:xfrm>
            <a:off x="3491550" y="3193475"/>
            <a:ext cx="2160900" cy="899825"/>
            <a:chOff x="3491550" y="3193475"/>
            <a:chExt cx="2160900" cy="899825"/>
          </a:xfrm>
        </p:grpSpPr>
        <p:sp>
          <p:nvSpPr>
            <p:cNvPr id="6297" name="Google Shape;6297;p30"/>
            <p:cNvSpPr txBox="1"/>
            <p:nvPr/>
          </p:nvSpPr>
          <p:spPr>
            <a:xfrm>
              <a:off x="3491550" y="3193475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Ash may affect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8" name="Google Shape;6298;p30"/>
            <p:cNvSpPr txBox="1"/>
            <p:nvPr/>
          </p:nvSpPr>
          <p:spPr>
            <a:xfrm>
              <a:off x="3569250" y="35680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9" name="Google Shape;6299;p30"/>
          <p:cNvGrpSpPr/>
          <p:nvPr/>
        </p:nvGrpSpPr>
        <p:grpSpPr>
          <a:xfrm>
            <a:off x="2712064" y="3546159"/>
            <a:ext cx="432046" cy="430632"/>
            <a:chOff x="2916738" y="1939154"/>
            <a:chExt cx="381094" cy="379847"/>
          </a:xfrm>
        </p:grpSpPr>
        <p:sp>
          <p:nvSpPr>
            <p:cNvPr id="6300" name="Google Shape;6300;p30"/>
            <p:cNvSpPr/>
            <p:nvPr/>
          </p:nvSpPr>
          <p:spPr>
            <a:xfrm>
              <a:off x="3107249" y="1945004"/>
              <a:ext cx="71911" cy="47655"/>
            </a:xfrm>
            <a:custGeom>
              <a:avLst/>
              <a:gdLst/>
              <a:ahLst/>
              <a:cxnLst/>
              <a:rect l="l" t="t" r="r" b="b"/>
              <a:pathLst>
                <a:path w="2016" h="1336" extrusionOk="0">
                  <a:moveTo>
                    <a:pt x="1" y="0"/>
                  </a:moveTo>
                  <a:lnTo>
                    <a:pt x="1" y="1336"/>
                  </a:lnTo>
                  <a:lnTo>
                    <a:pt x="1841" y="1336"/>
                  </a:lnTo>
                  <a:cubicBezTo>
                    <a:pt x="1934" y="1336"/>
                    <a:pt x="2016" y="1265"/>
                    <a:pt x="2016" y="1172"/>
                  </a:cubicBezTo>
                  <a:lnTo>
                    <a:pt x="2016" y="164"/>
                  </a:lnTo>
                  <a:cubicBezTo>
                    <a:pt x="2016" y="70"/>
                    <a:pt x="1934" y="0"/>
                    <a:pt x="184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0"/>
            <p:cNvSpPr/>
            <p:nvPr/>
          </p:nvSpPr>
          <p:spPr>
            <a:xfrm>
              <a:off x="3101399" y="1939154"/>
              <a:ext cx="11343" cy="100732"/>
            </a:xfrm>
            <a:custGeom>
              <a:avLst/>
              <a:gdLst/>
              <a:ahLst/>
              <a:cxnLst/>
              <a:rect l="l" t="t" r="r" b="b"/>
              <a:pathLst>
                <a:path w="318" h="2824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2660"/>
                  </a:lnTo>
                  <a:cubicBezTo>
                    <a:pt x="1" y="2753"/>
                    <a:pt x="71" y="2824"/>
                    <a:pt x="165" y="2824"/>
                  </a:cubicBezTo>
                  <a:cubicBezTo>
                    <a:pt x="247" y="2824"/>
                    <a:pt x="318" y="2753"/>
                    <a:pt x="318" y="2660"/>
                  </a:cubicBezTo>
                  <a:lnTo>
                    <a:pt x="318" y="164"/>
                  </a:lnTo>
                  <a:cubicBezTo>
                    <a:pt x="318" y="70"/>
                    <a:pt x="247" y="0"/>
                    <a:pt x="1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0"/>
            <p:cNvSpPr/>
            <p:nvPr/>
          </p:nvSpPr>
          <p:spPr>
            <a:xfrm>
              <a:off x="3225529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73" y="1"/>
                  </a:moveTo>
                  <a:cubicBezTo>
                    <a:pt x="158" y="1"/>
                    <a:pt x="143" y="3"/>
                    <a:pt x="129" y="7"/>
                  </a:cubicBezTo>
                  <a:cubicBezTo>
                    <a:pt x="47" y="30"/>
                    <a:pt x="1" y="124"/>
                    <a:pt x="24" y="206"/>
                  </a:cubicBezTo>
                  <a:lnTo>
                    <a:pt x="1699" y="5829"/>
                  </a:lnTo>
                  <a:cubicBezTo>
                    <a:pt x="1711" y="5899"/>
                    <a:pt x="1781" y="5934"/>
                    <a:pt x="1839" y="5934"/>
                  </a:cubicBezTo>
                  <a:lnTo>
                    <a:pt x="1886" y="5934"/>
                  </a:lnTo>
                  <a:cubicBezTo>
                    <a:pt x="1969" y="5911"/>
                    <a:pt x="2015" y="5817"/>
                    <a:pt x="1992" y="5735"/>
                  </a:cubicBezTo>
                  <a:lnTo>
                    <a:pt x="329" y="113"/>
                  </a:lnTo>
                  <a:cubicBezTo>
                    <a:pt x="309" y="44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0"/>
            <p:cNvSpPr/>
            <p:nvPr/>
          </p:nvSpPr>
          <p:spPr>
            <a:xfrm>
              <a:off x="2916738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844" y="1"/>
                  </a:moveTo>
                  <a:cubicBezTo>
                    <a:pt x="1778" y="1"/>
                    <a:pt x="1719" y="44"/>
                    <a:pt x="1699" y="113"/>
                  </a:cubicBezTo>
                  <a:lnTo>
                    <a:pt x="24" y="5735"/>
                  </a:lnTo>
                  <a:cubicBezTo>
                    <a:pt x="0" y="5817"/>
                    <a:pt x="47" y="5911"/>
                    <a:pt x="130" y="5934"/>
                  </a:cubicBezTo>
                  <a:lnTo>
                    <a:pt x="176" y="5934"/>
                  </a:lnTo>
                  <a:cubicBezTo>
                    <a:pt x="247" y="5934"/>
                    <a:pt x="305" y="5899"/>
                    <a:pt x="328" y="5829"/>
                  </a:cubicBezTo>
                  <a:lnTo>
                    <a:pt x="1992" y="206"/>
                  </a:lnTo>
                  <a:cubicBezTo>
                    <a:pt x="2015" y="124"/>
                    <a:pt x="1968" y="30"/>
                    <a:pt x="1887" y="7"/>
                  </a:cubicBezTo>
                  <a:cubicBezTo>
                    <a:pt x="1872" y="3"/>
                    <a:pt x="1858" y="1"/>
                    <a:pt x="184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0"/>
            <p:cNvSpPr/>
            <p:nvPr/>
          </p:nvSpPr>
          <p:spPr>
            <a:xfrm>
              <a:off x="2956830" y="2020517"/>
              <a:ext cx="300912" cy="274267"/>
            </a:xfrm>
            <a:custGeom>
              <a:avLst/>
              <a:gdLst/>
              <a:ahLst/>
              <a:cxnLst/>
              <a:rect l="l" t="t" r="r" b="b"/>
              <a:pathLst>
                <a:path w="8436" h="7689" extrusionOk="0">
                  <a:moveTo>
                    <a:pt x="4214" y="1"/>
                  </a:moveTo>
                  <a:cubicBezTo>
                    <a:pt x="4177" y="1"/>
                    <a:pt x="4142" y="9"/>
                    <a:pt x="4113" y="27"/>
                  </a:cubicBezTo>
                  <a:lnTo>
                    <a:pt x="610" y="2136"/>
                  </a:lnTo>
                  <a:cubicBezTo>
                    <a:pt x="552" y="2171"/>
                    <a:pt x="516" y="2230"/>
                    <a:pt x="505" y="2300"/>
                  </a:cubicBezTo>
                  <a:lnTo>
                    <a:pt x="1" y="7688"/>
                  </a:lnTo>
                  <a:lnTo>
                    <a:pt x="8435" y="7688"/>
                  </a:lnTo>
                  <a:lnTo>
                    <a:pt x="7920" y="2300"/>
                  </a:lnTo>
                  <a:cubicBezTo>
                    <a:pt x="7908" y="2230"/>
                    <a:pt x="7873" y="2171"/>
                    <a:pt x="7815" y="2136"/>
                  </a:cubicBezTo>
                  <a:lnTo>
                    <a:pt x="4324" y="27"/>
                  </a:lnTo>
                  <a:cubicBezTo>
                    <a:pt x="4289" y="9"/>
                    <a:pt x="4251" y="1"/>
                    <a:pt x="421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0"/>
            <p:cNvSpPr/>
            <p:nvPr/>
          </p:nvSpPr>
          <p:spPr>
            <a:xfrm>
              <a:off x="3213829" y="2083724"/>
              <a:ext cx="43910" cy="211059"/>
            </a:xfrm>
            <a:custGeom>
              <a:avLst/>
              <a:gdLst/>
              <a:ahLst/>
              <a:cxnLst/>
              <a:rect l="l" t="t" r="r" b="b"/>
              <a:pathLst>
                <a:path w="1231" h="5917" extrusionOk="0">
                  <a:moveTo>
                    <a:pt x="1" y="0"/>
                  </a:moveTo>
                  <a:lnTo>
                    <a:pt x="551" y="5916"/>
                  </a:lnTo>
                  <a:lnTo>
                    <a:pt x="1230" y="5916"/>
                  </a:lnTo>
                  <a:lnTo>
                    <a:pt x="715" y="528"/>
                  </a:lnTo>
                  <a:cubicBezTo>
                    <a:pt x="703" y="458"/>
                    <a:pt x="668" y="399"/>
                    <a:pt x="610" y="364"/>
                  </a:cubicBezTo>
                  <a:cubicBezTo>
                    <a:pt x="457" y="270"/>
                    <a:pt x="165" y="94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0"/>
            <p:cNvSpPr/>
            <p:nvPr/>
          </p:nvSpPr>
          <p:spPr>
            <a:xfrm>
              <a:off x="3077179" y="2065782"/>
              <a:ext cx="59819" cy="59747"/>
            </a:xfrm>
            <a:custGeom>
              <a:avLst/>
              <a:gdLst/>
              <a:ahLst/>
              <a:cxnLst/>
              <a:rect l="l" t="t" r="r" b="b"/>
              <a:pathLst>
                <a:path w="1677" h="1675" extrusionOk="0">
                  <a:moveTo>
                    <a:pt x="633" y="0"/>
                  </a:moveTo>
                  <a:cubicBezTo>
                    <a:pt x="563" y="0"/>
                    <a:pt x="505" y="58"/>
                    <a:pt x="505" y="128"/>
                  </a:cubicBezTo>
                  <a:lnTo>
                    <a:pt x="505" y="456"/>
                  </a:lnTo>
                  <a:cubicBezTo>
                    <a:pt x="505" y="480"/>
                    <a:pt x="481" y="503"/>
                    <a:pt x="458" y="503"/>
                  </a:cubicBezTo>
                  <a:lnTo>
                    <a:pt x="130" y="503"/>
                  </a:lnTo>
                  <a:cubicBezTo>
                    <a:pt x="60" y="503"/>
                    <a:pt x="1" y="562"/>
                    <a:pt x="1" y="633"/>
                  </a:cubicBezTo>
                  <a:lnTo>
                    <a:pt x="1" y="1054"/>
                  </a:lnTo>
                  <a:cubicBezTo>
                    <a:pt x="1" y="1125"/>
                    <a:pt x="60" y="1171"/>
                    <a:pt x="130" y="1171"/>
                  </a:cubicBezTo>
                  <a:lnTo>
                    <a:pt x="458" y="1171"/>
                  </a:lnTo>
                  <a:cubicBezTo>
                    <a:pt x="481" y="1171"/>
                    <a:pt x="505" y="1195"/>
                    <a:pt x="505" y="1218"/>
                  </a:cubicBezTo>
                  <a:lnTo>
                    <a:pt x="505" y="1558"/>
                  </a:lnTo>
                  <a:cubicBezTo>
                    <a:pt x="505" y="1628"/>
                    <a:pt x="563" y="1675"/>
                    <a:pt x="633" y="1675"/>
                  </a:cubicBezTo>
                  <a:lnTo>
                    <a:pt x="1055" y="1675"/>
                  </a:lnTo>
                  <a:cubicBezTo>
                    <a:pt x="1125" y="1675"/>
                    <a:pt x="1172" y="1628"/>
                    <a:pt x="1172" y="1558"/>
                  </a:cubicBezTo>
                  <a:lnTo>
                    <a:pt x="1172" y="1218"/>
                  </a:lnTo>
                  <a:cubicBezTo>
                    <a:pt x="1172" y="1195"/>
                    <a:pt x="1195" y="1171"/>
                    <a:pt x="1219" y="1171"/>
                  </a:cubicBezTo>
                  <a:lnTo>
                    <a:pt x="1559" y="1171"/>
                  </a:lnTo>
                  <a:cubicBezTo>
                    <a:pt x="1629" y="1171"/>
                    <a:pt x="1676" y="1125"/>
                    <a:pt x="1676" y="1054"/>
                  </a:cubicBezTo>
                  <a:lnTo>
                    <a:pt x="1676" y="633"/>
                  </a:lnTo>
                  <a:cubicBezTo>
                    <a:pt x="1676" y="562"/>
                    <a:pt x="1629" y="503"/>
                    <a:pt x="1559" y="503"/>
                  </a:cubicBezTo>
                  <a:lnTo>
                    <a:pt x="1219" y="503"/>
                  </a:lnTo>
                  <a:cubicBezTo>
                    <a:pt x="1195" y="503"/>
                    <a:pt x="1172" y="480"/>
                    <a:pt x="1172" y="456"/>
                  </a:cubicBezTo>
                  <a:lnTo>
                    <a:pt x="1172" y="128"/>
                  </a:lnTo>
                  <a:cubicBezTo>
                    <a:pt x="1172" y="58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0"/>
            <p:cNvSpPr/>
            <p:nvPr/>
          </p:nvSpPr>
          <p:spPr>
            <a:xfrm>
              <a:off x="2916738" y="2262286"/>
              <a:ext cx="23863" cy="38345"/>
            </a:xfrm>
            <a:custGeom>
              <a:avLst/>
              <a:gdLst/>
              <a:ahLst/>
              <a:cxnLst/>
              <a:rect l="l" t="t" r="r" b="b"/>
              <a:pathLst>
                <a:path w="669" h="1075" extrusionOk="0">
                  <a:moveTo>
                    <a:pt x="167" y="1"/>
                  </a:moveTo>
                  <a:cubicBezTo>
                    <a:pt x="151" y="1"/>
                    <a:pt x="134" y="3"/>
                    <a:pt x="117" y="8"/>
                  </a:cubicBezTo>
                  <a:cubicBezTo>
                    <a:pt x="36" y="44"/>
                    <a:pt x="0" y="137"/>
                    <a:pt x="36" y="219"/>
                  </a:cubicBezTo>
                  <a:lnTo>
                    <a:pt x="352" y="969"/>
                  </a:lnTo>
                  <a:cubicBezTo>
                    <a:pt x="375" y="1028"/>
                    <a:pt x="434" y="1074"/>
                    <a:pt x="492" y="1074"/>
                  </a:cubicBezTo>
                  <a:cubicBezTo>
                    <a:pt x="516" y="1074"/>
                    <a:pt x="528" y="1062"/>
                    <a:pt x="551" y="1051"/>
                  </a:cubicBezTo>
                  <a:cubicBezTo>
                    <a:pt x="633" y="1028"/>
                    <a:pt x="668" y="934"/>
                    <a:pt x="633" y="851"/>
                  </a:cubicBezTo>
                  <a:lnTo>
                    <a:pt x="317" y="102"/>
                  </a:lnTo>
                  <a:cubicBezTo>
                    <a:pt x="289" y="37"/>
                    <a:pt x="231" y="1"/>
                    <a:pt x="16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0"/>
            <p:cNvSpPr/>
            <p:nvPr/>
          </p:nvSpPr>
          <p:spPr>
            <a:xfrm>
              <a:off x="3271507" y="2262286"/>
              <a:ext cx="26324" cy="42911"/>
            </a:xfrm>
            <a:custGeom>
              <a:avLst/>
              <a:gdLst/>
              <a:ahLst/>
              <a:cxnLst/>
              <a:rect l="l" t="t" r="r" b="b"/>
              <a:pathLst>
                <a:path w="738" h="1203" extrusionOk="0">
                  <a:moveTo>
                    <a:pt x="570" y="1"/>
                  </a:moveTo>
                  <a:cubicBezTo>
                    <a:pt x="503" y="1"/>
                    <a:pt x="438" y="37"/>
                    <a:pt x="410" y="102"/>
                  </a:cubicBezTo>
                  <a:lnTo>
                    <a:pt x="35" y="992"/>
                  </a:lnTo>
                  <a:cubicBezTo>
                    <a:pt x="0" y="1074"/>
                    <a:pt x="47" y="1168"/>
                    <a:pt x="117" y="1192"/>
                  </a:cubicBezTo>
                  <a:cubicBezTo>
                    <a:pt x="141" y="1203"/>
                    <a:pt x="164" y="1203"/>
                    <a:pt x="188" y="1203"/>
                  </a:cubicBezTo>
                  <a:cubicBezTo>
                    <a:pt x="246" y="1203"/>
                    <a:pt x="305" y="1168"/>
                    <a:pt x="328" y="1109"/>
                  </a:cubicBezTo>
                  <a:lnTo>
                    <a:pt x="703" y="219"/>
                  </a:lnTo>
                  <a:cubicBezTo>
                    <a:pt x="738" y="137"/>
                    <a:pt x="691" y="44"/>
                    <a:pt x="621" y="8"/>
                  </a:cubicBezTo>
                  <a:cubicBezTo>
                    <a:pt x="604" y="3"/>
                    <a:pt x="587" y="1"/>
                    <a:pt x="57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0"/>
            <p:cNvSpPr/>
            <p:nvPr/>
          </p:nvSpPr>
          <p:spPr>
            <a:xfrm>
              <a:off x="3101399" y="2151389"/>
              <a:ext cx="11343" cy="43517"/>
            </a:xfrm>
            <a:custGeom>
              <a:avLst/>
              <a:gdLst/>
              <a:ahLst/>
              <a:cxnLst/>
              <a:rect l="l" t="t" r="r" b="b"/>
              <a:pathLst>
                <a:path w="318" h="1220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1055"/>
                  </a:lnTo>
                  <a:cubicBezTo>
                    <a:pt x="1" y="1149"/>
                    <a:pt x="71" y="1219"/>
                    <a:pt x="165" y="1219"/>
                  </a:cubicBezTo>
                  <a:cubicBezTo>
                    <a:pt x="247" y="1219"/>
                    <a:pt x="318" y="1149"/>
                    <a:pt x="318" y="1055"/>
                  </a:cubicBezTo>
                  <a:lnTo>
                    <a:pt x="318" y="165"/>
                  </a:lnTo>
                  <a:cubicBezTo>
                    <a:pt x="318" y="71"/>
                    <a:pt x="247" y="1"/>
                    <a:pt x="16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0"/>
            <p:cNvSpPr/>
            <p:nvPr/>
          </p:nvSpPr>
          <p:spPr>
            <a:xfrm>
              <a:off x="2917558" y="2294746"/>
              <a:ext cx="379457" cy="24256"/>
            </a:xfrm>
            <a:custGeom>
              <a:avLst/>
              <a:gdLst/>
              <a:ahLst/>
              <a:cxnLst/>
              <a:rect l="l" t="t" r="r" b="b"/>
              <a:pathLst>
                <a:path w="10638" h="680" extrusionOk="0">
                  <a:moveTo>
                    <a:pt x="118" y="0"/>
                  </a:moveTo>
                  <a:cubicBezTo>
                    <a:pt x="48" y="0"/>
                    <a:pt x="1" y="59"/>
                    <a:pt x="1" y="129"/>
                  </a:cubicBezTo>
                  <a:lnTo>
                    <a:pt x="1" y="551"/>
                  </a:lnTo>
                  <a:cubicBezTo>
                    <a:pt x="1" y="621"/>
                    <a:pt x="48" y="680"/>
                    <a:pt x="118" y="680"/>
                  </a:cubicBezTo>
                  <a:lnTo>
                    <a:pt x="10509" y="680"/>
                  </a:lnTo>
                  <a:cubicBezTo>
                    <a:pt x="10579" y="680"/>
                    <a:pt x="10637" y="621"/>
                    <a:pt x="10637" y="551"/>
                  </a:cubicBezTo>
                  <a:lnTo>
                    <a:pt x="10637" y="129"/>
                  </a:lnTo>
                  <a:cubicBezTo>
                    <a:pt x="10637" y="59"/>
                    <a:pt x="10579" y="0"/>
                    <a:pt x="1050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0"/>
            <p:cNvSpPr/>
            <p:nvPr/>
          </p:nvSpPr>
          <p:spPr>
            <a:xfrm>
              <a:off x="3277357" y="2294746"/>
              <a:ext cx="19654" cy="24256"/>
            </a:xfrm>
            <a:custGeom>
              <a:avLst/>
              <a:gdLst/>
              <a:ahLst/>
              <a:cxnLst/>
              <a:rect l="l" t="t" r="r" b="b"/>
              <a:pathLst>
                <a:path w="551" h="680" extrusionOk="0">
                  <a:moveTo>
                    <a:pt x="0" y="0"/>
                  </a:moveTo>
                  <a:lnTo>
                    <a:pt x="0" y="680"/>
                  </a:lnTo>
                  <a:lnTo>
                    <a:pt x="422" y="680"/>
                  </a:lnTo>
                  <a:cubicBezTo>
                    <a:pt x="492" y="680"/>
                    <a:pt x="550" y="621"/>
                    <a:pt x="550" y="551"/>
                  </a:cubicBezTo>
                  <a:lnTo>
                    <a:pt x="550" y="129"/>
                  </a:lnTo>
                  <a:cubicBezTo>
                    <a:pt x="550" y="59"/>
                    <a:pt x="492" y="0"/>
                    <a:pt x="42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0"/>
            <p:cNvSpPr/>
            <p:nvPr/>
          </p:nvSpPr>
          <p:spPr>
            <a:xfrm>
              <a:off x="3039584" y="2176786"/>
              <a:ext cx="135011" cy="117996"/>
            </a:xfrm>
            <a:custGeom>
              <a:avLst/>
              <a:gdLst/>
              <a:ahLst/>
              <a:cxnLst/>
              <a:rect l="l" t="t" r="r" b="b"/>
              <a:pathLst>
                <a:path w="3785" h="3308" extrusionOk="0">
                  <a:moveTo>
                    <a:pt x="1892" y="1"/>
                  </a:moveTo>
                  <a:cubicBezTo>
                    <a:pt x="1842" y="1"/>
                    <a:pt x="1793" y="21"/>
                    <a:pt x="1757" y="62"/>
                  </a:cubicBezTo>
                  <a:cubicBezTo>
                    <a:pt x="1570" y="320"/>
                    <a:pt x="1172" y="742"/>
                    <a:pt x="551" y="918"/>
                  </a:cubicBezTo>
                  <a:cubicBezTo>
                    <a:pt x="481" y="929"/>
                    <a:pt x="434" y="976"/>
                    <a:pt x="422" y="1046"/>
                  </a:cubicBezTo>
                  <a:lnTo>
                    <a:pt x="0" y="3307"/>
                  </a:lnTo>
                  <a:lnTo>
                    <a:pt x="3784" y="3307"/>
                  </a:lnTo>
                  <a:lnTo>
                    <a:pt x="3363" y="1046"/>
                  </a:lnTo>
                  <a:cubicBezTo>
                    <a:pt x="3351" y="976"/>
                    <a:pt x="3304" y="929"/>
                    <a:pt x="3246" y="918"/>
                  </a:cubicBezTo>
                  <a:cubicBezTo>
                    <a:pt x="2613" y="742"/>
                    <a:pt x="2215" y="320"/>
                    <a:pt x="2027" y="62"/>
                  </a:cubicBezTo>
                  <a:cubicBezTo>
                    <a:pt x="1992" y="21"/>
                    <a:pt x="1942" y="1"/>
                    <a:pt x="18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30"/>
          <p:cNvGrpSpPr/>
          <p:nvPr/>
        </p:nvGrpSpPr>
        <p:grpSpPr>
          <a:xfrm>
            <a:off x="2712063" y="1858016"/>
            <a:ext cx="432048" cy="431519"/>
            <a:chOff x="5409575" y="1939582"/>
            <a:chExt cx="379456" cy="378991"/>
          </a:xfrm>
        </p:grpSpPr>
        <p:sp>
          <p:nvSpPr>
            <p:cNvPr id="6314" name="Google Shape;6314;p30"/>
            <p:cNvSpPr/>
            <p:nvPr/>
          </p:nvSpPr>
          <p:spPr>
            <a:xfrm>
              <a:off x="5549971" y="1939582"/>
              <a:ext cx="239060" cy="152525"/>
            </a:xfrm>
            <a:custGeom>
              <a:avLst/>
              <a:gdLst/>
              <a:ahLst/>
              <a:cxnLst/>
              <a:rect l="l" t="t" r="r" b="b"/>
              <a:pathLst>
                <a:path w="6702" h="4276" extrusionOk="0">
                  <a:moveTo>
                    <a:pt x="3281" y="0"/>
                  </a:moveTo>
                  <a:cubicBezTo>
                    <a:pt x="2824" y="0"/>
                    <a:pt x="2450" y="352"/>
                    <a:pt x="2403" y="797"/>
                  </a:cubicBezTo>
                  <a:cubicBezTo>
                    <a:pt x="2344" y="785"/>
                    <a:pt x="2286" y="785"/>
                    <a:pt x="2227" y="785"/>
                  </a:cubicBezTo>
                  <a:cubicBezTo>
                    <a:pt x="1817" y="785"/>
                    <a:pt x="1477" y="1055"/>
                    <a:pt x="1372" y="1429"/>
                  </a:cubicBezTo>
                  <a:cubicBezTo>
                    <a:pt x="610" y="1453"/>
                    <a:pt x="1" y="2085"/>
                    <a:pt x="1" y="2846"/>
                  </a:cubicBezTo>
                  <a:cubicBezTo>
                    <a:pt x="1" y="3643"/>
                    <a:pt x="633" y="4276"/>
                    <a:pt x="1419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4"/>
                  </a:cubicBezTo>
                  <a:cubicBezTo>
                    <a:pt x="6701" y="2589"/>
                    <a:pt x="6245" y="2109"/>
                    <a:pt x="5671" y="2073"/>
                  </a:cubicBezTo>
                  <a:cubicBezTo>
                    <a:pt x="5589" y="1675"/>
                    <a:pt x="5225" y="1359"/>
                    <a:pt x="4792" y="1359"/>
                  </a:cubicBezTo>
                  <a:cubicBezTo>
                    <a:pt x="4722" y="1089"/>
                    <a:pt x="4464" y="891"/>
                    <a:pt x="4171" y="891"/>
                  </a:cubicBezTo>
                  <a:cubicBezTo>
                    <a:pt x="4171" y="399"/>
                    <a:pt x="3773" y="0"/>
                    <a:pt x="32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0"/>
            <p:cNvSpPr/>
            <p:nvPr/>
          </p:nvSpPr>
          <p:spPr>
            <a:xfrm>
              <a:off x="5549971" y="1983028"/>
              <a:ext cx="137544" cy="109079"/>
            </a:xfrm>
            <a:custGeom>
              <a:avLst/>
              <a:gdLst/>
              <a:ahLst/>
              <a:cxnLst/>
              <a:rect l="l" t="t" r="r" b="b"/>
              <a:pathLst>
                <a:path w="3856" h="3058" extrusionOk="0">
                  <a:moveTo>
                    <a:pt x="1453" y="1"/>
                  </a:moveTo>
                  <a:cubicBezTo>
                    <a:pt x="1419" y="71"/>
                    <a:pt x="1383" y="141"/>
                    <a:pt x="1372" y="211"/>
                  </a:cubicBezTo>
                  <a:cubicBezTo>
                    <a:pt x="610" y="235"/>
                    <a:pt x="1" y="867"/>
                    <a:pt x="1" y="1628"/>
                  </a:cubicBezTo>
                  <a:cubicBezTo>
                    <a:pt x="1" y="2425"/>
                    <a:pt x="633" y="3058"/>
                    <a:pt x="1419" y="3058"/>
                  </a:cubicBezTo>
                  <a:lnTo>
                    <a:pt x="3843" y="3058"/>
                  </a:lnTo>
                  <a:cubicBezTo>
                    <a:pt x="3855" y="2976"/>
                    <a:pt x="3855" y="2894"/>
                    <a:pt x="3855" y="2812"/>
                  </a:cubicBezTo>
                  <a:cubicBezTo>
                    <a:pt x="3855" y="2273"/>
                    <a:pt x="3621" y="1758"/>
                    <a:pt x="3211" y="1418"/>
                  </a:cubicBezTo>
                  <a:cubicBezTo>
                    <a:pt x="3199" y="680"/>
                    <a:pt x="2601" y="82"/>
                    <a:pt x="1864" y="82"/>
                  </a:cubicBezTo>
                  <a:cubicBezTo>
                    <a:pt x="1781" y="82"/>
                    <a:pt x="1688" y="94"/>
                    <a:pt x="1606" y="118"/>
                  </a:cubicBezTo>
                  <a:cubicBezTo>
                    <a:pt x="1559" y="71"/>
                    <a:pt x="1512" y="35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0"/>
            <p:cNvSpPr/>
            <p:nvPr/>
          </p:nvSpPr>
          <p:spPr>
            <a:xfrm>
              <a:off x="5409575" y="1987594"/>
              <a:ext cx="257894" cy="141717"/>
            </a:xfrm>
            <a:custGeom>
              <a:avLst/>
              <a:gdLst/>
              <a:ahLst/>
              <a:cxnLst/>
              <a:rect l="l" t="t" r="r" b="b"/>
              <a:pathLst>
                <a:path w="7230" h="3973" extrusionOk="0">
                  <a:moveTo>
                    <a:pt x="3960" y="1"/>
                  </a:moveTo>
                  <a:cubicBezTo>
                    <a:pt x="3059" y="1"/>
                    <a:pt x="2297" y="599"/>
                    <a:pt x="2051" y="1419"/>
                  </a:cubicBezTo>
                  <a:cubicBezTo>
                    <a:pt x="1617" y="1454"/>
                    <a:pt x="1243" y="1711"/>
                    <a:pt x="1044" y="2086"/>
                  </a:cubicBezTo>
                  <a:lnTo>
                    <a:pt x="938" y="2086"/>
                  </a:lnTo>
                  <a:cubicBezTo>
                    <a:pt x="423" y="2086"/>
                    <a:pt x="1" y="2508"/>
                    <a:pt x="1" y="3023"/>
                  </a:cubicBezTo>
                  <a:cubicBezTo>
                    <a:pt x="1" y="3551"/>
                    <a:pt x="423" y="3973"/>
                    <a:pt x="938" y="3973"/>
                  </a:cubicBezTo>
                  <a:lnTo>
                    <a:pt x="5952" y="3973"/>
                  </a:lnTo>
                  <a:cubicBezTo>
                    <a:pt x="6655" y="3973"/>
                    <a:pt x="7229" y="3398"/>
                    <a:pt x="7229" y="2684"/>
                  </a:cubicBezTo>
                  <a:cubicBezTo>
                    <a:pt x="7229" y="2192"/>
                    <a:pt x="6948" y="1770"/>
                    <a:pt x="6537" y="1559"/>
                  </a:cubicBezTo>
                  <a:cubicBezTo>
                    <a:pt x="6573" y="1477"/>
                    <a:pt x="6584" y="1395"/>
                    <a:pt x="6584" y="1302"/>
                  </a:cubicBezTo>
                  <a:cubicBezTo>
                    <a:pt x="6584" y="868"/>
                    <a:pt x="6233" y="516"/>
                    <a:pt x="5800" y="516"/>
                  </a:cubicBezTo>
                  <a:cubicBezTo>
                    <a:pt x="5659" y="516"/>
                    <a:pt x="5530" y="563"/>
                    <a:pt x="5413" y="622"/>
                  </a:cubicBezTo>
                  <a:cubicBezTo>
                    <a:pt x="5050" y="235"/>
                    <a:pt x="4535" y="1"/>
                    <a:pt x="396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0"/>
            <p:cNvSpPr/>
            <p:nvPr/>
          </p:nvSpPr>
          <p:spPr>
            <a:xfrm>
              <a:off x="5717974" y="2116754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3" y="0"/>
                    <a:pt x="0" y="152"/>
                    <a:pt x="0" y="352"/>
                  </a:cubicBezTo>
                  <a:cubicBezTo>
                    <a:pt x="0" y="539"/>
                    <a:pt x="153" y="691"/>
                    <a:pt x="340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0"/>
            <p:cNvSpPr/>
            <p:nvPr/>
          </p:nvSpPr>
          <p:spPr>
            <a:xfrm>
              <a:off x="5599302" y="217774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27"/>
                    <a:pt x="153" y="691"/>
                    <a:pt x="340" y="691"/>
                  </a:cubicBezTo>
                  <a:cubicBezTo>
                    <a:pt x="539" y="691"/>
                    <a:pt x="692" y="527"/>
                    <a:pt x="692" y="340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0"/>
            <p:cNvSpPr/>
            <p:nvPr/>
          </p:nvSpPr>
          <p:spPr>
            <a:xfrm>
              <a:off x="5764345" y="2258362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1"/>
                  </a:moveTo>
                  <a:cubicBezTo>
                    <a:pt x="153" y="1"/>
                    <a:pt x="1" y="154"/>
                    <a:pt x="1" y="352"/>
                  </a:cubicBezTo>
                  <a:cubicBezTo>
                    <a:pt x="1" y="540"/>
                    <a:pt x="153" y="692"/>
                    <a:pt x="340" y="692"/>
                  </a:cubicBezTo>
                  <a:cubicBezTo>
                    <a:pt x="527" y="692"/>
                    <a:pt x="691" y="540"/>
                    <a:pt x="691" y="352"/>
                  </a:cubicBezTo>
                  <a:cubicBezTo>
                    <a:pt x="691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0"/>
            <p:cNvSpPr/>
            <p:nvPr/>
          </p:nvSpPr>
          <p:spPr>
            <a:xfrm>
              <a:off x="5445138" y="2153529"/>
              <a:ext cx="24648" cy="24648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39" y="0"/>
                  </a:moveTo>
                  <a:cubicBezTo>
                    <a:pt x="152" y="0"/>
                    <a:pt x="0" y="164"/>
                    <a:pt x="0" y="351"/>
                  </a:cubicBezTo>
                  <a:cubicBezTo>
                    <a:pt x="0" y="539"/>
                    <a:pt x="152" y="691"/>
                    <a:pt x="339" y="691"/>
                  </a:cubicBezTo>
                  <a:cubicBezTo>
                    <a:pt x="527" y="691"/>
                    <a:pt x="691" y="539"/>
                    <a:pt x="691" y="351"/>
                  </a:cubicBezTo>
                  <a:cubicBezTo>
                    <a:pt x="691" y="164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0"/>
            <p:cNvSpPr/>
            <p:nvPr/>
          </p:nvSpPr>
          <p:spPr>
            <a:xfrm>
              <a:off x="5667823" y="2178141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0" y="235"/>
                    <a:pt x="0" y="528"/>
                  </a:cubicBezTo>
                  <a:cubicBezTo>
                    <a:pt x="0" y="809"/>
                    <a:pt x="235" y="1044"/>
                    <a:pt x="516" y="1044"/>
                  </a:cubicBezTo>
                  <a:cubicBezTo>
                    <a:pt x="809" y="1044"/>
                    <a:pt x="1043" y="809"/>
                    <a:pt x="1043" y="528"/>
                  </a:cubicBezTo>
                  <a:cubicBezTo>
                    <a:pt x="1043" y="235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0"/>
            <p:cNvSpPr/>
            <p:nvPr/>
          </p:nvSpPr>
          <p:spPr>
            <a:xfrm>
              <a:off x="5562134" y="2281369"/>
              <a:ext cx="37204" cy="37204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15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15" y="1043"/>
                  </a:cubicBezTo>
                  <a:cubicBezTo>
                    <a:pt x="808" y="1043"/>
                    <a:pt x="1042" y="808"/>
                    <a:pt x="1042" y="527"/>
                  </a:cubicBezTo>
                  <a:cubicBezTo>
                    <a:pt x="1042" y="235"/>
                    <a:pt x="808" y="1"/>
                    <a:pt x="51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0"/>
            <p:cNvSpPr/>
            <p:nvPr/>
          </p:nvSpPr>
          <p:spPr>
            <a:xfrm>
              <a:off x="5549150" y="2212848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0"/>
                  </a:moveTo>
                  <a:cubicBezTo>
                    <a:pt x="153" y="0"/>
                    <a:pt x="0" y="164"/>
                    <a:pt x="0" y="352"/>
                  </a:cubicBezTo>
                  <a:cubicBezTo>
                    <a:pt x="0" y="539"/>
                    <a:pt x="153" y="691"/>
                    <a:pt x="341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64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0"/>
            <p:cNvSpPr/>
            <p:nvPr/>
          </p:nvSpPr>
          <p:spPr>
            <a:xfrm>
              <a:off x="5438824" y="2281369"/>
              <a:ext cx="36811" cy="37204"/>
            </a:xfrm>
            <a:custGeom>
              <a:avLst/>
              <a:gdLst/>
              <a:ahLst/>
              <a:cxnLst/>
              <a:rect l="l" t="t" r="r" b="b"/>
              <a:pathLst>
                <a:path w="1032" h="1043" extrusionOk="0">
                  <a:moveTo>
                    <a:pt x="516" y="1"/>
                  </a:moveTo>
                  <a:cubicBezTo>
                    <a:pt x="235" y="1"/>
                    <a:pt x="1" y="235"/>
                    <a:pt x="1" y="527"/>
                  </a:cubicBezTo>
                  <a:cubicBezTo>
                    <a:pt x="1" y="808"/>
                    <a:pt x="235" y="1043"/>
                    <a:pt x="516" y="1043"/>
                  </a:cubicBezTo>
                  <a:cubicBezTo>
                    <a:pt x="810" y="1043"/>
                    <a:pt x="1032" y="808"/>
                    <a:pt x="1032" y="527"/>
                  </a:cubicBezTo>
                  <a:cubicBezTo>
                    <a:pt x="1032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0"/>
            <p:cNvSpPr/>
            <p:nvPr/>
          </p:nvSpPr>
          <p:spPr>
            <a:xfrm>
              <a:off x="5541232" y="2154350"/>
              <a:ext cx="15481" cy="15481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22" y="0"/>
                  </a:moveTo>
                  <a:cubicBezTo>
                    <a:pt x="105" y="0"/>
                    <a:pt x="0" y="105"/>
                    <a:pt x="0" y="223"/>
                  </a:cubicBezTo>
                  <a:cubicBezTo>
                    <a:pt x="0" y="340"/>
                    <a:pt x="105" y="433"/>
                    <a:pt x="222" y="433"/>
                  </a:cubicBezTo>
                  <a:cubicBezTo>
                    <a:pt x="340" y="433"/>
                    <a:pt x="433" y="340"/>
                    <a:pt x="433" y="223"/>
                  </a:cubicBezTo>
                  <a:cubicBezTo>
                    <a:pt x="433" y="105"/>
                    <a:pt x="340" y="0"/>
                    <a:pt x="22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0"/>
            <p:cNvSpPr/>
            <p:nvPr/>
          </p:nvSpPr>
          <p:spPr>
            <a:xfrm>
              <a:off x="5626018" y="2231646"/>
              <a:ext cx="15516" cy="15053"/>
            </a:xfrm>
            <a:custGeom>
              <a:avLst/>
              <a:gdLst/>
              <a:ahLst/>
              <a:cxnLst/>
              <a:rect l="l" t="t" r="r" b="b"/>
              <a:pathLst>
                <a:path w="435" h="422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0"/>
            <p:cNvSpPr/>
            <p:nvPr/>
          </p:nvSpPr>
          <p:spPr>
            <a:xfrm>
              <a:off x="5655267" y="2148500"/>
              <a:ext cx="15516" cy="15088"/>
            </a:xfrm>
            <a:custGeom>
              <a:avLst/>
              <a:gdLst/>
              <a:ahLst/>
              <a:cxnLst/>
              <a:rect l="l" t="t" r="r" b="b"/>
              <a:pathLst>
                <a:path w="435" h="423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0"/>
            <p:cNvSpPr/>
            <p:nvPr/>
          </p:nvSpPr>
          <p:spPr>
            <a:xfrm>
              <a:off x="5752645" y="2177749"/>
              <a:ext cx="15481" cy="15088"/>
            </a:xfrm>
            <a:custGeom>
              <a:avLst/>
              <a:gdLst/>
              <a:ahLst/>
              <a:cxnLst/>
              <a:rect l="l" t="t" r="r" b="b"/>
              <a:pathLst>
                <a:path w="434" h="423" extrusionOk="0">
                  <a:moveTo>
                    <a:pt x="212" y="0"/>
                  </a:moveTo>
                  <a:cubicBezTo>
                    <a:pt x="94" y="0"/>
                    <a:pt x="1" y="94"/>
                    <a:pt x="1" y="211"/>
                  </a:cubicBezTo>
                  <a:cubicBezTo>
                    <a:pt x="1" y="328"/>
                    <a:pt x="94" y="422"/>
                    <a:pt x="212" y="422"/>
                  </a:cubicBezTo>
                  <a:cubicBezTo>
                    <a:pt x="340" y="422"/>
                    <a:pt x="434" y="328"/>
                    <a:pt x="434" y="211"/>
                  </a:cubicBezTo>
                  <a:cubicBezTo>
                    <a:pt x="434" y="94"/>
                    <a:pt x="340" y="0"/>
                    <a:pt x="21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0"/>
            <p:cNvSpPr/>
            <p:nvPr/>
          </p:nvSpPr>
          <p:spPr>
            <a:xfrm>
              <a:off x="5509878" y="2277588"/>
              <a:ext cx="15053" cy="15516"/>
            </a:xfrm>
            <a:custGeom>
              <a:avLst/>
              <a:gdLst/>
              <a:ahLst/>
              <a:cxnLst/>
              <a:rect l="l" t="t" r="r" b="b"/>
              <a:pathLst>
                <a:path w="422" h="435" extrusionOk="0">
                  <a:moveTo>
                    <a:pt x="211" y="1"/>
                  </a:moveTo>
                  <a:cubicBezTo>
                    <a:pt x="94" y="1"/>
                    <a:pt x="0" y="94"/>
                    <a:pt x="0" y="224"/>
                  </a:cubicBezTo>
                  <a:cubicBezTo>
                    <a:pt x="0" y="341"/>
                    <a:pt x="94" y="435"/>
                    <a:pt x="211" y="435"/>
                  </a:cubicBezTo>
                  <a:cubicBezTo>
                    <a:pt x="328" y="435"/>
                    <a:pt x="422" y="341"/>
                    <a:pt x="422" y="224"/>
                  </a:cubicBezTo>
                  <a:cubicBezTo>
                    <a:pt x="422" y="94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0"/>
            <p:cNvSpPr/>
            <p:nvPr/>
          </p:nvSpPr>
          <p:spPr>
            <a:xfrm>
              <a:off x="5409575" y="2191517"/>
              <a:ext cx="15516" cy="15516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2" y="1"/>
                  </a:moveTo>
                  <a:cubicBezTo>
                    <a:pt x="95" y="1"/>
                    <a:pt x="1" y="94"/>
                    <a:pt x="1" y="211"/>
                  </a:cubicBezTo>
                  <a:cubicBezTo>
                    <a:pt x="1" y="329"/>
                    <a:pt x="95" y="434"/>
                    <a:pt x="212" y="434"/>
                  </a:cubicBezTo>
                  <a:cubicBezTo>
                    <a:pt x="329" y="434"/>
                    <a:pt x="435" y="329"/>
                    <a:pt x="435" y="211"/>
                  </a:cubicBezTo>
                  <a:cubicBezTo>
                    <a:pt x="435" y="94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0"/>
            <p:cNvSpPr/>
            <p:nvPr/>
          </p:nvSpPr>
          <p:spPr>
            <a:xfrm>
              <a:off x="5657372" y="2228293"/>
              <a:ext cx="89460" cy="48119"/>
            </a:xfrm>
            <a:custGeom>
              <a:avLst/>
              <a:gdLst/>
              <a:ahLst/>
              <a:cxnLst/>
              <a:rect l="l" t="t" r="r" b="b"/>
              <a:pathLst>
                <a:path w="2508" h="1349" extrusionOk="0">
                  <a:moveTo>
                    <a:pt x="1828" y="0"/>
                  </a:moveTo>
                  <a:cubicBezTo>
                    <a:pt x="1641" y="0"/>
                    <a:pt x="1465" y="83"/>
                    <a:pt x="1336" y="223"/>
                  </a:cubicBezTo>
                  <a:cubicBezTo>
                    <a:pt x="1277" y="282"/>
                    <a:pt x="1277" y="375"/>
                    <a:pt x="1348" y="434"/>
                  </a:cubicBezTo>
                  <a:cubicBezTo>
                    <a:pt x="1376" y="462"/>
                    <a:pt x="1412" y="476"/>
                    <a:pt x="1448" y="476"/>
                  </a:cubicBezTo>
                  <a:cubicBezTo>
                    <a:pt x="1488" y="476"/>
                    <a:pt x="1528" y="459"/>
                    <a:pt x="1558" y="422"/>
                  </a:cubicBezTo>
                  <a:cubicBezTo>
                    <a:pt x="1629" y="352"/>
                    <a:pt x="1735" y="305"/>
                    <a:pt x="1828" y="305"/>
                  </a:cubicBezTo>
                  <a:cubicBezTo>
                    <a:pt x="2027" y="305"/>
                    <a:pt x="2191" y="469"/>
                    <a:pt x="2191" y="669"/>
                  </a:cubicBezTo>
                  <a:cubicBezTo>
                    <a:pt x="2191" y="867"/>
                    <a:pt x="2027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8"/>
                    <a:pt x="71" y="1348"/>
                    <a:pt x="153" y="1348"/>
                  </a:cubicBezTo>
                  <a:lnTo>
                    <a:pt x="1828" y="1348"/>
                  </a:lnTo>
                  <a:cubicBezTo>
                    <a:pt x="2203" y="1348"/>
                    <a:pt x="2508" y="1043"/>
                    <a:pt x="2508" y="669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0"/>
            <p:cNvSpPr/>
            <p:nvPr/>
          </p:nvSpPr>
          <p:spPr>
            <a:xfrm>
              <a:off x="5699569" y="2289716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563" y="317"/>
                  </a:lnTo>
                  <a:cubicBezTo>
                    <a:pt x="657" y="317"/>
                    <a:pt x="727" y="246"/>
                    <a:pt x="727" y="153"/>
                  </a:cubicBezTo>
                  <a:cubicBezTo>
                    <a:pt x="727" y="71"/>
                    <a:pt x="657" y="1"/>
                    <a:pt x="56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0"/>
            <p:cNvSpPr/>
            <p:nvPr/>
          </p:nvSpPr>
          <p:spPr>
            <a:xfrm>
              <a:off x="5638182" y="2289716"/>
              <a:ext cx="48047" cy="11307"/>
            </a:xfrm>
            <a:custGeom>
              <a:avLst/>
              <a:gdLst/>
              <a:ahLst/>
              <a:cxnLst/>
              <a:rect l="l" t="t" r="r" b="b"/>
              <a:pathLst>
                <a:path w="1347" h="317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6"/>
                    <a:pt x="70" y="317"/>
                    <a:pt x="164" y="317"/>
                  </a:cubicBezTo>
                  <a:lnTo>
                    <a:pt x="1195" y="317"/>
                  </a:lnTo>
                  <a:cubicBezTo>
                    <a:pt x="1276" y="317"/>
                    <a:pt x="1347" y="246"/>
                    <a:pt x="1347" y="153"/>
                  </a:cubicBezTo>
                  <a:cubicBezTo>
                    <a:pt x="1347" y="71"/>
                    <a:pt x="1276" y="1"/>
                    <a:pt x="119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0"/>
            <p:cNvSpPr/>
            <p:nvPr/>
          </p:nvSpPr>
          <p:spPr>
            <a:xfrm>
              <a:off x="5436756" y="2183599"/>
              <a:ext cx="89460" cy="48083"/>
            </a:xfrm>
            <a:custGeom>
              <a:avLst/>
              <a:gdLst/>
              <a:ahLst/>
              <a:cxnLst/>
              <a:rect l="l" t="t" r="r" b="b"/>
              <a:pathLst>
                <a:path w="2508" h="1348" extrusionOk="0">
                  <a:moveTo>
                    <a:pt x="1828" y="0"/>
                  </a:moveTo>
                  <a:cubicBezTo>
                    <a:pt x="1641" y="0"/>
                    <a:pt x="1465" y="82"/>
                    <a:pt x="1336" y="223"/>
                  </a:cubicBezTo>
                  <a:cubicBezTo>
                    <a:pt x="1277" y="282"/>
                    <a:pt x="1277" y="375"/>
                    <a:pt x="1347" y="433"/>
                  </a:cubicBezTo>
                  <a:cubicBezTo>
                    <a:pt x="1377" y="463"/>
                    <a:pt x="1418" y="478"/>
                    <a:pt x="1459" y="478"/>
                  </a:cubicBezTo>
                  <a:cubicBezTo>
                    <a:pt x="1500" y="478"/>
                    <a:pt x="1541" y="463"/>
                    <a:pt x="1570" y="433"/>
                  </a:cubicBezTo>
                  <a:cubicBezTo>
                    <a:pt x="1629" y="352"/>
                    <a:pt x="1734" y="316"/>
                    <a:pt x="1828" y="316"/>
                  </a:cubicBezTo>
                  <a:cubicBezTo>
                    <a:pt x="2039" y="316"/>
                    <a:pt x="2191" y="469"/>
                    <a:pt x="2191" y="668"/>
                  </a:cubicBezTo>
                  <a:cubicBezTo>
                    <a:pt x="2191" y="867"/>
                    <a:pt x="2039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7"/>
                    <a:pt x="71" y="1347"/>
                    <a:pt x="153" y="1347"/>
                  </a:cubicBezTo>
                  <a:lnTo>
                    <a:pt x="1828" y="1347"/>
                  </a:lnTo>
                  <a:cubicBezTo>
                    <a:pt x="2203" y="1347"/>
                    <a:pt x="2508" y="1043"/>
                    <a:pt x="2508" y="668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0"/>
            <p:cNvSpPr/>
            <p:nvPr/>
          </p:nvSpPr>
          <p:spPr>
            <a:xfrm>
              <a:off x="5478953" y="2245022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cubicBezTo>
                    <a:pt x="0" y="246"/>
                    <a:pt x="71" y="317"/>
                    <a:pt x="164" y="317"/>
                  </a:cubicBezTo>
                  <a:lnTo>
                    <a:pt x="563" y="317"/>
                  </a:lnTo>
                  <a:cubicBezTo>
                    <a:pt x="656" y="317"/>
                    <a:pt x="727" y="246"/>
                    <a:pt x="727" y="164"/>
                  </a:cubicBezTo>
                  <a:cubicBezTo>
                    <a:pt x="727" y="70"/>
                    <a:pt x="656" y="0"/>
                    <a:pt x="56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0"/>
            <p:cNvSpPr/>
            <p:nvPr/>
          </p:nvSpPr>
          <p:spPr>
            <a:xfrm>
              <a:off x="5417958" y="2245022"/>
              <a:ext cx="47655" cy="11307"/>
            </a:xfrm>
            <a:custGeom>
              <a:avLst/>
              <a:gdLst/>
              <a:ahLst/>
              <a:cxnLst/>
              <a:rect l="l" t="t" r="r" b="b"/>
              <a:pathLst>
                <a:path w="1336" h="317" extrusionOk="0">
                  <a:moveTo>
                    <a:pt x="153" y="0"/>
                  </a:moveTo>
                  <a:cubicBezTo>
                    <a:pt x="70" y="0"/>
                    <a:pt x="0" y="70"/>
                    <a:pt x="0" y="164"/>
                  </a:cubicBezTo>
                  <a:cubicBezTo>
                    <a:pt x="0" y="246"/>
                    <a:pt x="70" y="317"/>
                    <a:pt x="153" y="317"/>
                  </a:cubicBezTo>
                  <a:lnTo>
                    <a:pt x="1184" y="317"/>
                  </a:lnTo>
                  <a:cubicBezTo>
                    <a:pt x="1265" y="317"/>
                    <a:pt x="1336" y="246"/>
                    <a:pt x="1336" y="164"/>
                  </a:cubicBezTo>
                  <a:cubicBezTo>
                    <a:pt x="1336" y="70"/>
                    <a:pt x="1265" y="0"/>
                    <a:pt x="118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7" name="Google Shape;6337;p30"/>
          <p:cNvGrpSpPr/>
          <p:nvPr/>
        </p:nvGrpSpPr>
        <p:grpSpPr>
          <a:xfrm>
            <a:off x="5972075" y="1920804"/>
            <a:ext cx="432050" cy="305942"/>
            <a:chOff x="4163567" y="2696707"/>
            <a:chExt cx="379457" cy="268700"/>
          </a:xfrm>
        </p:grpSpPr>
        <p:sp>
          <p:nvSpPr>
            <p:cNvPr id="6338" name="Google Shape;6338;p30"/>
            <p:cNvSpPr/>
            <p:nvPr/>
          </p:nvSpPr>
          <p:spPr>
            <a:xfrm>
              <a:off x="4480312" y="2825404"/>
              <a:ext cx="56002" cy="54361"/>
            </a:xfrm>
            <a:custGeom>
              <a:avLst/>
              <a:gdLst/>
              <a:ahLst/>
              <a:cxnLst/>
              <a:rect l="l" t="t" r="r" b="b"/>
              <a:pathLst>
                <a:path w="1570" h="1524" extrusionOk="0">
                  <a:moveTo>
                    <a:pt x="153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46"/>
                    <a:pt x="71" y="317"/>
                    <a:pt x="153" y="317"/>
                  </a:cubicBezTo>
                  <a:lnTo>
                    <a:pt x="1195" y="317"/>
                  </a:lnTo>
                  <a:cubicBezTo>
                    <a:pt x="1219" y="317"/>
                    <a:pt x="1242" y="340"/>
                    <a:pt x="1242" y="376"/>
                  </a:cubicBezTo>
                  <a:lnTo>
                    <a:pt x="1242" y="1371"/>
                  </a:lnTo>
                  <a:cubicBezTo>
                    <a:pt x="1242" y="1453"/>
                    <a:pt x="1324" y="1524"/>
                    <a:pt x="1406" y="1524"/>
                  </a:cubicBezTo>
                  <a:cubicBezTo>
                    <a:pt x="1500" y="1524"/>
                    <a:pt x="1570" y="1453"/>
                    <a:pt x="1570" y="1371"/>
                  </a:cubicBezTo>
                  <a:lnTo>
                    <a:pt x="1570" y="376"/>
                  </a:lnTo>
                  <a:cubicBezTo>
                    <a:pt x="1570" y="165"/>
                    <a:pt x="1395" y="1"/>
                    <a:pt x="119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0"/>
            <p:cNvSpPr/>
            <p:nvPr/>
          </p:nvSpPr>
          <p:spPr>
            <a:xfrm>
              <a:off x="4169845" y="2825404"/>
              <a:ext cx="56430" cy="54361"/>
            </a:xfrm>
            <a:custGeom>
              <a:avLst/>
              <a:gdLst/>
              <a:ahLst/>
              <a:cxnLst/>
              <a:rect l="l" t="t" r="r" b="b"/>
              <a:pathLst>
                <a:path w="1582" h="1524" extrusionOk="0">
                  <a:moveTo>
                    <a:pt x="387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1371"/>
                  </a:lnTo>
                  <a:cubicBezTo>
                    <a:pt x="1" y="1453"/>
                    <a:pt x="82" y="1524"/>
                    <a:pt x="165" y="1524"/>
                  </a:cubicBezTo>
                  <a:cubicBezTo>
                    <a:pt x="259" y="1524"/>
                    <a:pt x="329" y="1453"/>
                    <a:pt x="329" y="1371"/>
                  </a:cubicBezTo>
                  <a:lnTo>
                    <a:pt x="329" y="376"/>
                  </a:lnTo>
                  <a:cubicBezTo>
                    <a:pt x="329" y="340"/>
                    <a:pt x="352" y="317"/>
                    <a:pt x="387" y="317"/>
                  </a:cubicBezTo>
                  <a:lnTo>
                    <a:pt x="1418" y="317"/>
                  </a:lnTo>
                  <a:cubicBezTo>
                    <a:pt x="1512" y="317"/>
                    <a:pt x="1582" y="246"/>
                    <a:pt x="1582" y="165"/>
                  </a:cubicBezTo>
                  <a:cubicBezTo>
                    <a:pt x="1582" y="71"/>
                    <a:pt x="1512" y="1"/>
                    <a:pt x="1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0"/>
            <p:cNvSpPr/>
            <p:nvPr/>
          </p:nvSpPr>
          <p:spPr>
            <a:xfrm>
              <a:off x="4163567" y="2916076"/>
              <a:ext cx="379457" cy="49332"/>
            </a:xfrm>
            <a:custGeom>
              <a:avLst/>
              <a:gdLst/>
              <a:ahLst/>
              <a:cxnLst/>
              <a:rect l="l" t="t" r="r" b="b"/>
              <a:pathLst>
                <a:path w="10638" h="1383" extrusionOk="0">
                  <a:moveTo>
                    <a:pt x="1" y="0"/>
                  </a:moveTo>
                  <a:lnTo>
                    <a:pt x="1" y="1160"/>
                  </a:lnTo>
                  <a:cubicBezTo>
                    <a:pt x="1" y="1278"/>
                    <a:pt x="94" y="1383"/>
                    <a:pt x="212" y="1383"/>
                  </a:cubicBezTo>
                  <a:lnTo>
                    <a:pt x="10415" y="1383"/>
                  </a:lnTo>
                  <a:cubicBezTo>
                    <a:pt x="10532" y="1383"/>
                    <a:pt x="10637" y="1278"/>
                    <a:pt x="10637" y="1160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0"/>
            <p:cNvSpPr/>
            <p:nvPr/>
          </p:nvSpPr>
          <p:spPr>
            <a:xfrm>
              <a:off x="4303962" y="2696707"/>
              <a:ext cx="98663" cy="49332"/>
            </a:xfrm>
            <a:custGeom>
              <a:avLst/>
              <a:gdLst/>
              <a:ahLst/>
              <a:cxnLst/>
              <a:rect l="l" t="t" r="r" b="b"/>
              <a:pathLst>
                <a:path w="2766" h="1383" extrusionOk="0">
                  <a:moveTo>
                    <a:pt x="212" y="1"/>
                  </a:moveTo>
                  <a:cubicBezTo>
                    <a:pt x="94" y="1"/>
                    <a:pt x="1" y="106"/>
                    <a:pt x="1" y="223"/>
                  </a:cubicBezTo>
                  <a:lnTo>
                    <a:pt x="1" y="1383"/>
                  </a:lnTo>
                  <a:lnTo>
                    <a:pt x="2765" y="1383"/>
                  </a:lnTo>
                  <a:lnTo>
                    <a:pt x="2765" y="223"/>
                  </a:lnTo>
                  <a:cubicBezTo>
                    <a:pt x="2765" y="106"/>
                    <a:pt x="2672" y="1"/>
                    <a:pt x="254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0"/>
            <p:cNvSpPr/>
            <p:nvPr/>
          </p:nvSpPr>
          <p:spPr>
            <a:xfrm>
              <a:off x="4303962" y="2726813"/>
              <a:ext cx="98663" cy="19226"/>
            </a:xfrm>
            <a:custGeom>
              <a:avLst/>
              <a:gdLst/>
              <a:ahLst/>
              <a:cxnLst/>
              <a:rect l="l" t="t" r="r" b="b"/>
              <a:pathLst>
                <a:path w="2766" h="539" extrusionOk="0">
                  <a:moveTo>
                    <a:pt x="1" y="0"/>
                  </a:moveTo>
                  <a:lnTo>
                    <a:pt x="1" y="539"/>
                  </a:lnTo>
                  <a:lnTo>
                    <a:pt x="2765" y="539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0"/>
            <p:cNvSpPr/>
            <p:nvPr/>
          </p:nvSpPr>
          <p:spPr>
            <a:xfrm>
              <a:off x="4514983" y="2916076"/>
              <a:ext cx="28037" cy="49332"/>
            </a:xfrm>
            <a:custGeom>
              <a:avLst/>
              <a:gdLst/>
              <a:ahLst/>
              <a:cxnLst/>
              <a:rect l="l" t="t" r="r" b="b"/>
              <a:pathLst>
                <a:path w="786" h="1383" extrusionOk="0">
                  <a:moveTo>
                    <a:pt x="223" y="0"/>
                  </a:moveTo>
                  <a:lnTo>
                    <a:pt x="223" y="1160"/>
                  </a:lnTo>
                  <a:cubicBezTo>
                    <a:pt x="223" y="1278"/>
                    <a:pt x="118" y="1383"/>
                    <a:pt x="1" y="1383"/>
                  </a:cubicBezTo>
                  <a:lnTo>
                    <a:pt x="563" y="1383"/>
                  </a:lnTo>
                  <a:cubicBezTo>
                    <a:pt x="680" y="1383"/>
                    <a:pt x="785" y="1278"/>
                    <a:pt x="785" y="1160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0"/>
            <p:cNvSpPr/>
            <p:nvPr/>
          </p:nvSpPr>
          <p:spPr>
            <a:xfrm>
              <a:off x="4518336" y="2866352"/>
              <a:ext cx="24684" cy="49760"/>
            </a:xfrm>
            <a:custGeom>
              <a:avLst/>
              <a:gdLst/>
              <a:ahLst/>
              <a:cxnLst/>
              <a:rect l="l" t="t" r="r" b="b"/>
              <a:pathLst>
                <a:path w="692" h="1395" extrusionOk="0">
                  <a:moveTo>
                    <a:pt x="129" y="1"/>
                  </a:moveTo>
                  <a:cubicBezTo>
                    <a:pt x="59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1" y="1394"/>
                  </a:lnTo>
                  <a:lnTo>
                    <a:pt x="691" y="141"/>
                  </a:lnTo>
                  <a:cubicBezTo>
                    <a:pt x="691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0"/>
            <p:cNvSpPr/>
            <p:nvPr/>
          </p:nvSpPr>
          <p:spPr>
            <a:xfrm>
              <a:off x="4518336" y="2897278"/>
              <a:ext cx="24684" cy="18834"/>
            </a:xfrm>
            <a:custGeom>
              <a:avLst/>
              <a:gdLst/>
              <a:ahLst/>
              <a:cxnLst/>
              <a:rect l="l" t="t" r="r" b="b"/>
              <a:pathLst>
                <a:path w="692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1" y="52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0"/>
            <p:cNvSpPr/>
            <p:nvPr/>
          </p:nvSpPr>
          <p:spPr>
            <a:xfrm>
              <a:off x="4163567" y="2866352"/>
              <a:ext cx="24719" cy="49760"/>
            </a:xfrm>
            <a:custGeom>
              <a:avLst/>
              <a:gdLst/>
              <a:ahLst/>
              <a:cxnLst/>
              <a:rect l="l" t="t" r="r" b="b"/>
              <a:pathLst>
                <a:path w="693" h="1395" extrusionOk="0">
                  <a:moveTo>
                    <a:pt x="130" y="1"/>
                  </a:moveTo>
                  <a:cubicBezTo>
                    <a:pt x="60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41"/>
                  </a:lnTo>
                  <a:cubicBezTo>
                    <a:pt x="692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0"/>
            <p:cNvSpPr/>
            <p:nvPr/>
          </p:nvSpPr>
          <p:spPr>
            <a:xfrm>
              <a:off x="4163567" y="2897278"/>
              <a:ext cx="24719" cy="18834"/>
            </a:xfrm>
            <a:custGeom>
              <a:avLst/>
              <a:gdLst/>
              <a:ahLst/>
              <a:cxnLst/>
              <a:rect l="l" t="t" r="r" b="b"/>
              <a:pathLst>
                <a:path w="693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2" y="52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0"/>
            <p:cNvSpPr/>
            <p:nvPr/>
          </p:nvSpPr>
          <p:spPr>
            <a:xfrm>
              <a:off x="4212898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76" y="0"/>
                  </a:moveTo>
                  <a:cubicBezTo>
                    <a:pt x="70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0" y="5611"/>
                    <a:pt x="176" y="5611"/>
                  </a:cubicBezTo>
                  <a:lnTo>
                    <a:pt x="515" y="5611"/>
                  </a:lnTo>
                  <a:cubicBezTo>
                    <a:pt x="609" y="5611"/>
                    <a:pt x="692" y="5541"/>
                    <a:pt x="692" y="5447"/>
                  </a:cubicBezTo>
                  <a:lnTo>
                    <a:pt x="692" y="164"/>
                  </a:lnTo>
                  <a:cubicBezTo>
                    <a:pt x="692" y="71"/>
                    <a:pt x="609" y="0"/>
                    <a:pt x="515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0"/>
            <p:cNvSpPr/>
            <p:nvPr/>
          </p:nvSpPr>
          <p:spPr>
            <a:xfrm>
              <a:off x="4469041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64" y="0"/>
                  </a:moveTo>
                  <a:cubicBezTo>
                    <a:pt x="71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1" y="5611"/>
                    <a:pt x="164" y="5611"/>
                  </a:cubicBezTo>
                  <a:lnTo>
                    <a:pt x="516" y="5611"/>
                  </a:lnTo>
                  <a:cubicBezTo>
                    <a:pt x="610" y="5611"/>
                    <a:pt x="691" y="5541"/>
                    <a:pt x="691" y="5447"/>
                  </a:cubicBezTo>
                  <a:lnTo>
                    <a:pt x="691" y="164"/>
                  </a:lnTo>
                  <a:cubicBezTo>
                    <a:pt x="691" y="71"/>
                    <a:pt x="610" y="0"/>
                    <a:pt x="516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0"/>
            <p:cNvSpPr/>
            <p:nvPr/>
          </p:nvSpPr>
          <p:spPr>
            <a:xfrm>
              <a:off x="4469041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1" y="821"/>
                    <a:pt x="164" y="821"/>
                  </a:cubicBezTo>
                  <a:lnTo>
                    <a:pt x="516" y="821"/>
                  </a:lnTo>
                  <a:cubicBezTo>
                    <a:pt x="610" y="821"/>
                    <a:pt x="691" y="751"/>
                    <a:pt x="691" y="657"/>
                  </a:cubicBezTo>
                  <a:lnTo>
                    <a:pt x="691" y="1"/>
                  </a:lnTo>
                  <a:cubicBezTo>
                    <a:pt x="691" y="95"/>
                    <a:pt x="610" y="177"/>
                    <a:pt x="516" y="177"/>
                  </a:cubicBezTo>
                  <a:lnTo>
                    <a:pt x="164" y="177"/>
                  </a:lnTo>
                  <a:cubicBezTo>
                    <a:pt x="71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0"/>
            <p:cNvSpPr/>
            <p:nvPr/>
          </p:nvSpPr>
          <p:spPr>
            <a:xfrm>
              <a:off x="4212898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0" y="821"/>
                    <a:pt x="176" y="821"/>
                  </a:cubicBezTo>
                  <a:lnTo>
                    <a:pt x="515" y="821"/>
                  </a:lnTo>
                  <a:cubicBezTo>
                    <a:pt x="609" y="821"/>
                    <a:pt x="692" y="751"/>
                    <a:pt x="692" y="657"/>
                  </a:cubicBezTo>
                  <a:lnTo>
                    <a:pt x="692" y="1"/>
                  </a:lnTo>
                  <a:cubicBezTo>
                    <a:pt x="692" y="95"/>
                    <a:pt x="609" y="177"/>
                    <a:pt x="515" y="177"/>
                  </a:cubicBezTo>
                  <a:lnTo>
                    <a:pt x="176" y="177"/>
                  </a:lnTo>
                  <a:cubicBezTo>
                    <a:pt x="70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0"/>
            <p:cNvSpPr/>
            <p:nvPr/>
          </p:nvSpPr>
          <p:spPr>
            <a:xfrm>
              <a:off x="4237545" y="2746003"/>
              <a:ext cx="231534" cy="170110"/>
            </a:xfrm>
            <a:custGeom>
              <a:avLst/>
              <a:gdLst/>
              <a:ahLst/>
              <a:cxnLst/>
              <a:rect l="l" t="t" r="r" b="b"/>
              <a:pathLst>
                <a:path w="6491" h="4769" extrusionOk="0">
                  <a:moveTo>
                    <a:pt x="1" y="1"/>
                  </a:moveTo>
                  <a:lnTo>
                    <a:pt x="1" y="4768"/>
                  </a:lnTo>
                  <a:lnTo>
                    <a:pt x="6490" y="4768"/>
                  </a:lnTo>
                  <a:lnTo>
                    <a:pt x="6490" y="1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0"/>
            <p:cNvSpPr/>
            <p:nvPr/>
          </p:nvSpPr>
          <p:spPr>
            <a:xfrm>
              <a:off x="4237545" y="2746431"/>
              <a:ext cx="231534" cy="169682"/>
            </a:xfrm>
            <a:custGeom>
              <a:avLst/>
              <a:gdLst/>
              <a:ahLst/>
              <a:cxnLst/>
              <a:rect l="l" t="t" r="r" b="b"/>
              <a:pathLst>
                <a:path w="6491" h="4757" extrusionOk="0">
                  <a:moveTo>
                    <a:pt x="5928" y="0"/>
                  </a:moveTo>
                  <a:lnTo>
                    <a:pt x="5928" y="3761"/>
                  </a:lnTo>
                  <a:cubicBezTo>
                    <a:pt x="5928" y="3995"/>
                    <a:pt x="5728" y="4194"/>
                    <a:pt x="5494" y="4194"/>
                  </a:cubicBezTo>
                  <a:lnTo>
                    <a:pt x="1" y="4194"/>
                  </a:lnTo>
                  <a:lnTo>
                    <a:pt x="1" y="4756"/>
                  </a:lnTo>
                  <a:lnTo>
                    <a:pt x="6490" y="4756"/>
                  </a:lnTo>
                  <a:lnTo>
                    <a:pt x="6490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0"/>
            <p:cNvSpPr/>
            <p:nvPr/>
          </p:nvSpPr>
          <p:spPr>
            <a:xfrm>
              <a:off x="4299789" y="2750212"/>
              <a:ext cx="99912" cy="165901"/>
            </a:xfrm>
            <a:custGeom>
              <a:avLst/>
              <a:gdLst/>
              <a:ahLst/>
              <a:cxnLst/>
              <a:rect l="l" t="t" r="r" b="b"/>
              <a:pathLst>
                <a:path w="2801" h="4651" extrusionOk="0">
                  <a:moveTo>
                    <a:pt x="1500" y="0"/>
                  </a:moveTo>
                  <a:cubicBezTo>
                    <a:pt x="1406" y="0"/>
                    <a:pt x="1336" y="70"/>
                    <a:pt x="1336" y="164"/>
                  </a:cubicBezTo>
                  <a:lnTo>
                    <a:pt x="1336" y="1300"/>
                  </a:lnTo>
                  <a:lnTo>
                    <a:pt x="118" y="1570"/>
                  </a:lnTo>
                  <a:cubicBezTo>
                    <a:pt x="47" y="1581"/>
                    <a:pt x="1" y="1651"/>
                    <a:pt x="1" y="1722"/>
                  </a:cubicBezTo>
                  <a:cubicBezTo>
                    <a:pt x="1" y="1804"/>
                    <a:pt x="47" y="1862"/>
                    <a:pt x="118" y="1886"/>
                  </a:cubicBezTo>
                  <a:lnTo>
                    <a:pt x="1887" y="2273"/>
                  </a:lnTo>
                  <a:lnTo>
                    <a:pt x="727" y="2518"/>
                  </a:lnTo>
                  <a:cubicBezTo>
                    <a:pt x="657" y="2530"/>
                    <a:pt x="610" y="2589"/>
                    <a:pt x="599" y="2659"/>
                  </a:cubicBezTo>
                  <a:cubicBezTo>
                    <a:pt x="599" y="2729"/>
                    <a:pt x="633" y="2799"/>
                    <a:pt x="692" y="2823"/>
                  </a:cubicBezTo>
                  <a:lnTo>
                    <a:pt x="1489" y="3186"/>
                  </a:lnTo>
                  <a:cubicBezTo>
                    <a:pt x="1406" y="3186"/>
                    <a:pt x="1336" y="3257"/>
                    <a:pt x="1336" y="3350"/>
                  </a:cubicBezTo>
                  <a:lnTo>
                    <a:pt x="1336" y="4650"/>
                  </a:lnTo>
                  <a:lnTo>
                    <a:pt x="1653" y="4650"/>
                  </a:lnTo>
                  <a:lnTo>
                    <a:pt x="1653" y="3514"/>
                  </a:lnTo>
                  <a:lnTo>
                    <a:pt x="2226" y="3514"/>
                  </a:lnTo>
                  <a:cubicBezTo>
                    <a:pt x="2309" y="3514"/>
                    <a:pt x="2367" y="3455"/>
                    <a:pt x="2390" y="3385"/>
                  </a:cubicBezTo>
                  <a:cubicBezTo>
                    <a:pt x="2403" y="3304"/>
                    <a:pt x="2367" y="3233"/>
                    <a:pt x="2297" y="3198"/>
                  </a:cubicBezTo>
                  <a:lnTo>
                    <a:pt x="1266" y="2729"/>
                  </a:lnTo>
                  <a:lnTo>
                    <a:pt x="2671" y="2425"/>
                  </a:lnTo>
                  <a:cubicBezTo>
                    <a:pt x="2754" y="2413"/>
                    <a:pt x="2801" y="2343"/>
                    <a:pt x="2801" y="2273"/>
                  </a:cubicBezTo>
                  <a:cubicBezTo>
                    <a:pt x="2801" y="2190"/>
                    <a:pt x="2754" y="2132"/>
                    <a:pt x="2671" y="2109"/>
                  </a:cubicBezTo>
                  <a:lnTo>
                    <a:pt x="903" y="1722"/>
                  </a:lnTo>
                  <a:lnTo>
                    <a:pt x="1536" y="1581"/>
                  </a:lnTo>
                  <a:cubicBezTo>
                    <a:pt x="1606" y="1558"/>
                    <a:pt x="1653" y="1500"/>
                    <a:pt x="1653" y="1429"/>
                  </a:cubicBezTo>
                  <a:lnTo>
                    <a:pt x="1653" y="164"/>
                  </a:lnTo>
                  <a:cubicBezTo>
                    <a:pt x="1653" y="70"/>
                    <a:pt x="1583" y="0"/>
                    <a:pt x="15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0"/>
            <p:cNvSpPr/>
            <p:nvPr/>
          </p:nvSpPr>
          <p:spPr>
            <a:xfrm>
              <a:off x="4340737" y="2721355"/>
              <a:ext cx="24719" cy="51936"/>
            </a:xfrm>
            <a:custGeom>
              <a:avLst/>
              <a:gdLst/>
              <a:ahLst/>
              <a:cxnLst/>
              <a:rect l="l" t="t" r="r" b="b"/>
              <a:pathLst>
                <a:path w="693" h="1456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86"/>
                    <a:pt x="165" y="1102"/>
                    <a:pt x="271" y="1395"/>
                  </a:cubicBezTo>
                  <a:cubicBezTo>
                    <a:pt x="282" y="1436"/>
                    <a:pt x="314" y="1456"/>
                    <a:pt x="348" y="1456"/>
                  </a:cubicBezTo>
                  <a:cubicBezTo>
                    <a:pt x="382" y="1456"/>
                    <a:pt x="417" y="1436"/>
                    <a:pt x="435" y="1395"/>
                  </a:cubicBezTo>
                  <a:cubicBezTo>
                    <a:pt x="528" y="1102"/>
                    <a:pt x="692" y="586"/>
                    <a:pt x="692" y="352"/>
                  </a:cubicBezTo>
                  <a:cubicBezTo>
                    <a:pt x="692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6" name="Google Shape;6356;p30"/>
          <p:cNvGrpSpPr/>
          <p:nvPr/>
        </p:nvGrpSpPr>
        <p:grpSpPr>
          <a:xfrm>
            <a:off x="5972075" y="3587567"/>
            <a:ext cx="432050" cy="347815"/>
            <a:chOff x="5409575" y="4082296"/>
            <a:chExt cx="379457" cy="305476"/>
          </a:xfrm>
        </p:grpSpPr>
        <p:sp>
          <p:nvSpPr>
            <p:cNvPr id="6357" name="Google Shape;6357;p30"/>
            <p:cNvSpPr/>
            <p:nvPr/>
          </p:nvSpPr>
          <p:spPr>
            <a:xfrm>
              <a:off x="5409575" y="4195120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58"/>
                    <a:pt x="587" y="258"/>
                  </a:cubicBezTo>
                  <a:cubicBezTo>
                    <a:pt x="376" y="258"/>
                    <a:pt x="318" y="117"/>
                    <a:pt x="188" y="47"/>
                  </a:cubicBezTo>
                  <a:cubicBezTo>
                    <a:pt x="168" y="36"/>
                    <a:pt x="147" y="31"/>
                    <a:pt x="126" y="31"/>
                  </a:cubicBezTo>
                  <a:cubicBezTo>
                    <a:pt x="62" y="31"/>
                    <a:pt x="1" y="81"/>
                    <a:pt x="1" y="152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52"/>
                  </a:lnTo>
                  <a:cubicBezTo>
                    <a:pt x="10637" y="81"/>
                    <a:pt x="10577" y="31"/>
                    <a:pt x="10507" y="31"/>
                  </a:cubicBezTo>
                  <a:cubicBezTo>
                    <a:pt x="10485" y="31"/>
                    <a:pt x="10462" y="36"/>
                    <a:pt x="10439" y="47"/>
                  </a:cubicBezTo>
                  <a:cubicBezTo>
                    <a:pt x="10322" y="117"/>
                    <a:pt x="10251" y="258"/>
                    <a:pt x="10040" y="258"/>
                  </a:cubicBezTo>
                  <a:cubicBezTo>
                    <a:pt x="9747" y="258"/>
                    <a:pt x="9747" y="0"/>
                    <a:pt x="9455" y="0"/>
                  </a:cubicBezTo>
                  <a:cubicBezTo>
                    <a:pt x="9161" y="0"/>
                    <a:pt x="9161" y="258"/>
                    <a:pt x="8857" y="258"/>
                  </a:cubicBezTo>
                  <a:cubicBezTo>
                    <a:pt x="8564" y="258"/>
                    <a:pt x="8564" y="0"/>
                    <a:pt x="8271" y="0"/>
                  </a:cubicBezTo>
                  <a:cubicBezTo>
                    <a:pt x="7979" y="0"/>
                    <a:pt x="7979" y="258"/>
                    <a:pt x="7674" y="258"/>
                  </a:cubicBezTo>
                  <a:cubicBezTo>
                    <a:pt x="7381" y="258"/>
                    <a:pt x="7381" y="0"/>
                    <a:pt x="7088" y="0"/>
                  </a:cubicBezTo>
                  <a:cubicBezTo>
                    <a:pt x="6795" y="0"/>
                    <a:pt x="6795" y="258"/>
                    <a:pt x="6503" y="258"/>
                  </a:cubicBezTo>
                  <a:cubicBezTo>
                    <a:pt x="6198" y="258"/>
                    <a:pt x="6198" y="0"/>
                    <a:pt x="5905" y="0"/>
                  </a:cubicBezTo>
                  <a:cubicBezTo>
                    <a:pt x="5612" y="0"/>
                    <a:pt x="5612" y="258"/>
                    <a:pt x="5319" y="258"/>
                  </a:cubicBezTo>
                  <a:cubicBezTo>
                    <a:pt x="5015" y="258"/>
                    <a:pt x="5015" y="0"/>
                    <a:pt x="4722" y="0"/>
                  </a:cubicBezTo>
                  <a:cubicBezTo>
                    <a:pt x="4429" y="0"/>
                    <a:pt x="4429" y="258"/>
                    <a:pt x="4136" y="258"/>
                  </a:cubicBezTo>
                  <a:cubicBezTo>
                    <a:pt x="3843" y="258"/>
                    <a:pt x="3843" y="0"/>
                    <a:pt x="3539" y="0"/>
                  </a:cubicBezTo>
                  <a:cubicBezTo>
                    <a:pt x="3246" y="0"/>
                    <a:pt x="3246" y="258"/>
                    <a:pt x="2953" y="258"/>
                  </a:cubicBezTo>
                  <a:cubicBezTo>
                    <a:pt x="2660" y="258"/>
                    <a:pt x="2660" y="0"/>
                    <a:pt x="2356" y="0"/>
                  </a:cubicBezTo>
                  <a:cubicBezTo>
                    <a:pt x="2063" y="0"/>
                    <a:pt x="2063" y="258"/>
                    <a:pt x="1770" y="258"/>
                  </a:cubicBezTo>
                  <a:cubicBezTo>
                    <a:pt x="1477" y="258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0"/>
            <p:cNvSpPr/>
            <p:nvPr/>
          </p:nvSpPr>
          <p:spPr>
            <a:xfrm>
              <a:off x="5409575" y="4225617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70"/>
                    <a:pt x="587" y="270"/>
                  </a:cubicBezTo>
                  <a:cubicBezTo>
                    <a:pt x="376" y="270"/>
                    <a:pt x="318" y="129"/>
                    <a:pt x="188" y="59"/>
                  </a:cubicBezTo>
                  <a:cubicBezTo>
                    <a:pt x="167" y="44"/>
                    <a:pt x="145" y="37"/>
                    <a:pt x="123" y="37"/>
                  </a:cubicBezTo>
                  <a:cubicBezTo>
                    <a:pt x="60" y="37"/>
                    <a:pt x="1" y="94"/>
                    <a:pt x="1" y="164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64"/>
                  </a:lnTo>
                  <a:cubicBezTo>
                    <a:pt x="10637" y="94"/>
                    <a:pt x="10579" y="37"/>
                    <a:pt x="10511" y="37"/>
                  </a:cubicBezTo>
                  <a:cubicBezTo>
                    <a:pt x="10487" y="37"/>
                    <a:pt x="10463" y="44"/>
                    <a:pt x="10439" y="59"/>
                  </a:cubicBezTo>
                  <a:cubicBezTo>
                    <a:pt x="10322" y="129"/>
                    <a:pt x="10251" y="270"/>
                    <a:pt x="10040" y="270"/>
                  </a:cubicBezTo>
                  <a:cubicBezTo>
                    <a:pt x="9747" y="270"/>
                    <a:pt x="9747" y="0"/>
                    <a:pt x="9455" y="0"/>
                  </a:cubicBezTo>
                  <a:cubicBezTo>
                    <a:pt x="9161" y="0"/>
                    <a:pt x="9161" y="270"/>
                    <a:pt x="8857" y="270"/>
                  </a:cubicBezTo>
                  <a:cubicBezTo>
                    <a:pt x="8564" y="270"/>
                    <a:pt x="8564" y="0"/>
                    <a:pt x="8271" y="0"/>
                  </a:cubicBezTo>
                  <a:cubicBezTo>
                    <a:pt x="7979" y="0"/>
                    <a:pt x="7979" y="270"/>
                    <a:pt x="7674" y="270"/>
                  </a:cubicBezTo>
                  <a:cubicBezTo>
                    <a:pt x="7381" y="270"/>
                    <a:pt x="7381" y="0"/>
                    <a:pt x="7088" y="0"/>
                  </a:cubicBezTo>
                  <a:cubicBezTo>
                    <a:pt x="6795" y="0"/>
                    <a:pt x="6795" y="270"/>
                    <a:pt x="6503" y="270"/>
                  </a:cubicBezTo>
                  <a:cubicBezTo>
                    <a:pt x="6198" y="270"/>
                    <a:pt x="6198" y="0"/>
                    <a:pt x="5905" y="0"/>
                  </a:cubicBezTo>
                  <a:cubicBezTo>
                    <a:pt x="5612" y="0"/>
                    <a:pt x="5612" y="270"/>
                    <a:pt x="5319" y="270"/>
                  </a:cubicBezTo>
                  <a:cubicBezTo>
                    <a:pt x="5015" y="270"/>
                    <a:pt x="5015" y="0"/>
                    <a:pt x="4722" y="0"/>
                  </a:cubicBezTo>
                  <a:cubicBezTo>
                    <a:pt x="4429" y="0"/>
                    <a:pt x="4429" y="270"/>
                    <a:pt x="4136" y="270"/>
                  </a:cubicBezTo>
                  <a:cubicBezTo>
                    <a:pt x="3843" y="270"/>
                    <a:pt x="3843" y="0"/>
                    <a:pt x="3539" y="0"/>
                  </a:cubicBezTo>
                  <a:cubicBezTo>
                    <a:pt x="3246" y="0"/>
                    <a:pt x="3246" y="270"/>
                    <a:pt x="2953" y="270"/>
                  </a:cubicBezTo>
                  <a:cubicBezTo>
                    <a:pt x="2660" y="270"/>
                    <a:pt x="2660" y="0"/>
                    <a:pt x="2356" y="0"/>
                  </a:cubicBezTo>
                  <a:cubicBezTo>
                    <a:pt x="2063" y="0"/>
                    <a:pt x="2063" y="270"/>
                    <a:pt x="1770" y="270"/>
                  </a:cubicBezTo>
                  <a:cubicBezTo>
                    <a:pt x="1477" y="270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0"/>
            <p:cNvSpPr/>
            <p:nvPr/>
          </p:nvSpPr>
          <p:spPr>
            <a:xfrm>
              <a:off x="5409575" y="4256507"/>
              <a:ext cx="379457" cy="131266"/>
            </a:xfrm>
            <a:custGeom>
              <a:avLst/>
              <a:gdLst/>
              <a:ahLst/>
              <a:cxnLst/>
              <a:rect l="l" t="t" r="r" b="b"/>
              <a:pathLst>
                <a:path w="10638" h="3680" extrusionOk="0">
                  <a:moveTo>
                    <a:pt x="1184" y="1"/>
                  </a:moveTo>
                  <a:cubicBezTo>
                    <a:pt x="880" y="1"/>
                    <a:pt x="880" y="259"/>
                    <a:pt x="587" y="259"/>
                  </a:cubicBezTo>
                  <a:cubicBezTo>
                    <a:pt x="376" y="259"/>
                    <a:pt x="318" y="130"/>
                    <a:pt x="188" y="48"/>
                  </a:cubicBezTo>
                  <a:cubicBezTo>
                    <a:pt x="170" y="37"/>
                    <a:pt x="151" y="33"/>
                    <a:pt x="133" y="33"/>
                  </a:cubicBezTo>
                  <a:cubicBezTo>
                    <a:pt x="65" y="33"/>
                    <a:pt x="1" y="92"/>
                    <a:pt x="1" y="165"/>
                  </a:cubicBezTo>
                  <a:lnTo>
                    <a:pt x="1" y="3468"/>
                  </a:lnTo>
                  <a:cubicBezTo>
                    <a:pt x="1" y="3585"/>
                    <a:pt x="95" y="3679"/>
                    <a:pt x="212" y="3679"/>
                  </a:cubicBezTo>
                  <a:lnTo>
                    <a:pt x="10415" y="3679"/>
                  </a:lnTo>
                  <a:cubicBezTo>
                    <a:pt x="10544" y="3679"/>
                    <a:pt x="10637" y="3585"/>
                    <a:pt x="10637" y="3468"/>
                  </a:cubicBezTo>
                  <a:lnTo>
                    <a:pt x="10637" y="165"/>
                  </a:lnTo>
                  <a:cubicBezTo>
                    <a:pt x="10637" y="92"/>
                    <a:pt x="10573" y="33"/>
                    <a:pt x="10501" y="33"/>
                  </a:cubicBezTo>
                  <a:cubicBezTo>
                    <a:pt x="10480" y="33"/>
                    <a:pt x="10459" y="37"/>
                    <a:pt x="10439" y="48"/>
                  </a:cubicBezTo>
                  <a:cubicBezTo>
                    <a:pt x="10322" y="130"/>
                    <a:pt x="10251" y="259"/>
                    <a:pt x="10040" y="259"/>
                  </a:cubicBezTo>
                  <a:cubicBezTo>
                    <a:pt x="9747" y="259"/>
                    <a:pt x="9747" y="1"/>
                    <a:pt x="9455" y="1"/>
                  </a:cubicBezTo>
                  <a:cubicBezTo>
                    <a:pt x="9161" y="1"/>
                    <a:pt x="9161" y="259"/>
                    <a:pt x="8857" y="259"/>
                  </a:cubicBezTo>
                  <a:cubicBezTo>
                    <a:pt x="8564" y="259"/>
                    <a:pt x="8564" y="1"/>
                    <a:pt x="8271" y="1"/>
                  </a:cubicBezTo>
                  <a:cubicBezTo>
                    <a:pt x="7979" y="1"/>
                    <a:pt x="7979" y="259"/>
                    <a:pt x="7674" y="259"/>
                  </a:cubicBezTo>
                  <a:cubicBezTo>
                    <a:pt x="7381" y="259"/>
                    <a:pt x="7381" y="1"/>
                    <a:pt x="7088" y="1"/>
                  </a:cubicBezTo>
                  <a:cubicBezTo>
                    <a:pt x="6795" y="1"/>
                    <a:pt x="6795" y="259"/>
                    <a:pt x="6503" y="259"/>
                  </a:cubicBezTo>
                  <a:cubicBezTo>
                    <a:pt x="6198" y="259"/>
                    <a:pt x="6198" y="1"/>
                    <a:pt x="5905" y="1"/>
                  </a:cubicBezTo>
                  <a:cubicBezTo>
                    <a:pt x="5612" y="1"/>
                    <a:pt x="5612" y="259"/>
                    <a:pt x="5319" y="259"/>
                  </a:cubicBezTo>
                  <a:cubicBezTo>
                    <a:pt x="5015" y="259"/>
                    <a:pt x="5015" y="1"/>
                    <a:pt x="4722" y="1"/>
                  </a:cubicBezTo>
                  <a:cubicBezTo>
                    <a:pt x="4429" y="1"/>
                    <a:pt x="4429" y="259"/>
                    <a:pt x="4136" y="259"/>
                  </a:cubicBezTo>
                  <a:cubicBezTo>
                    <a:pt x="3843" y="259"/>
                    <a:pt x="3843" y="1"/>
                    <a:pt x="3539" y="1"/>
                  </a:cubicBezTo>
                  <a:cubicBezTo>
                    <a:pt x="3246" y="1"/>
                    <a:pt x="3246" y="259"/>
                    <a:pt x="2953" y="259"/>
                  </a:cubicBezTo>
                  <a:cubicBezTo>
                    <a:pt x="2660" y="259"/>
                    <a:pt x="2660" y="1"/>
                    <a:pt x="2356" y="1"/>
                  </a:cubicBezTo>
                  <a:cubicBezTo>
                    <a:pt x="2063" y="1"/>
                    <a:pt x="2063" y="259"/>
                    <a:pt x="1770" y="259"/>
                  </a:cubicBezTo>
                  <a:cubicBezTo>
                    <a:pt x="1477" y="259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0"/>
            <p:cNvSpPr/>
            <p:nvPr/>
          </p:nvSpPr>
          <p:spPr>
            <a:xfrm>
              <a:off x="5483554" y="4082296"/>
              <a:ext cx="231534" cy="231534"/>
            </a:xfrm>
            <a:custGeom>
              <a:avLst/>
              <a:gdLst/>
              <a:ahLst/>
              <a:cxnLst/>
              <a:rect l="l" t="t" r="r" b="b"/>
              <a:pathLst>
                <a:path w="6491" h="6491" extrusionOk="0">
                  <a:moveTo>
                    <a:pt x="3245" y="0"/>
                  </a:moveTo>
                  <a:cubicBezTo>
                    <a:pt x="1453" y="0"/>
                    <a:pt x="1" y="1453"/>
                    <a:pt x="1" y="3245"/>
                  </a:cubicBezTo>
                  <a:cubicBezTo>
                    <a:pt x="1" y="5038"/>
                    <a:pt x="1453" y="6490"/>
                    <a:pt x="3245" y="6490"/>
                  </a:cubicBezTo>
                  <a:cubicBezTo>
                    <a:pt x="5038" y="6490"/>
                    <a:pt x="6490" y="5038"/>
                    <a:pt x="6490" y="3245"/>
                  </a:cubicBezTo>
                  <a:cubicBezTo>
                    <a:pt x="6490" y="1453"/>
                    <a:pt x="5038" y="0"/>
                    <a:pt x="32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0"/>
            <p:cNvSpPr/>
            <p:nvPr/>
          </p:nvSpPr>
          <p:spPr>
            <a:xfrm>
              <a:off x="5503172" y="4101915"/>
              <a:ext cx="211915" cy="21191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4499" y="1"/>
                  </a:moveTo>
                  <a:lnTo>
                    <a:pt x="4499" y="1"/>
                  </a:lnTo>
                  <a:cubicBezTo>
                    <a:pt x="4851" y="516"/>
                    <a:pt x="5050" y="1137"/>
                    <a:pt x="5050" y="1805"/>
                  </a:cubicBezTo>
                  <a:cubicBezTo>
                    <a:pt x="5050" y="3597"/>
                    <a:pt x="3598" y="5050"/>
                    <a:pt x="1805" y="5050"/>
                  </a:cubicBezTo>
                  <a:cubicBezTo>
                    <a:pt x="1138" y="5050"/>
                    <a:pt x="516" y="4850"/>
                    <a:pt x="1" y="4499"/>
                  </a:cubicBezTo>
                  <a:lnTo>
                    <a:pt x="1" y="4499"/>
                  </a:lnTo>
                  <a:cubicBezTo>
                    <a:pt x="575" y="5366"/>
                    <a:pt x="1571" y="5940"/>
                    <a:pt x="2695" y="5940"/>
                  </a:cubicBezTo>
                  <a:cubicBezTo>
                    <a:pt x="4488" y="5940"/>
                    <a:pt x="5940" y="4488"/>
                    <a:pt x="5940" y="2695"/>
                  </a:cubicBezTo>
                  <a:cubicBezTo>
                    <a:pt x="5940" y="1570"/>
                    <a:pt x="5366" y="586"/>
                    <a:pt x="449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0"/>
            <p:cNvSpPr/>
            <p:nvPr/>
          </p:nvSpPr>
          <p:spPr>
            <a:xfrm>
              <a:off x="5586746" y="4185489"/>
              <a:ext cx="24719" cy="24719"/>
            </a:xfrm>
            <a:custGeom>
              <a:avLst/>
              <a:gdLst/>
              <a:ahLst/>
              <a:cxnLst/>
              <a:rect l="l" t="t" r="r" b="b"/>
              <a:pathLst>
                <a:path w="693" h="693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39"/>
                    <a:pt x="153" y="692"/>
                    <a:pt x="352" y="692"/>
                  </a:cubicBezTo>
                  <a:cubicBezTo>
                    <a:pt x="540" y="692"/>
                    <a:pt x="692" y="539"/>
                    <a:pt x="692" y="352"/>
                  </a:cubicBezTo>
                  <a:cubicBezTo>
                    <a:pt x="692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0"/>
            <p:cNvSpPr/>
            <p:nvPr/>
          </p:nvSpPr>
          <p:spPr>
            <a:xfrm>
              <a:off x="5613498" y="4192123"/>
              <a:ext cx="76512" cy="83111"/>
            </a:xfrm>
            <a:custGeom>
              <a:avLst/>
              <a:gdLst/>
              <a:ahLst/>
              <a:cxnLst/>
              <a:rect l="l" t="t" r="r" b="b"/>
              <a:pathLst>
                <a:path w="2145" h="2330" extrusionOk="0">
                  <a:moveTo>
                    <a:pt x="765" y="0"/>
                  </a:moveTo>
                  <a:cubicBezTo>
                    <a:pt x="692" y="0"/>
                    <a:pt x="633" y="56"/>
                    <a:pt x="633" y="131"/>
                  </a:cubicBezTo>
                  <a:lnTo>
                    <a:pt x="633" y="166"/>
                  </a:lnTo>
                  <a:cubicBezTo>
                    <a:pt x="633" y="564"/>
                    <a:pt x="411" y="904"/>
                    <a:pt x="83" y="1080"/>
                  </a:cubicBezTo>
                  <a:cubicBezTo>
                    <a:pt x="13" y="1115"/>
                    <a:pt x="0" y="1209"/>
                    <a:pt x="47" y="1279"/>
                  </a:cubicBezTo>
                  <a:lnTo>
                    <a:pt x="809" y="2274"/>
                  </a:lnTo>
                  <a:cubicBezTo>
                    <a:pt x="838" y="2311"/>
                    <a:pt x="877" y="2330"/>
                    <a:pt x="916" y="2330"/>
                  </a:cubicBezTo>
                  <a:cubicBezTo>
                    <a:pt x="939" y="2330"/>
                    <a:pt x="963" y="2323"/>
                    <a:pt x="984" y="2310"/>
                  </a:cubicBezTo>
                  <a:cubicBezTo>
                    <a:pt x="1653" y="1876"/>
                    <a:pt x="2109" y="1139"/>
                    <a:pt x="2145" y="295"/>
                  </a:cubicBezTo>
                  <a:cubicBezTo>
                    <a:pt x="2145" y="225"/>
                    <a:pt x="2098" y="166"/>
                    <a:pt x="2039" y="155"/>
                  </a:cubicBezTo>
                  <a:lnTo>
                    <a:pt x="786" y="2"/>
                  </a:lnTo>
                  <a:cubicBezTo>
                    <a:pt x="779" y="1"/>
                    <a:pt x="772" y="0"/>
                    <a:pt x="7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0"/>
            <p:cNvSpPr/>
            <p:nvPr/>
          </p:nvSpPr>
          <p:spPr>
            <a:xfrm>
              <a:off x="5508202" y="4192123"/>
              <a:ext cx="76905" cy="83111"/>
            </a:xfrm>
            <a:custGeom>
              <a:avLst/>
              <a:gdLst/>
              <a:ahLst/>
              <a:cxnLst/>
              <a:rect l="l" t="t" r="r" b="b"/>
              <a:pathLst>
                <a:path w="2156" h="2330" extrusionOk="0">
                  <a:moveTo>
                    <a:pt x="1389" y="0"/>
                  </a:moveTo>
                  <a:cubicBezTo>
                    <a:pt x="1383" y="0"/>
                    <a:pt x="1377" y="1"/>
                    <a:pt x="1371" y="2"/>
                  </a:cubicBezTo>
                  <a:lnTo>
                    <a:pt x="118" y="155"/>
                  </a:lnTo>
                  <a:cubicBezTo>
                    <a:pt x="47" y="166"/>
                    <a:pt x="0" y="225"/>
                    <a:pt x="0" y="295"/>
                  </a:cubicBezTo>
                  <a:cubicBezTo>
                    <a:pt x="47" y="1139"/>
                    <a:pt x="492" y="1876"/>
                    <a:pt x="1161" y="2310"/>
                  </a:cubicBezTo>
                  <a:cubicBezTo>
                    <a:pt x="1182" y="2323"/>
                    <a:pt x="1208" y="2330"/>
                    <a:pt x="1232" y="2330"/>
                  </a:cubicBezTo>
                  <a:cubicBezTo>
                    <a:pt x="1274" y="2330"/>
                    <a:pt x="1314" y="2311"/>
                    <a:pt x="1336" y="2274"/>
                  </a:cubicBezTo>
                  <a:lnTo>
                    <a:pt x="2109" y="1279"/>
                  </a:lnTo>
                  <a:cubicBezTo>
                    <a:pt x="2156" y="1209"/>
                    <a:pt x="2132" y="1115"/>
                    <a:pt x="2062" y="1080"/>
                  </a:cubicBezTo>
                  <a:cubicBezTo>
                    <a:pt x="1734" y="904"/>
                    <a:pt x="1512" y="564"/>
                    <a:pt x="1512" y="166"/>
                  </a:cubicBezTo>
                  <a:lnTo>
                    <a:pt x="1512" y="131"/>
                  </a:lnTo>
                  <a:cubicBezTo>
                    <a:pt x="1512" y="56"/>
                    <a:pt x="1453" y="0"/>
                    <a:pt x="13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0"/>
            <p:cNvSpPr/>
            <p:nvPr/>
          </p:nvSpPr>
          <p:spPr>
            <a:xfrm>
              <a:off x="5554608" y="4106944"/>
              <a:ext cx="88997" cy="60354"/>
            </a:xfrm>
            <a:custGeom>
              <a:avLst/>
              <a:gdLst/>
              <a:ahLst/>
              <a:cxnLst/>
              <a:rect l="l" t="t" r="r" b="b"/>
              <a:pathLst>
                <a:path w="2495" h="1692" extrusionOk="0">
                  <a:moveTo>
                    <a:pt x="1253" y="0"/>
                  </a:moveTo>
                  <a:cubicBezTo>
                    <a:pt x="831" y="0"/>
                    <a:pt x="433" y="106"/>
                    <a:pt x="82" y="281"/>
                  </a:cubicBezTo>
                  <a:cubicBezTo>
                    <a:pt x="24" y="317"/>
                    <a:pt x="0" y="387"/>
                    <a:pt x="24" y="445"/>
                  </a:cubicBezTo>
                  <a:lnTo>
                    <a:pt x="516" y="1617"/>
                  </a:lnTo>
                  <a:cubicBezTo>
                    <a:pt x="532" y="1665"/>
                    <a:pt x="582" y="1692"/>
                    <a:pt x="634" y="1692"/>
                  </a:cubicBezTo>
                  <a:cubicBezTo>
                    <a:pt x="658" y="1692"/>
                    <a:pt x="681" y="1686"/>
                    <a:pt x="703" y="1676"/>
                  </a:cubicBezTo>
                  <a:cubicBezTo>
                    <a:pt x="855" y="1570"/>
                    <a:pt x="1042" y="1512"/>
                    <a:pt x="1253" y="1512"/>
                  </a:cubicBezTo>
                  <a:cubicBezTo>
                    <a:pt x="1453" y="1512"/>
                    <a:pt x="1640" y="1570"/>
                    <a:pt x="1804" y="1676"/>
                  </a:cubicBezTo>
                  <a:cubicBezTo>
                    <a:pt x="1822" y="1686"/>
                    <a:pt x="1843" y="1692"/>
                    <a:pt x="1865" y="1692"/>
                  </a:cubicBezTo>
                  <a:cubicBezTo>
                    <a:pt x="1914" y="1692"/>
                    <a:pt x="1967" y="1665"/>
                    <a:pt x="1992" y="1617"/>
                  </a:cubicBezTo>
                  <a:lnTo>
                    <a:pt x="2471" y="445"/>
                  </a:lnTo>
                  <a:cubicBezTo>
                    <a:pt x="2495" y="387"/>
                    <a:pt x="2471" y="317"/>
                    <a:pt x="2413" y="281"/>
                  </a:cubicBezTo>
                  <a:cubicBezTo>
                    <a:pt x="2062" y="106"/>
                    <a:pt x="1664" y="0"/>
                    <a:pt x="125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0"/>
            <p:cNvSpPr/>
            <p:nvPr/>
          </p:nvSpPr>
          <p:spPr>
            <a:xfrm>
              <a:off x="5675777" y="4309619"/>
              <a:ext cx="95703" cy="20475"/>
            </a:xfrm>
            <a:custGeom>
              <a:avLst/>
              <a:gdLst/>
              <a:ahLst/>
              <a:cxnLst/>
              <a:rect l="l" t="t" r="r" b="b"/>
              <a:pathLst>
                <a:path w="2683" h="574" extrusionOk="0">
                  <a:moveTo>
                    <a:pt x="750" y="0"/>
                  </a:moveTo>
                  <a:cubicBezTo>
                    <a:pt x="539" y="0"/>
                    <a:pt x="433" y="105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03"/>
                    <a:pt x="71" y="574"/>
                    <a:pt x="164" y="574"/>
                  </a:cubicBezTo>
                  <a:cubicBezTo>
                    <a:pt x="363" y="574"/>
                    <a:pt x="480" y="480"/>
                    <a:pt x="563" y="410"/>
                  </a:cubicBezTo>
                  <a:cubicBezTo>
                    <a:pt x="621" y="352"/>
                    <a:pt x="656" y="316"/>
                    <a:pt x="750" y="316"/>
                  </a:cubicBezTo>
                  <a:cubicBezTo>
                    <a:pt x="844" y="316"/>
                    <a:pt x="878" y="352"/>
                    <a:pt x="937" y="410"/>
                  </a:cubicBezTo>
                  <a:cubicBezTo>
                    <a:pt x="1019" y="480"/>
                    <a:pt x="1136" y="574"/>
                    <a:pt x="1336" y="574"/>
                  </a:cubicBezTo>
                  <a:cubicBezTo>
                    <a:pt x="1547" y="574"/>
                    <a:pt x="1664" y="480"/>
                    <a:pt x="1734" y="410"/>
                  </a:cubicBezTo>
                  <a:cubicBezTo>
                    <a:pt x="1804" y="352"/>
                    <a:pt x="1839" y="316"/>
                    <a:pt x="1933" y="316"/>
                  </a:cubicBezTo>
                  <a:cubicBezTo>
                    <a:pt x="2015" y="316"/>
                    <a:pt x="2062" y="352"/>
                    <a:pt x="2120" y="410"/>
                  </a:cubicBezTo>
                  <a:cubicBezTo>
                    <a:pt x="2203" y="480"/>
                    <a:pt x="2320" y="574"/>
                    <a:pt x="2518" y="574"/>
                  </a:cubicBezTo>
                  <a:cubicBezTo>
                    <a:pt x="2612" y="574"/>
                    <a:pt x="2682" y="503"/>
                    <a:pt x="2682" y="422"/>
                  </a:cubicBezTo>
                  <a:cubicBezTo>
                    <a:pt x="2682" y="328"/>
                    <a:pt x="2612" y="258"/>
                    <a:pt x="2518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105"/>
                    <a:pt x="2144" y="0"/>
                    <a:pt x="1933" y="0"/>
                  </a:cubicBezTo>
                  <a:cubicBezTo>
                    <a:pt x="1722" y="0"/>
                    <a:pt x="1617" y="105"/>
                    <a:pt x="1534" y="175"/>
                  </a:cubicBezTo>
                  <a:cubicBezTo>
                    <a:pt x="1464" y="234"/>
                    <a:pt x="1429" y="258"/>
                    <a:pt x="1336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105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0"/>
            <p:cNvSpPr/>
            <p:nvPr/>
          </p:nvSpPr>
          <p:spPr>
            <a:xfrm>
              <a:off x="5427125" y="4309619"/>
              <a:ext cx="95310" cy="20475"/>
            </a:xfrm>
            <a:custGeom>
              <a:avLst/>
              <a:gdLst/>
              <a:ahLst/>
              <a:cxnLst/>
              <a:rect l="l" t="t" r="r" b="b"/>
              <a:pathLst>
                <a:path w="2672" h="574" extrusionOk="0">
                  <a:moveTo>
                    <a:pt x="739" y="0"/>
                  </a:moveTo>
                  <a:cubicBezTo>
                    <a:pt x="540" y="0"/>
                    <a:pt x="423" y="105"/>
                    <a:pt x="341" y="175"/>
                  </a:cubicBezTo>
                  <a:cubicBezTo>
                    <a:pt x="282" y="234"/>
                    <a:pt x="247" y="258"/>
                    <a:pt x="154" y="258"/>
                  </a:cubicBezTo>
                  <a:cubicBezTo>
                    <a:pt x="71" y="258"/>
                    <a:pt x="1" y="328"/>
                    <a:pt x="1" y="422"/>
                  </a:cubicBezTo>
                  <a:cubicBezTo>
                    <a:pt x="1" y="503"/>
                    <a:pt x="71" y="574"/>
                    <a:pt x="154" y="574"/>
                  </a:cubicBezTo>
                  <a:cubicBezTo>
                    <a:pt x="364" y="574"/>
                    <a:pt x="469" y="480"/>
                    <a:pt x="552" y="410"/>
                  </a:cubicBezTo>
                  <a:cubicBezTo>
                    <a:pt x="622" y="352"/>
                    <a:pt x="657" y="316"/>
                    <a:pt x="739" y="316"/>
                  </a:cubicBezTo>
                  <a:cubicBezTo>
                    <a:pt x="833" y="316"/>
                    <a:pt x="868" y="352"/>
                    <a:pt x="938" y="410"/>
                  </a:cubicBezTo>
                  <a:cubicBezTo>
                    <a:pt x="1020" y="480"/>
                    <a:pt x="1125" y="574"/>
                    <a:pt x="1336" y="574"/>
                  </a:cubicBezTo>
                  <a:cubicBezTo>
                    <a:pt x="1547" y="574"/>
                    <a:pt x="1653" y="480"/>
                    <a:pt x="1735" y="410"/>
                  </a:cubicBezTo>
                  <a:cubicBezTo>
                    <a:pt x="1805" y="352"/>
                    <a:pt x="1840" y="316"/>
                    <a:pt x="1922" y="316"/>
                  </a:cubicBezTo>
                  <a:cubicBezTo>
                    <a:pt x="2016" y="316"/>
                    <a:pt x="2051" y="352"/>
                    <a:pt x="2122" y="410"/>
                  </a:cubicBezTo>
                  <a:cubicBezTo>
                    <a:pt x="2203" y="480"/>
                    <a:pt x="2309" y="574"/>
                    <a:pt x="2520" y="574"/>
                  </a:cubicBezTo>
                  <a:cubicBezTo>
                    <a:pt x="2601" y="574"/>
                    <a:pt x="2672" y="503"/>
                    <a:pt x="2672" y="422"/>
                  </a:cubicBezTo>
                  <a:cubicBezTo>
                    <a:pt x="2672" y="328"/>
                    <a:pt x="2601" y="258"/>
                    <a:pt x="2520" y="258"/>
                  </a:cubicBezTo>
                  <a:cubicBezTo>
                    <a:pt x="2426" y="258"/>
                    <a:pt x="2391" y="234"/>
                    <a:pt x="2320" y="175"/>
                  </a:cubicBezTo>
                  <a:cubicBezTo>
                    <a:pt x="2239" y="105"/>
                    <a:pt x="2133" y="0"/>
                    <a:pt x="1922" y="0"/>
                  </a:cubicBezTo>
                  <a:cubicBezTo>
                    <a:pt x="1723" y="0"/>
                    <a:pt x="1606" y="105"/>
                    <a:pt x="1524" y="175"/>
                  </a:cubicBezTo>
                  <a:cubicBezTo>
                    <a:pt x="1466" y="234"/>
                    <a:pt x="1430" y="258"/>
                    <a:pt x="1336" y="258"/>
                  </a:cubicBezTo>
                  <a:cubicBezTo>
                    <a:pt x="1243" y="258"/>
                    <a:pt x="1208" y="234"/>
                    <a:pt x="1138" y="175"/>
                  </a:cubicBezTo>
                  <a:cubicBezTo>
                    <a:pt x="1067" y="105"/>
                    <a:pt x="950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0"/>
            <p:cNvSpPr/>
            <p:nvPr/>
          </p:nvSpPr>
          <p:spPr>
            <a:xfrm>
              <a:off x="5509486" y="4340937"/>
              <a:ext cx="179705" cy="20510"/>
            </a:xfrm>
            <a:custGeom>
              <a:avLst/>
              <a:gdLst/>
              <a:ahLst/>
              <a:cxnLst/>
              <a:rect l="l" t="t" r="r" b="b"/>
              <a:pathLst>
                <a:path w="5038" h="575" extrusionOk="0">
                  <a:moveTo>
                    <a:pt x="738" y="0"/>
                  </a:moveTo>
                  <a:cubicBezTo>
                    <a:pt x="539" y="0"/>
                    <a:pt x="422" y="94"/>
                    <a:pt x="339" y="164"/>
                  </a:cubicBezTo>
                  <a:cubicBezTo>
                    <a:pt x="281" y="223"/>
                    <a:pt x="234" y="258"/>
                    <a:pt x="152" y="258"/>
                  </a:cubicBezTo>
                  <a:cubicBezTo>
                    <a:pt x="70" y="258"/>
                    <a:pt x="0" y="328"/>
                    <a:pt x="0" y="411"/>
                  </a:cubicBezTo>
                  <a:cubicBezTo>
                    <a:pt x="0" y="504"/>
                    <a:pt x="70" y="575"/>
                    <a:pt x="152" y="575"/>
                  </a:cubicBezTo>
                  <a:cubicBezTo>
                    <a:pt x="363" y="575"/>
                    <a:pt x="469" y="469"/>
                    <a:pt x="550" y="398"/>
                  </a:cubicBezTo>
                  <a:cubicBezTo>
                    <a:pt x="620" y="340"/>
                    <a:pt x="656" y="317"/>
                    <a:pt x="738" y="317"/>
                  </a:cubicBezTo>
                  <a:cubicBezTo>
                    <a:pt x="831" y="317"/>
                    <a:pt x="867" y="340"/>
                    <a:pt x="937" y="398"/>
                  </a:cubicBezTo>
                  <a:cubicBezTo>
                    <a:pt x="1019" y="469"/>
                    <a:pt x="1125" y="575"/>
                    <a:pt x="1335" y="575"/>
                  </a:cubicBezTo>
                  <a:cubicBezTo>
                    <a:pt x="1534" y="575"/>
                    <a:pt x="1651" y="469"/>
                    <a:pt x="1734" y="398"/>
                  </a:cubicBezTo>
                  <a:cubicBezTo>
                    <a:pt x="1792" y="340"/>
                    <a:pt x="1839" y="317"/>
                    <a:pt x="1921" y="317"/>
                  </a:cubicBezTo>
                  <a:cubicBezTo>
                    <a:pt x="2015" y="317"/>
                    <a:pt x="2050" y="340"/>
                    <a:pt x="2120" y="398"/>
                  </a:cubicBezTo>
                  <a:cubicBezTo>
                    <a:pt x="2202" y="469"/>
                    <a:pt x="2307" y="575"/>
                    <a:pt x="2518" y="575"/>
                  </a:cubicBezTo>
                  <a:cubicBezTo>
                    <a:pt x="2718" y="575"/>
                    <a:pt x="2835" y="469"/>
                    <a:pt x="2916" y="398"/>
                  </a:cubicBezTo>
                  <a:cubicBezTo>
                    <a:pt x="2975" y="340"/>
                    <a:pt x="3022" y="317"/>
                    <a:pt x="3104" y="317"/>
                  </a:cubicBezTo>
                  <a:cubicBezTo>
                    <a:pt x="3198" y="317"/>
                    <a:pt x="3233" y="340"/>
                    <a:pt x="3303" y="398"/>
                  </a:cubicBezTo>
                  <a:cubicBezTo>
                    <a:pt x="3374" y="469"/>
                    <a:pt x="3491" y="575"/>
                    <a:pt x="3702" y="575"/>
                  </a:cubicBezTo>
                  <a:cubicBezTo>
                    <a:pt x="3900" y="575"/>
                    <a:pt x="4018" y="469"/>
                    <a:pt x="4100" y="398"/>
                  </a:cubicBezTo>
                  <a:cubicBezTo>
                    <a:pt x="4158" y="340"/>
                    <a:pt x="4194" y="317"/>
                    <a:pt x="4287" y="317"/>
                  </a:cubicBezTo>
                  <a:cubicBezTo>
                    <a:pt x="4381" y="317"/>
                    <a:pt x="4416" y="340"/>
                    <a:pt x="4475" y="398"/>
                  </a:cubicBezTo>
                  <a:cubicBezTo>
                    <a:pt x="4556" y="469"/>
                    <a:pt x="4674" y="575"/>
                    <a:pt x="4873" y="575"/>
                  </a:cubicBezTo>
                  <a:cubicBezTo>
                    <a:pt x="4967" y="575"/>
                    <a:pt x="5037" y="504"/>
                    <a:pt x="5037" y="411"/>
                  </a:cubicBezTo>
                  <a:cubicBezTo>
                    <a:pt x="5037" y="328"/>
                    <a:pt x="4967" y="258"/>
                    <a:pt x="4873" y="258"/>
                  </a:cubicBezTo>
                  <a:cubicBezTo>
                    <a:pt x="4791" y="258"/>
                    <a:pt x="4756" y="223"/>
                    <a:pt x="4686" y="164"/>
                  </a:cubicBezTo>
                  <a:cubicBezTo>
                    <a:pt x="4603" y="94"/>
                    <a:pt x="4498" y="0"/>
                    <a:pt x="4287" y="0"/>
                  </a:cubicBezTo>
                  <a:cubicBezTo>
                    <a:pt x="4077" y="0"/>
                    <a:pt x="3971" y="94"/>
                    <a:pt x="3889" y="164"/>
                  </a:cubicBezTo>
                  <a:cubicBezTo>
                    <a:pt x="3819" y="223"/>
                    <a:pt x="3783" y="258"/>
                    <a:pt x="3702" y="258"/>
                  </a:cubicBezTo>
                  <a:cubicBezTo>
                    <a:pt x="3608" y="258"/>
                    <a:pt x="3572" y="223"/>
                    <a:pt x="3502" y="164"/>
                  </a:cubicBezTo>
                  <a:cubicBezTo>
                    <a:pt x="3421" y="94"/>
                    <a:pt x="3315" y="0"/>
                    <a:pt x="3104" y="0"/>
                  </a:cubicBezTo>
                  <a:cubicBezTo>
                    <a:pt x="2893" y="0"/>
                    <a:pt x="2788" y="94"/>
                    <a:pt x="2706" y="164"/>
                  </a:cubicBezTo>
                  <a:cubicBezTo>
                    <a:pt x="2635" y="223"/>
                    <a:pt x="2601" y="258"/>
                    <a:pt x="2518" y="258"/>
                  </a:cubicBezTo>
                  <a:cubicBezTo>
                    <a:pt x="2424" y="258"/>
                    <a:pt x="2390" y="223"/>
                    <a:pt x="2319" y="164"/>
                  </a:cubicBezTo>
                  <a:cubicBezTo>
                    <a:pt x="2237" y="94"/>
                    <a:pt x="2132" y="0"/>
                    <a:pt x="1921" y="0"/>
                  </a:cubicBezTo>
                  <a:cubicBezTo>
                    <a:pt x="1722" y="0"/>
                    <a:pt x="1604" y="94"/>
                    <a:pt x="1523" y="164"/>
                  </a:cubicBezTo>
                  <a:cubicBezTo>
                    <a:pt x="1464" y="223"/>
                    <a:pt x="1417" y="258"/>
                    <a:pt x="1335" y="258"/>
                  </a:cubicBezTo>
                  <a:cubicBezTo>
                    <a:pt x="1242" y="258"/>
                    <a:pt x="1206" y="223"/>
                    <a:pt x="1136" y="164"/>
                  </a:cubicBezTo>
                  <a:cubicBezTo>
                    <a:pt x="1054" y="94"/>
                    <a:pt x="948" y="0"/>
                    <a:pt x="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Imagen 111">
            <a:extLst>
              <a:ext uri="{FF2B5EF4-FFF2-40B4-BE49-F238E27FC236}">
                <a16:creationId xmlns:a16="http://schemas.microsoft.com/office/drawing/2014/main" id="{B48A75B9-2695-4A9C-8B86-BD6FB045F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113" name="Rectángulo 112">
            <a:extLst>
              <a:ext uri="{FF2B5EF4-FFF2-40B4-BE49-F238E27FC236}">
                <a16:creationId xmlns:a16="http://schemas.microsoft.com/office/drawing/2014/main" id="{3B612C2C-906B-4055-A5CE-8FE70D97DB22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FCE40499-76AF-432E-8787-1BC7530D8AF2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sp>
        <p:nvSpPr>
          <p:cNvPr id="119" name="Flecha: cheurón 118">
            <a:extLst>
              <a:ext uri="{FF2B5EF4-FFF2-40B4-BE49-F238E27FC236}">
                <a16:creationId xmlns:a16="http://schemas.microsoft.com/office/drawing/2014/main" id="{6FF0C94A-51B8-411C-A9EE-8C62DCB01898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E26B7800-9B41-43D3-9D87-10C9D98E8944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D75B3A34-370D-42FE-9EFC-7B60DEE8CE61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74699176-DF72-472D-A723-ACA91B75D6D0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F060E0F8-6808-41E1-80FF-E15ED8F3C0BD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C7D6973B-1112-44EC-AB10-43C39E2EA5F6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0ACC453E-C91B-41F6-9A9D-D8E3E87F765D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4EAAD4CC-3F85-404F-9A7C-1456DD59E880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B63B3723-6107-40F0-AEC3-8521EAF8BB96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D49A2242-2E1A-454A-A579-A1DE9F868F73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89A59010-01B4-45FB-8549-5DE1C0DBC1E8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E72885B3-9565-48EB-85D6-B65CA9B75550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3F6D22BB-2DB3-4C2B-AFAC-841EB04E7D63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1DAC2166-4572-4538-9B25-9E6DD705AAB8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FADF250E-CFF9-48DF-8135-AE1303378078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71FD4201-A5B2-4C1D-B9D5-F64EF629604F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877D5C45-4551-4336-9489-80A1358EA4E1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415F0CF5-5EB9-A236-8E7E-7A2FE59639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8563" y="841375"/>
            <a:ext cx="1797051" cy="2312988"/>
            <a:chOff x="2355" y="530"/>
            <a:chExt cx="1132" cy="145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5E56A4-0690-FEE4-0E9D-99019379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754"/>
              <a:ext cx="735" cy="1205"/>
            </a:xfrm>
            <a:custGeom>
              <a:avLst/>
              <a:gdLst>
                <a:gd name="T0" fmla="*/ 8 w 52"/>
                <a:gd name="T1" fmla="*/ 86 h 86"/>
                <a:gd name="T2" fmla="*/ 0 w 52"/>
                <a:gd name="T3" fmla="*/ 75 h 86"/>
                <a:gd name="T4" fmla="*/ 5 w 52"/>
                <a:gd name="T5" fmla="*/ 52 h 86"/>
                <a:gd name="T6" fmla="*/ 8 w 52"/>
                <a:gd name="T7" fmla="*/ 42 h 86"/>
                <a:gd name="T8" fmla="*/ 7 w 52"/>
                <a:gd name="T9" fmla="*/ 32 h 86"/>
                <a:gd name="T10" fmla="*/ 13 w 52"/>
                <a:gd name="T11" fmla="*/ 10 h 86"/>
                <a:gd name="T12" fmla="*/ 17 w 52"/>
                <a:gd name="T13" fmla="*/ 0 h 86"/>
                <a:gd name="T14" fmla="*/ 20 w 52"/>
                <a:gd name="T15" fmla="*/ 5 h 86"/>
                <a:gd name="T16" fmla="*/ 19 w 52"/>
                <a:gd name="T17" fmla="*/ 15 h 86"/>
                <a:gd name="T18" fmla="*/ 22 w 52"/>
                <a:gd name="T19" fmla="*/ 29 h 86"/>
                <a:gd name="T20" fmla="*/ 23 w 52"/>
                <a:gd name="T21" fmla="*/ 55 h 86"/>
                <a:gd name="T22" fmla="*/ 21 w 52"/>
                <a:gd name="T23" fmla="*/ 59 h 86"/>
                <a:gd name="T24" fmla="*/ 22 w 52"/>
                <a:gd name="T25" fmla="*/ 64 h 86"/>
                <a:gd name="T26" fmla="*/ 26 w 52"/>
                <a:gd name="T27" fmla="*/ 62 h 86"/>
                <a:gd name="T28" fmla="*/ 31 w 52"/>
                <a:gd name="T29" fmla="*/ 46 h 86"/>
                <a:gd name="T30" fmla="*/ 35 w 52"/>
                <a:gd name="T31" fmla="*/ 31 h 86"/>
                <a:gd name="T32" fmla="*/ 40 w 52"/>
                <a:gd name="T33" fmla="*/ 28 h 86"/>
                <a:gd name="T34" fmla="*/ 37 w 52"/>
                <a:gd name="T35" fmla="*/ 43 h 86"/>
                <a:gd name="T36" fmla="*/ 39 w 52"/>
                <a:gd name="T37" fmla="*/ 57 h 86"/>
                <a:gd name="T38" fmla="*/ 40 w 52"/>
                <a:gd name="T39" fmla="*/ 60 h 86"/>
                <a:gd name="T40" fmla="*/ 42 w 52"/>
                <a:gd name="T41" fmla="*/ 57 h 86"/>
                <a:gd name="T42" fmla="*/ 41 w 52"/>
                <a:gd name="T43" fmla="*/ 49 h 86"/>
                <a:gd name="T44" fmla="*/ 52 w 52"/>
                <a:gd name="T45" fmla="*/ 35 h 86"/>
                <a:gd name="T46" fmla="*/ 50 w 52"/>
                <a:gd name="T47" fmla="*/ 39 h 86"/>
                <a:gd name="T48" fmla="*/ 48 w 52"/>
                <a:gd name="T49" fmla="*/ 49 h 86"/>
                <a:gd name="T50" fmla="*/ 34 w 52"/>
                <a:gd name="T51" fmla="*/ 80 h 86"/>
                <a:gd name="T52" fmla="*/ 22 w 52"/>
                <a:gd name="T53" fmla="*/ 86 h 86"/>
                <a:gd name="T54" fmla="*/ 23 w 52"/>
                <a:gd name="T55" fmla="*/ 84 h 86"/>
                <a:gd name="T56" fmla="*/ 35 w 52"/>
                <a:gd name="T57" fmla="*/ 75 h 86"/>
                <a:gd name="T58" fmla="*/ 44 w 52"/>
                <a:gd name="T59" fmla="*/ 62 h 86"/>
                <a:gd name="T60" fmla="*/ 41 w 52"/>
                <a:gd name="T61" fmla="*/ 66 h 86"/>
                <a:gd name="T62" fmla="*/ 36 w 52"/>
                <a:gd name="T63" fmla="*/ 66 h 86"/>
                <a:gd name="T64" fmla="*/ 34 w 52"/>
                <a:gd name="T65" fmla="*/ 61 h 86"/>
                <a:gd name="T66" fmla="*/ 36 w 52"/>
                <a:gd name="T67" fmla="*/ 53 h 86"/>
                <a:gd name="T68" fmla="*/ 35 w 52"/>
                <a:gd name="T69" fmla="*/ 49 h 86"/>
                <a:gd name="T70" fmla="*/ 33 w 52"/>
                <a:gd name="T71" fmla="*/ 60 h 86"/>
                <a:gd name="T72" fmla="*/ 24 w 52"/>
                <a:gd name="T73" fmla="*/ 71 h 86"/>
                <a:gd name="T74" fmla="*/ 18 w 52"/>
                <a:gd name="T75" fmla="*/ 73 h 86"/>
                <a:gd name="T76" fmla="*/ 15 w 52"/>
                <a:gd name="T77" fmla="*/ 67 h 86"/>
                <a:gd name="T78" fmla="*/ 17 w 52"/>
                <a:gd name="T79" fmla="*/ 58 h 86"/>
                <a:gd name="T80" fmla="*/ 17 w 52"/>
                <a:gd name="T81" fmla="*/ 38 h 86"/>
                <a:gd name="T82" fmla="*/ 12 w 52"/>
                <a:gd name="T83" fmla="*/ 25 h 86"/>
                <a:gd name="T84" fmla="*/ 12 w 52"/>
                <a:gd name="T85" fmla="*/ 29 h 86"/>
                <a:gd name="T86" fmla="*/ 13 w 52"/>
                <a:gd name="T87" fmla="*/ 33 h 86"/>
                <a:gd name="T88" fmla="*/ 9 w 52"/>
                <a:gd name="T89" fmla="*/ 63 h 86"/>
                <a:gd name="T90" fmla="*/ 6 w 52"/>
                <a:gd name="T91" fmla="*/ 75 h 86"/>
                <a:gd name="T92" fmla="*/ 8 w 52"/>
                <a:gd name="T93" fmla="*/ 85 h 86"/>
                <a:gd name="T94" fmla="*/ 8 w 52"/>
                <a:gd name="T9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86">
                  <a:moveTo>
                    <a:pt x="8" y="86"/>
                  </a:moveTo>
                  <a:cubicBezTo>
                    <a:pt x="2" y="84"/>
                    <a:pt x="0" y="80"/>
                    <a:pt x="0" y="75"/>
                  </a:cubicBezTo>
                  <a:cubicBezTo>
                    <a:pt x="0" y="67"/>
                    <a:pt x="3" y="60"/>
                    <a:pt x="5" y="52"/>
                  </a:cubicBezTo>
                  <a:cubicBezTo>
                    <a:pt x="6" y="49"/>
                    <a:pt x="8" y="46"/>
                    <a:pt x="8" y="42"/>
                  </a:cubicBezTo>
                  <a:cubicBezTo>
                    <a:pt x="9" y="39"/>
                    <a:pt x="9" y="35"/>
                    <a:pt x="7" y="32"/>
                  </a:cubicBezTo>
                  <a:cubicBezTo>
                    <a:pt x="4" y="23"/>
                    <a:pt x="7" y="16"/>
                    <a:pt x="13" y="10"/>
                  </a:cubicBezTo>
                  <a:cubicBezTo>
                    <a:pt x="15" y="7"/>
                    <a:pt x="17" y="4"/>
                    <a:pt x="17" y="0"/>
                  </a:cubicBezTo>
                  <a:cubicBezTo>
                    <a:pt x="19" y="1"/>
                    <a:pt x="19" y="3"/>
                    <a:pt x="20" y="5"/>
                  </a:cubicBezTo>
                  <a:cubicBezTo>
                    <a:pt x="20" y="8"/>
                    <a:pt x="19" y="11"/>
                    <a:pt x="19" y="15"/>
                  </a:cubicBezTo>
                  <a:cubicBezTo>
                    <a:pt x="17" y="20"/>
                    <a:pt x="18" y="25"/>
                    <a:pt x="22" y="29"/>
                  </a:cubicBezTo>
                  <a:cubicBezTo>
                    <a:pt x="28" y="37"/>
                    <a:pt x="28" y="46"/>
                    <a:pt x="23" y="55"/>
                  </a:cubicBezTo>
                  <a:cubicBezTo>
                    <a:pt x="22" y="56"/>
                    <a:pt x="22" y="58"/>
                    <a:pt x="21" y="59"/>
                  </a:cubicBezTo>
                  <a:cubicBezTo>
                    <a:pt x="21" y="61"/>
                    <a:pt x="20" y="63"/>
                    <a:pt x="22" y="64"/>
                  </a:cubicBezTo>
                  <a:cubicBezTo>
                    <a:pt x="24" y="65"/>
                    <a:pt x="25" y="64"/>
                    <a:pt x="26" y="62"/>
                  </a:cubicBezTo>
                  <a:cubicBezTo>
                    <a:pt x="30" y="58"/>
                    <a:pt x="33" y="53"/>
                    <a:pt x="31" y="46"/>
                  </a:cubicBezTo>
                  <a:cubicBezTo>
                    <a:pt x="29" y="40"/>
                    <a:pt x="31" y="35"/>
                    <a:pt x="35" y="31"/>
                  </a:cubicBezTo>
                  <a:cubicBezTo>
                    <a:pt x="36" y="30"/>
                    <a:pt x="37" y="29"/>
                    <a:pt x="40" y="28"/>
                  </a:cubicBezTo>
                  <a:cubicBezTo>
                    <a:pt x="35" y="33"/>
                    <a:pt x="36" y="38"/>
                    <a:pt x="37" y="43"/>
                  </a:cubicBezTo>
                  <a:cubicBezTo>
                    <a:pt x="38" y="47"/>
                    <a:pt x="39" y="52"/>
                    <a:pt x="39" y="57"/>
                  </a:cubicBezTo>
                  <a:cubicBezTo>
                    <a:pt x="38" y="58"/>
                    <a:pt x="38" y="60"/>
                    <a:pt x="40" y="60"/>
                  </a:cubicBezTo>
                  <a:cubicBezTo>
                    <a:pt x="42" y="60"/>
                    <a:pt x="42" y="58"/>
                    <a:pt x="42" y="57"/>
                  </a:cubicBezTo>
                  <a:cubicBezTo>
                    <a:pt x="42" y="54"/>
                    <a:pt x="42" y="52"/>
                    <a:pt x="41" y="49"/>
                  </a:cubicBezTo>
                  <a:cubicBezTo>
                    <a:pt x="40" y="41"/>
                    <a:pt x="43" y="37"/>
                    <a:pt x="52" y="35"/>
                  </a:cubicBezTo>
                  <a:cubicBezTo>
                    <a:pt x="51" y="36"/>
                    <a:pt x="50" y="38"/>
                    <a:pt x="50" y="39"/>
                  </a:cubicBezTo>
                  <a:cubicBezTo>
                    <a:pt x="47" y="42"/>
                    <a:pt x="47" y="45"/>
                    <a:pt x="48" y="49"/>
                  </a:cubicBezTo>
                  <a:cubicBezTo>
                    <a:pt x="52" y="63"/>
                    <a:pt x="44" y="72"/>
                    <a:pt x="34" y="80"/>
                  </a:cubicBezTo>
                  <a:cubicBezTo>
                    <a:pt x="30" y="83"/>
                    <a:pt x="26" y="85"/>
                    <a:pt x="22" y="86"/>
                  </a:cubicBezTo>
                  <a:cubicBezTo>
                    <a:pt x="21" y="85"/>
                    <a:pt x="21" y="85"/>
                    <a:pt x="23" y="84"/>
                  </a:cubicBezTo>
                  <a:cubicBezTo>
                    <a:pt x="27" y="81"/>
                    <a:pt x="31" y="78"/>
                    <a:pt x="35" y="75"/>
                  </a:cubicBezTo>
                  <a:cubicBezTo>
                    <a:pt x="39" y="71"/>
                    <a:pt x="41" y="66"/>
                    <a:pt x="44" y="62"/>
                  </a:cubicBezTo>
                  <a:cubicBezTo>
                    <a:pt x="43" y="63"/>
                    <a:pt x="42" y="65"/>
                    <a:pt x="41" y="66"/>
                  </a:cubicBezTo>
                  <a:cubicBezTo>
                    <a:pt x="39" y="66"/>
                    <a:pt x="38" y="67"/>
                    <a:pt x="36" y="66"/>
                  </a:cubicBezTo>
                  <a:cubicBezTo>
                    <a:pt x="34" y="65"/>
                    <a:pt x="34" y="63"/>
                    <a:pt x="34" y="61"/>
                  </a:cubicBezTo>
                  <a:cubicBezTo>
                    <a:pt x="35" y="59"/>
                    <a:pt x="35" y="56"/>
                    <a:pt x="36" y="53"/>
                  </a:cubicBezTo>
                  <a:cubicBezTo>
                    <a:pt x="36" y="52"/>
                    <a:pt x="36" y="51"/>
                    <a:pt x="35" y="49"/>
                  </a:cubicBezTo>
                  <a:cubicBezTo>
                    <a:pt x="36" y="53"/>
                    <a:pt x="34" y="56"/>
                    <a:pt x="33" y="60"/>
                  </a:cubicBezTo>
                  <a:cubicBezTo>
                    <a:pt x="31" y="64"/>
                    <a:pt x="28" y="68"/>
                    <a:pt x="24" y="71"/>
                  </a:cubicBezTo>
                  <a:cubicBezTo>
                    <a:pt x="23" y="73"/>
                    <a:pt x="21" y="74"/>
                    <a:pt x="18" y="73"/>
                  </a:cubicBezTo>
                  <a:cubicBezTo>
                    <a:pt x="16" y="72"/>
                    <a:pt x="15" y="69"/>
                    <a:pt x="15" y="67"/>
                  </a:cubicBezTo>
                  <a:cubicBezTo>
                    <a:pt x="15" y="64"/>
                    <a:pt x="16" y="61"/>
                    <a:pt x="17" y="58"/>
                  </a:cubicBezTo>
                  <a:cubicBezTo>
                    <a:pt x="21" y="51"/>
                    <a:pt x="21" y="44"/>
                    <a:pt x="17" y="38"/>
                  </a:cubicBezTo>
                  <a:cubicBezTo>
                    <a:pt x="15" y="34"/>
                    <a:pt x="13" y="30"/>
                    <a:pt x="12" y="25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2"/>
                    <a:pt x="13" y="33"/>
                  </a:cubicBezTo>
                  <a:cubicBezTo>
                    <a:pt x="17" y="44"/>
                    <a:pt x="14" y="54"/>
                    <a:pt x="9" y="63"/>
                  </a:cubicBezTo>
                  <a:cubicBezTo>
                    <a:pt x="7" y="67"/>
                    <a:pt x="6" y="71"/>
                    <a:pt x="6" y="75"/>
                  </a:cubicBezTo>
                  <a:cubicBezTo>
                    <a:pt x="5" y="79"/>
                    <a:pt x="6" y="82"/>
                    <a:pt x="8" y="85"/>
                  </a:cubicBezTo>
                  <a:cubicBezTo>
                    <a:pt x="8" y="85"/>
                    <a:pt x="8" y="86"/>
                    <a:pt x="8" y="86"/>
                  </a:cubicBezTo>
                  <a:close/>
                </a:path>
              </a:pathLst>
            </a:custGeom>
            <a:solidFill>
              <a:srgbClr val="E32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5B0F9A-949C-1E07-AC5F-689893A98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810"/>
              <a:ext cx="467" cy="1065"/>
            </a:xfrm>
            <a:custGeom>
              <a:avLst/>
              <a:gdLst>
                <a:gd name="T0" fmla="*/ 10 w 33"/>
                <a:gd name="T1" fmla="*/ 74 h 76"/>
                <a:gd name="T2" fmla="*/ 3 w 33"/>
                <a:gd name="T3" fmla="*/ 39 h 76"/>
                <a:gd name="T4" fmla="*/ 11 w 33"/>
                <a:gd name="T5" fmla="*/ 24 h 76"/>
                <a:gd name="T6" fmla="*/ 9 w 33"/>
                <a:gd name="T7" fmla="*/ 39 h 76"/>
                <a:gd name="T8" fmla="*/ 13 w 33"/>
                <a:gd name="T9" fmla="*/ 46 h 76"/>
                <a:gd name="T10" fmla="*/ 20 w 33"/>
                <a:gd name="T11" fmla="*/ 39 h 76"/>
                <a:gd name="T12" fmla="*/ 18 w 33"/>
                <a:gd name="T13" fmla="*/ 27 h 76"/>
                <a:gd name="T14" fmla="*/ 15 w 33"/>
                <a:gd name="T15" fmla="*/ 11 h 76"/>
                <a:gd name="T16" fmla="*/ 21 w 33"/>
                <a:gd name="T17" fmla="*/ 0 h 76"/>
                <a:gd name="T18" fmla="*/ 21 w 33"/>
                <a:gd name="T19" fmla="*/ 1 h 76"/>
                <a:gd name="T20" fmla="*/ 26 w 33"/>
                <a:gd name="T21" fmla="*/ 22 h 76"/>
                <a:gd name="T22" fmla="*/ 25 w 33"/>
                <a:gd name="T23" fmla="*/ 57 h 76"/>
                <a:gd name="T24" fmla="*/ 24 w 33"/>
                <a:gd name="T25" fmla="*/ 74 h 76"/>
                <a:gd name="T26" fmla="*/ 21 w 33"/>
                <a:gd name="T27" fmla="*/ 76 h 76"/>
                <a:gd name="T28" fmla="*/ 17 w 33"/>
                <a:gd name="T29" fmla="*/ 72 h 76"/>
                <a:gd name="T30" fmla="*/ 20 w 33"/>
                <a:gd name="T31" fmla="*/ 60 h 76"/>
                <a:gd name="T32" fmla="*/ 24 w 33"/>
                <a:gd name="T33" fmla="*/ 33 h 76"/>
                <a:gd name="T34" fmla="*/ 16 w 33"/>
                <a:gd name="T35" fmla="*/ 59 h 76"/>
                <a:gd name="T36" fmla="*/ 7 w 33"/>
                <a:gd name="T37" fmla="*/ 57 h 76"/>
                <a:gd name="T38" fmla="*/ 7 w 33"/>
                <a:gd name="T39" fmla="*/ 63 h 76"/>
                <a:gd name="T40" fmla="*/ 10 w 33"/>
                <a:gd name="T41" fmla="*/ 71 h 76"/>
                <a:gd name="T42" fmla="*/ 10 w 33"/>
                <a:gd name="T4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76">
                  <a:moveTo>
                    <a:pt x="10" y="74"/>
                  </a:moveTo>
                  <a:cubicBezTo>
                    <a:pt x="1" y="64"/>
                    <a:pt x="0" y="52"/>
                    <a:pt x="3" y="39"/>
                  </a:cubicBezTo>
                  <a:cubicBezTo>
                    <a:pt x="4" y="33"/>
                    <a:pt x="6" y="28"/>
                    <a:pt x="11" y="24"/>
                  </a:cubicBezTo>
                  <a:cubicBezTo>
                    <a:pt x="11" y="29"/>
                    <a:pt x="9" y="34"/>
                    <a:pt x="9" y="39"/>
                  </a:cubicBezTo>
                  <a:cubicBezTo>
                    <a:pt x="9" y="43"/>
                    <a:pt x="11" y="45"/>
                    <a:pt x="13" y="46"/>
                  </a:cubicBezTo>
                  <a:cubicBezTo>
                    <a:pt x="17" y="46"/>
                    <a:pt x="19" y="43"/>
                    <a:pt x="20" y="39"/>
                  </a:cubicBezTo>
                  <a:cubicBezTo>
                    <a:pt x="20" y="35"/>
                    <a:pt x="19" y="31"/>
                    <a:pt x="18" y="27"/>
                  </a:cubicBezTo>
                  <a:cubicBezTo>
                    <a:pt x="16" y="22"/>
                    <a:pt x="14" y="16"/>
                    <a:pt x="15" y="11"/>
                  </a:cubicBezTo>
                  <a:cubicBezTo>
                    <a:pt x="16" y="7"/>
                    <a:pt x="17" y="3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9"/>
                    <a:pt x="22" y="15"/>
                    <a:pt x="26" y="22"/>
                  </a:cubicBezTo>
                  <a:cubicBezTo>
                    <a:pt x="33" y="34"/>
                    <a:pt x="31" y="46"/>
                    <a:pt x="25" y="57"/>
                  </a:cubicBezTo>
                  <a:cubicBezTo>
                    <a:pt x="22" y="63"/>
                    <a:pt x="22" y="68"/>
                    <a:pt x="24" y="74"/>
                  </a:cubicBezTo>
                  <a:cubicBezTo>
                    <a:pt x="24" y="76"/>
                    <a:pt x="22" y="75"/>
                    <a:pt x="21" y="76"/>
                  </a:cubicBezTo>
                  <a:cubicBezTo>
                    <a:pt x="19" y="76"/>
                    <a:pt x="18" y="74"/>
                    <a:pt x="17" y="72"/>
                  </a:cubicBezTo>
                  <a:cubicBezTo>
                    <a:pt x="17" y="68"/>
                    <a:pt x="18" y="63"/>
                    <a:pt x="20" y="60"/>
                  </a:cubicBezTo>
                  <a:cubicBezTo>
                    <a:pt x="25" y="51"/>
                    <a:pt x="28" y="41"/>
                    <a:pt x="24" y="33"/>
                  </a:cubicBezTo>
                  <a:cubicBezTo>
                    <a:pt x="25" y="41"/>
                    <a:pt x="24" y="51"/>
                    <a:pt x="16" y="59"/>
                  </a:cubicBezTo>
                  <a:cubicBezTo>
                    <a:pt x="13" y="62"/>
                    <a:pt x="10" y="61"/>
                    <a:pt x="7" y="57"/>
                  </a:cubicBezTo>
                  <a:cubicBezTo>
                    <a:pt x="8" y="59"/>
                    <a:pt x="7" y="61"/>
                    <a:pt x="7" y="63"/>
                  </a:cubicBezTo>
                  <a:cubicBezTo>
                    <a:pt x="8" y="66"/>
                    <a:pt x="8" y="68"/>
                    <a:pt x="10" y="71"/>
                  </a:cubicBezTo>
                  <a:cubicBezTo>
                    <a:pt x="11" y="72"/>
                    <a:pt x="12" y="73"/>
                    <a:pt x="10" y="74"/>
                  </a:cubicBezTo>
                  <a:close/>
                </a:path>
              </a:pathLst>
            </a:custGeom>
            <a:solidFill>
              <a:srgbClr val="E32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AD8AD7-82D4-DC77-914D-0393CFB2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062"/>
              <a:ext cx="566" cy="925"/>
            </a:xfrm>
            <a:custGeom>
              <a:avLst/>
              <a:gdLst>
                <a:gd name="T0" fmla="*/ 3 w 40"/>
                <a:gd name="T1" fmla="*/ 63 h 66"/>
                <a:gd name="T2" fmla="*/ 0 w 40"/>
                <a:gd name="T3" fmla="*/ 56 h 66"/>
                <a:gd name="T4" fmla="*/ 6 w 40"/>
                <a:gd name="T5" fmla="*/ 36 h 66"/>
                <a:gd name="T6" fmla="*/ 8 w 40"/>
                <a:gd name="T7" fmla="*/ 15 h 66"/>
                <a:gd name="T8" fmla="*/ 8 w 40"/>
                <a:gd name="T9" fmla="*/ 0 h 66"/>
                <a:gd name="T10" fmla="*/ 8 w 40"/>
                <a:gd name="T11" fmla="*/ 6 h 66"/>
                <a:gd name="T12" fmla="*/ 14 w 40"/>
                <a:gd name="T13" fmla="*/ 18 h 66"/>
                <a:gd name="T14" fmla="*/ 14 w 40"/>
                <a:gd name="T15" fmla="*/ 35 h 66"/>
                <a:gd name="T16" fmla="*/ 11 w 40"/>
                <a:gd name="T17" fmla="*/ 46 h 66"/>
                <a:gd name="T18" fmla="*/ 18 w 40"/>
                <a:gd name="T19" fmla="*/ 49 h 66"/>
                <a:gd name="T20" fmla="*/ 28 w 40"/>
                <a:gd name="T21" fmla="*/ 35 h 66"/>
                <a:gd name="T22" fmla="*/ 29 w 40"/>
                <a:gd name="T23" fmla="*/ 25 h 66"/>
                <a:gd name="T24" fmla="*/ 31 w 40"/>
                <a:gd name="T25" fmla="*/ 37 h 66"/>
                <a:gd name="T26" fmla="*/ 31 w 40"/>
                <a:gd name="T27" fmla="*/ 44 h 66"/>
                <a:gd name="T28" fmla="*/ 38 w 40"/>
                <a:gd name="T29" fmla="*/ 40 h 66"/>
                <a:gd name="T30" fmla="*/ 40 w 40"/>
                <a:gd name="T31" fmla="*/ 38 h 66"/>
                <a:gd name="T32" fmla="*/ 18 w 40"/>
                <a:gd name="T33" fmla="*/ 63 h 66"/>
                <a:gd name="T34" fmla="*/ 17 w 40"/>
                <a:gd name="T35" fmla="*/ 64 h 66"/>
                <a:gd name="T36" fmla="*/ 12 w 40"/>
                <a:gd name="T37" fmla="*/ 65 h 66"/>
                <a:gd name="T38" fmla="*/ 10 w 40"/>
                <a:gd name="T39" fmla="*/ 65 h 66"/>
                <a:gd name="T40" fmla="*/ 12 w 40"/>
                <a:gd name="T41" fmla="*/ 63 h 66"/>
                <a:gd name="T42" fmla="*/ 26 w 40"/>
                <a:gd name="T43" fmla="*/ 52 h 66"/>
                <a:gd name="T44" fmla="*/ 26 w 40"/>
                <a:gd name="T45" fmla="*/ 53 h 66"/>
                <a:gd name="T46" fmla="*/ 21 w 40"/>
                <a:gd name="T47" fmla="*/ 54 h 66"/>
                <a:gd name="T48" fmla="*/ 22 w 40"/>
                <a:gd name="T49" fmla="*/ 48 h 66"/>
                <a:gd name="T50" fmla="*/ 14 w 40"/>
                <a:gd name="T51" fmla="*/ 55 h 66"/>
                <a:gd name="T52" fmla="*/ 4 w 40"/>
                <a:gd name="T53" fmla="*/ 51 h 66"/>
                <a:gd name="T54" fmla="*/ 3 w 40"/>
                <a:gd name="T55" fmla="*/ 46 h 66"/>
                <a:gd name="T56" fmla="*/ 3 w 40"/>
                <a:gd name="T57" fmla="*/ 61 h 66"/>
                <a:gd name="T58" fmla="*/ 3 w 40"/>
                <a:gd name="T59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66">
                  <a:moveTo>
                    <a:pt x="3" y="63"/>
                  </a:moveTo>
                  <a:cubicBezTo>
                    <a:pt x="1" y="61"/>
                    <a:pt x="0" y="59"/>
                    <a:pt x="0" y="56"/>
                  </a:cubicBezTo>
                  <a:cubicBezTo>
                    <a:pt x="0" y="49"/>
                    <a:pt x="2" y="42"/>
                    <a:pt x="6" y="36"/>
                  </a:cubicBezTo>
                  <a:cubicBezTo>
                    <a:pt x="9" y="29"/>
                    <a:pt x="10" y="22"/>
                    <a:pt x="8" y="15"/>
                  </a:cubicBezTo>
                  <a:cubicBezTo>
                    <a:pt x="6" y="11"/>
                    <a:pt x="5" y="6"/>
                    <a:pt x="8" y="0"/>
                  </a:cubicBezTo>
                  <a:cubicBezTo>
                    <a:pt x="9" y="2"/>
                    <a:pt x="8" y="4"/>
                    <a:pt x="8" y="6"/>
                  </a:cubicBezTo>
                  <a:cubicBezTo>
                    <a:pt x="9" y="10"/>
                    <a:pt x="12" y="14"/>
                    <a:pt x="14" y="18"/>
                  </a:cubicBezTo>
                  <a:cubicBezTo>
                    <a:pt x="17" y="23"/>
                    <a:pt x="17" y="29"/>
                    <a:pt x="14" y="35"/>
                  </a:cubicBezTo>
                  <a:cubicBezTo>
                    <a:pt x="12" y="38"/>
                    <a:pt x="11" y="42"/>
                    <a:pt x="11" y="46"/>
                  </a:cubicBezTo>
                  <a:cubicBezTo>
                    <a:pt x="11" y="50"/>
                    <a:pt x="14" y="52"/>
                    <a:pt x="18" y="49"/>
                  </a:cubicBezTo>
                  <a:cubicBezTo>
                    <a:pt x="23" y="46"/>
                    <a:pt x="25" y="41"/>
                    <a:pt x="28" y="35"/>
                  </a:cubicBezTo>
                  <a:cubicBezTo>
                    <a:pt x="30" y="32"/>
                    <a:pt x="30" y="28"/>
                    <a:pt x="29" y="25"/>
                  </a:cubicBezTo>
                  <a:cubicBezTo>
                    <a:pt x="32" y="28"/>
                    <a:pt x="31" y="33"/>
                    <a:pt x="31" y="37"/>
                  </a:cubicBezTo>
                  <a:cubicBezTo>
                    <a:pt x="30" y="39"/>
                    <a:pt x="28" y="42"/>
                    <a:pt x="31" y="44"/>
                  </a:cubicBezTo>
                  <a:cubicBezTo>
                    <a:pt x="34" y="45"/>
                    <a:pt x="36" y="42"/>
                    <a:pt x="38" y="40"/>
                  </a:cubicBezTo>
                  <a:cubicBezTo>
                    <a:pt x="38" y="39"/>
                    <a:pt x="39" y="39"/>
                    <a:pt x="40" y="38"/>
                  </a:cubicBezTo>
                  <a:cubicBezTo>
                    <a:pt x="36" y="50"/>
                    <a:pt x="28" y="57"/>
                    <a:pt x="18" y="63"/>
                  </a:cubicBezTo>
                  <a:cubicBezTo>
                    <a:pt x="17" y="63"/>
                    <a:pt x="16" y="63"/>
                    <a:pt x="17" y="64"/>
                  </a:cubicBezTo>
                  <a:cubicBezTo>
                    <a:pt x="15" y="65"/>
                    <a:pt x="13" y="65"/>
                    <a:pt x="12" y="65"/>
                  </a:cubicBezTo>
                  <a:cubicBezTo>
                    <a:pt x="11" y="66"/>
                    <a:pt x="10" y="66"/>
                    <a:pt x="10" y="65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17" y="60"/>
                    <a:pt x="22" y="57"/>
                    <a:pt x="26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4" y="54"/>
                    <a:pt x="22" y="56"/>
                    <a:pt x="21" y="54"/>
                  </a:cubicBezTo>
                  <a:cubicBezTo>
                    <a:pt x="19" y="52"/>
                    <a:pt x="21" y="50"/>
                    <a:pt x="22" y="48"/>
                  </a:cubicBezTo>
                  <a:cubicBezTo>
                    <a:pt x="19" y="51"/>
                    <a:pt x="17" y="53"/>
                    <a:pt x="14" y="55"/>
                  </a:cubicBezTo>
                  <a:cubicBezTo>
                    <a:pt x="9" y="58"/>
                    <a:pt x="5" y="56"/>
                    <a:pt x="4" y="51"/>
                  </a:cubicBezTo>
                  <a:cubicBezTo>
                    <a:pt x="3" y="49"/>
                    <a:pt x="3" y="47"/>
                    <a:pt x="3" y="46"/>
                  </a:cubicBezTo>
                  <a:cubicBezTo>
                    <a:pt x="3" y="51"/>
                    <a:pt x="1" y="56"/>
                    <a:pt x="3" y="61"/>
                  </a:cubicBezTo>
                  <a:cubicBezTo>
                    <a:pt x="3" y="62"/>
                    <a:pt x="3" y="63"/>
                    <a:pt x="3" y="63"/>
                  </a:cubicBezTo>
                  <a:close/>
                </a:path>
              </a:pathLst>
            </a:custGeom>
            <a:solidFill>
              <a:srgbClr val="EC6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0B1549-3153-888E-0240-5B4B5616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678"/>
              <a:ext cx="397" cy="309"/>
            </a:xfrm>
            <a:custGeom>
              <a:avLst/>
              <a:gdLst>
                <a:gd name="T0" fmla="*/ 2 w 28"/>
                <a:gd name="T1" fmla="*/ 19 h 22"/>
                <a:gd name="T2" fmla="*/ 3 w 28"/>
                <a:gd name="T3" fmla="*/ 0 h 22"/>
                <a:gd name="T4" fmla="*/ 4 w 28"/>
                <a:gd name="T5" fmla="*/ 8 h 22"/>
                <a:gd name="T6" fmla="*/ 11 w 28"/>
                <a:gd name="T7" fmla="*/ 11 h 22"/>
                <a:gd name="T8" fmla="*/ 23 w 28"/>
                <a:gd name="T9" fmla="*/ 2 h 22"/>
                <a:gd name="T10" fmla="*/ 20 w 28"/>
                <a:gd name="T11" fmla="*/ 7 h 22"/>
                <a:gd name="T12" fmla="*/ 20 w 28"/>
                <a:gd name="T13" fmla="*/ 9 h 22"/>
                <a:gd name="T14" fmla="*/ 23 w 28"/>
                <a:gd name="T15" fmla="*/ 9 h 22"/>
                <a:gd name="T16" fmla="*/ 28 w 28"/>
                <a:gd name="T17" fmla="*/ 7 h 22"/>
                <a:gd name="T18" fmla="*/ 20 w 28"/>
                <a:gd name="T19" fmla="*/ 14 h 22"/>
                <a:gd name="T20" fmla="*/ 11 w 28"/>
                <a:gd name="T21" fmla="*/ 20 h 22"/>
                <a:gd name="T22" fmla="*/ 11 w 28"/>
                <a:gd name="T23" fmla="*/ 21 h 22"/>
                <a:gd name="T24" fmla="*/ 2 w 28"/>
                <a:gd name="T25" fmla="*/ 20 h 22"/>
                <a:gd name="T26" fmla="*/ 2 w 28"/>
                <a:gd name="T2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2" y="19"/>
                  </a:moveTo>
                  <a:cubicBezTo>
                    <a:pt x="0" y="8"/>
                    <a:pt x="0" y="6"/>
                    <a:pt x="3" y="0"/>
                  </a:cubicBezTo>
                  <a:cubicBezTo>
                    <a:pt x="3" y="3"/>
                    <a:pt x="3" y="5"/>
                    <a:pt x="4" y="8"/>
                  </a:cubicBezTo>
                  <a:cubicBezTo>
                    <a:pt x="5" y="11"/>
                    <a:pt x="8" y="12"/>
                    <a:pt x="11" y="11"/>
                  </a:cubicBezTo>
                  <a:cubicBezTo>
                    <a:pt x="16" y="8"/>
                    <a:pt x="19" y="5"/>
                    <a:pt x="23" y="2"/>
                  </a:cubicBezTo>
                  <a:cubicBezTo>
                    <a:pt x="22" y="4"/>
                    <a:pt x="21" y="5"/>
                    <a:pt x="20" y="7"/>
                  </a:cubicBezTo>
                  <a:cubicBezTo>
                    <a:pt x="20" y="7"/>
                    <a:pt x="19" y="9"/>
                    <a:pt x="20" y="9"/>
                  </a:cubicBezTo>
                  <a:cubicBezTo>
                    <a:pt x="21" y="10"/>
                    <a:pt x="22" y="10"/>
                    <a:pt x="23" y="9"/>
                  </a:cubicBezTo>
                  <a:cubicBezTo>
                    <a:pt x="24" y="9"/>
                    <a:pt x="26" y="8"/>
                    <a:pt x="28" y="7"/>
                  </a:cubicBezTo>
                  <a:cubicBezTo>
                    <a:pt x="25" y="10"/>
                    <a:pt x="22" y="12"/>
                    <a:pt x="20" y="14"/>
                  </a:cubicBezTo>
                  <a:cubicBezTo>
                    <a:pt x="17" y="16"/>
                    <a:pt x="14" y="18"/>
                    <a:pt x="11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8" y="22"/>
                    <a:pt x="5" y="22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lose/>
                </a:path>
              </a:pathLst>
            </a:custGeom>
            <a:solidFill>
              <a:srgbClr val="FA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CB6DC54-C792-94C0-2289-F7BC1137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230"/>
              <a:ext cx="297" cy="673"/>
            </a:xfrm>
            <a:custGeom>
              <a:avLst/>
              <a:gdLst>
                <a:gd name="T0" fmla="*/ 4 w 21"/>
                <a:gd name="T1" fmla="*/ 44 h 48"/>
                <a:gd name="T2" fmla="*/ 4 w 21"/>
                <a:gd name="T3" fmla="*/ 43 h 48"/>
                <a:gd name="T4" fmla="*/ 0 w 21"/>
                <a:gd name="T5" fmla="*/ 25 h 48"/>
                <a:gd name="T6" fmla="*/ 2 w 21"/>
                <a:gd name="T7" fmla="*/ 27 h 48"/>
                <a:gd name="T8" fmla="*/ 9 w 21"/>
                <a:gd name="T9" fmla="*/ 28 h 48"/>
                <a:gd name="T10" fmla="*/ 17 w 21"/>
                <a:gd name="T11" fmla="*/ 11 h 48"/>
                <a:gd name="T12" fmla="*/ 17 w 21"/>
                <a:gd name="T13" fmla="*/ 0 h 48"/>
                <a:gd name="T14" fmla="*/ 20 w 21"/>
                <a:gd name="T15" fmla="*/ 16 h 48"/>
                <a:gd name="T16" fmla="*/ 14 w 21"/>
                <a:gd name="T17" fmla="*/ 31 h 48"/>
                <a:gd name="T18" fmla="*/ 12 w 21"/>
                <a:gd name="T19" fmla="*/ 43 h 48"/>
                <a:gd name="T20" fmla="*/ 15 w 21"/>
                <a:gd name="T21" fmla="*/ 45 h 48"/>
                <a:gd name="T22" fmla="*/ 12 w 21"/>
                <a:gd name="T23" fmla="*/ 47 h 48"/>
                <a:gd name="T24" fmla="*/ 9 w 21"/>
                <a:gd name="T25" fmla="*/ 39 h 48"/>
                <a:gd name="T26" fmla="*/ 12 w 21"/>
                <a:gd name="T27" fmla="*/ 30 h 48"/>
                <a:gd name="T28" fmla="*/ 8 w 21"/>
                <a:gd name="T29" fmla="*/ 35 h 48"/>
                <a:gd name="T30" fmla="*/ 4 w 21"/>
                <a:gd name="T31" fmla="*/ 37 h 48"/>
                <a:gd name="T32" fmla="*/ 9 w 21"/>
                <a:gd name="T33" fmla="*/ 46 h 48"/>
                <a:gd name="T34" fmla="*/ 10 w 21"/>
                <a:gd name="T35" fmla="*/ 48 h 48"/>
                <a:gd name="T36" fmla="*/ 8 w 21"/>
                <a:gd name="T37" fmla="*/ 48 h 48"/>
                <a:gd name="T38" fmla="*/ 4 w 21"/>
                <a:gd name="T3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8">
                  <a:moveTo>
                    <a:pt x="4" y="44"/>
                  </a:moveTo>
                  <a:cubicBezTo>
                    <a:pt x="4" y="44"/>
                    <a:pt x="5" y="43"/>
                    <a:pt x="4" y="43"/>
                  </a:cubicBezTo>
                  <a:cubicBezTo>
                    <a:pt x="0" y="38"/>
                    <a:pt x="0" y="32"/>
                    <a:pt x="0" y="25"/>
                  </a:cubicBezTo>
                  <a:cubicBezTo>
                    <a:pt x="2" y="25"/>
                    <a:pt x="2" y="27"/>
                    <a:pt x="2" y="27"/>
                  </a:cubicBezTo>
                  <a:cubicBezTo>
                    <a:pt x="4" y="30"/>
                    <a:pt x="7" y="30"/>
                    <a:pt x="9" y="28"/>
                  </a:cubicBezTo>
                  <a:cubicBezTo>
                    <a:pt x="14" y="24"/>
                    <a:pt x="16" y="18"/>
                    <a:pt x="17" y="11"/>
                  </a:cubicBezTo>
                  <a:cubicBezTo>
                    <a:pt x="18" y="7"/>
                    <a:pt x="17" y="3"/>
                    <a:pt x="17" y="0"/>
                  </a:cubicBezTo>
                  <a:cubicBezTo>
                    <a:pt x="21" y="5"/>
                    <a:pt x="21" y="10"/>
                    <a:pt x="20" y="16"/>
                  </a:cubicBezTo>
                  <a:cubicBezTo>
                    <a:pt x="19" y="21"/>
                    <a:pt x="17" y="26"/>
                    <a:pt x="14" y="31"/>
                  </a:cubicBezTo>
                  <a:cubicBezTo>
                    <a:pt x="12" y="34"/>
                    <a:pt x="12" y="39"/>
                    <a:pt x="12" y="43"/>
                  </a:cubicBezTo>
                  <a:cubicBezTo>
                    <a:pt x="13" y="44"/>
                    <a:pt x="13" y="45"/>
                    <a:pt x="15" y="45"/>
                  </a:cubicBezTo>
                  <a:cubicBezTo>
                    <a:pt x="15" y="47"/>
                    <a:pt x="13" y="46"/>
                    <a:pt x="12" y="47"/>
                  </a:cubicBezTo>
                  <a:cubicBezTo>
                    <a:pt x="10" y="46"/>
                    <a:pt x="8" y="42"/>
                    <a:pt x="9" y="39"/>
                  </a:cubicBezTo>
                  <a:cubicBezTo>
                    <a:pt x="9" y="36"/>
                    <a:pt x="10" y="33"/>
                    <a:pt x="12" y="30"/>
                  </a:cubicBezTo>
                  <a:cubicBezTo>
                    <a:pt x="11" y="31"/>
                    <a:pt x="9" y="33"/>
                    <a:pt x="8" y="35"/>
                  </a:cubicBezTo>
                  <a:cubicBezTo>
                    <a:pt x="8" y="37"/>
                    <a:pt x="6" y="38"/>
                    <a:pt x="4" y="37"/>
                  </a:cubicBezTo>
                  <a:cubicBezTo>
                    <a:pt x="5" y="40"/>
                    <a:pt x="7" y="43"/>
                    <a:pt x="9" y="46"/>
                  </a:cubicBezTo>
                  <a:cubicBezTo>
                    <a:pt x="10" y="46"/>
                    <a:pt x="10" y="47"/>
                    <a:pt x="10" y="48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6" y="47"/>
                    <a:pt x="5" y="46"/>
                    <a:pt x="4" y="44"/>
                  </a:cubicBezTo>
                  <a:close/>
                </a:path>
              </a:pathLst>
            </a:custGeom>
            <a:solidFill>
              <a:srgbClr val="EB6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A5EE55B-2A59-2AB6-BEEE-175210DE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726"/>
              <a:ext cx="170" cy="434"/>
            </a:xfrm>
            <a:custGeom>
              <a:avLst/>
              <a:gdLst>
                <a:gd name="T0" fmla="*/ 9 w 12"/>
                <a:gd name="T1" fmla="*/ 0 h 31"/>
                <a:gd name="T2" fmla="*/ 9 w 12"/>
                <a:gd name="T3" fmla="*/ 10 h 31"/>
                <a:gd name="T4" fmla="*/ 10 w 12"/>
                <a:gd name="T5" fmla="*/ 23 h 31"/>
                <a:gd name="T6" fmla="*/ 9 w 12"/>
                <a:gd name="T7" fmla="*/ 29 h 31"/>
                <a:gd name="T8" fmla="*/ 4 w 12"/>
                <a:gd name="T9" fmla="*/ 29 h 31"/>
                <a:gd name="T10" fmla="*/ 0 w 12"/>
                <a:gd name="T11" fmla="*/ 19 h 31"/>
                <a:gd name="T12" fmla="*/ 3 w 12"/>
                <a:gd name="T13" fmla="*/ 11 h 31"/>
                <a:gd name="T14" fmla="*/ 9 w 1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1">
                  <a:moveTo>
                    <a:pt x="9" y="0"/>
                  </a:moveTo>
                  <a:cubicBezTo>
                    <a:pt x="10" y="4"/>
                    <a:pt x="10" y="7"/>
                    <a:pt x="9" y="10"/>
                  </a:cubicBezTo>
                  <a:cubicBezTo>
                    <a:pt x="7" y="15"/>
                    <a:pt x="7" y="19"/>
                    <a:pt x="10" y="23"/>
                  </a:cubicBezTo>
                  <a:cubicBezTo>
                    <a:pt x="12" y="25"/>
                    <a:pt x="11" y="27"/>
                    <a:pt x="9" y="29"/>
                  </a:cubicBezTo>
                  <a:cubicBezTo>
                    <a:pt x="7" y="31"/>
                    <a:pt x="6" y="30"/>
                    <a:pt x="4" y="29"/>
                  </a:cubicBezTo>
                  <a:cubicBezTo>
                    <a:pt x="1" y="26"/>
                    <a:pt x="0" y="22"/>
                    <a:pt x="0" y="19"/>
                  </a:cubicBezTo>
                  <a:cubicBezTo>
                    <a:pt x="1" y="16"/>
                    <a:pt x="2" y="13"/>
                    <a:pt x="3" y="11"/>
                  </a:cubicBezTo>
                  <a:cubicBezTo>
                    <a:pt x="5" y="8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DF4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1E22B40-A8F7-9E50-C4D1-A6C4538CD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530"/>
              <a:ext cx="198" cy="504"/>
            </a:xfrm>
            <a:custGeom>
              <a:avLst/>
              <a:gdLst>
                <a:gd name="T0" fmla="*/ 10 w 14"/>
                <a:gd name="T1" fmla="*/ 0 h 36"/>
                <a:gd name="T2" fmla="*/ 13 w 14"/>
                <a:gd name="T3" fmla="*/ 13 h 36"/>
                <a:gd name="T4" fmla="*/ 11 w 14"/>
                <a:gd name="T5" fmla="*/ 19 h 36"/>
                <a:gd name="T6" fmla="*/ 7 w 14"/>
                <a:gd name="T7" fmla="*/ 36 h 36"/>
                <a:gd name="T8" fmla="*/ 2 w 14"/>
                <a:gd name="T9" fmla="*/ 22 h 36"/>
                <a:gd name="T10" fmla="*/ 4 w 14"/>
                <a:gd name="T11" fmla="*/ 19 h 36"/>
                <a:gd name="T12" fmla="*/ 10 w 1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10" y="0"/>
                  </a:moveTo>
                  <a:cubicBezTo>
                    <a:pt x="13" y="4"/>
                    <a:pt x="14" y="9"/>
                    <a:pt x="13" y="13"/>
                  </a:cubicBezTo>
                  <a:cubicBezTo>
                    <a:pt x="12" y="15"/>
                    <a:pt x="12" y="17"/>
                    <a:pt x="11" y="19"/>
                  </a:cubicBezTo>
                  <a:cubicBezTo>
                    <a:pt x="8" y="24"/>
                    <a:pt x="6" y="30"/>
                    <a:pt x="7" y="36"/>
                  </a:cubicBezTo>
                  <a:cubicBezTo>
                    <a:pt x="2" y="34"/>
                    <a:pt x="0" y="28"/>
                    <a:pt x="2" y="22"/>
                  </a:cubicBezTo>
                  <a:cubicBezTo>
                    <a:pt x="3" y="21"/>
                    <a:pt x="3" y="20"/>
                    <a:pt x="4" y="19"/>
                  </a:cubicBezTo>
                  <a:cubicBezTo>
                    <a:pt x="8" y="13"/>
                    <a:pt x="9" y="7"/>
                    <a:pt x="10" y="0"/>
                  </a:cubicBezTo>
                  <a:close/>
                </a:path>
              </a:pathLst>
            </a:custGeom>
            <a:solidFill>
              <a:srgbClr val="D7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EC97316-8FBA-A8C4-6AEF-3D93CDBA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847"/>
              <a:ext cx="184" cy="98"/>
            </a:xfrm>
            <a:custGeom>
              <a:avLst/>
              <a:gdLst>
                <a:gd name="T0" fmla="*/ 0 w 13"/>
                <a:gd name="T1" fmla="*/ 4 h 7"/>
                <a:gd name="T2" fmla="*/ 1 w 13"/>
                <a:gd name="T3" fmla="*/ 3 h 7"/>
                <a:gd name="T4" fmla="*/ 4 w 13"/>
                <a:gd name="T5" fmla="*/ 2 h 7"/>
                <a:gd name="T6" fmla="*/ 7 w 13"/>
                <a:gd name="T7" fmla="*/ 1 h 7"/>
                <a:gd name="T8" fmla="*/ 10 w 13"/>
                <a:gd name="T9" fmla="*/ 0 h 7"/>
                <a:gd name="T10" fmla="*/ 13 w 13"/>
                <a:gd name="T11" fmla="*/ 6 h 7"/>
                <a:gd name="T12" fmla="*/ 0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4" y="4"/>
                    <a:pt x="4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8" y="1"/>
                    <a:pt x="9" y="1"/>
                    <a:pt x="10" y="0"/>
                  </a:cubicBezTo>
                  <a:cubicBezTo>
                    <a:pt x="11" y="2"/>
                    <a:pt x="11" y="4"/>
                    <a:pt x="13" y="6"/>
                  </a:cubicBezTo>
                  <a:cubicBezTo>
                    <a:pt x="8" y="7"/>
                    <a:pt x="4" y="6"/>
                    <a:pt x="0" y="4"/>
                  </a:cubicBezTo>
                  <a:close/>
                </a:path>
              </a:pathLst>
            </a:custGeom>
            <a:solidFill>
              <a:srgbClr val="E8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F69DD9B-9EAC-0EA3-E035-4C03A0B44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384"/>
              <a:ext cx="128" cy="322"/>
            </a:xfrm>
            <a:custGeom>
              <a:avLst/>
              <a:gdLst>
                <a:gd name="T0" fmla="*/ 6 w 9"/>
                <a:gd name="T1" fmla="*/ 0 h 23"/>
                <a:gd name="T2" fmla="*/ 7 w 9"/>
                <a:gd name="T3" fmla="*/ 8 h 23"/>
                <a:gd name="T4" fmla="*/ 1 w 9"/>
                <a:gd name="T5" fmla="*/ 23 h 23"/>
                <a:gd name="T6" fmla="*/ 3 w 9"/>
                <a:gd name="T7" fmla="*/ 9 h 23"/>
                <a:gd name="T8" fmla="*/ 6 w 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6" y="0"/>
                  </a:moveTo>
                  <a:cubicBezTo>
                    <a:pt x="8" y="3"/>
                    <a:pt x="9" y="6"/>
                    <a:pt x="7" y="8"/>
                  </a:cubicBezTo>
                  <a:cubicBezTo>
                    <a:pt x="4" y="13"/>
                    <a:pt x="2" y="17"/>
                    <a:pt x="1" y="23"/>
                  </a:cubicBezTo>
                  <a:cubicBezTo>
                    <a:pt x="0" y="18"/>
                    <a:pt x="0" y="13"/>
                    <a:pt x="3" y="9"/>
                  </a:cubicBezTo>
                  <a:cubicBezTo>
                    <a:pt x="5" y="6"/>
                    <a:pt x="6" y="3"/>
                    <a:pt x="6" y="0"/>
                  </a:cubicBezTo>
                  <a:close/>
                </a:path>
              </a:pathLst>
            </a:custGeom>
            <a:solidFill>
              <a:srgbClr val="FAB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EF34B12-FD9F-B86F-FB1D-29746C1D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622"/>
              <a:ext cx="169" cy="295"/>
            </a:xfrm>
            <a:custGeom>
              <a:avLst/>
              <a:gdLst>
                <a:gd name="T0" fmla="*/ 10 w 12"/>
                <a:gd name="T1" fmla="*/ 18 h 21"/>
                <a:gd name="T2" fmla="*/ 10 w 12"/>
                <a:gd name="T3" fmla="*/ 20 h 21"/>
                <a:gd name="T4" fmla="*/ 7 w 12"/>
                <a:gd name="T5" fmla="*/ 19 h 21"/>
                <a:gd name="T6" fmla="*/ 0 w 12"/>
                <a:gd name="T7" fmla="*/ 7 h 21"/>
                <a:gd name="T8" fmla="*/ 4 w 12"/>
                <a:gd name="T9" fmla="*/ 8 h 21"/>
                <a:gd name="T10" fmla="*/ 6 w 12"/>
                <a:gd name="T11" fmla="*/ 5 h 21"/>
                <a:gd name="T12" fmla="*/ 12 w 12"/>
                <a:gd name="T13" fmla="*/ 0 h 21"/>
                <a:gd name="T14" fmla="*/ 8 w 12"/>
                <a:gd name="T15" fmla="*/ 10 h 21"/>
                <a:gd name="T16" fmla="*/ 10 w 1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">
                  <a:moveTo>
                    <a:pt x="10" y="18"/>
                  </a:moveTo>
                  <a:cubicBezTo>
                    <a:pt x="10" y="19"/>
                    <a:pt x="11" y="19"/>
                    <a:pt x="10" y="20"/>
                  </a:cubicBezTo>
                  <a:cubicBezTo>
                    <a:pt x="9" y="21"/>
                    <a:pt x="8" y="20"/>
                    <a:pt x="7" y="19"/>
                  </a:cubicBezTo>
                  <a:cubicBezTo>
                    <a:pt x="4" y="16"/>
                    <a:pt x="2" y="12"/>
                    <a:pt x="0" y="7"/>
                  </a:cubicBezTo>
                  <a:cubicBezTo>
                    <a:pt x="1" y="7"/>
                    <a:pt x="2" y="9"/>
                    <a:pt x="4" y="8"/>
                  </a:cubicBezTo>
                  <a:cubicBezTo>
                    <a:pt x="5" y="8"/>
                    <a:pt x="6" y="6"/>
                    <a:pt x="6" y="5"/>
                  </a:cubicBezTo>
                  <a:cubicBezTo>
                    <a:pt x="8" y="3"/>
                    <a:pt x="9" y="1"/>
                    <a:pt x="12" y="0"/>
                  </a:cubicBezTo>
                  <a:cubicBezTo>
                    <a:pt x="10" y="3"/>
                    <a:pt x="8" y="6"/>
                    <a:pt x="8" y="10"/>
                  </a:cubicBezTo>
                  <a:cubicBezTo>
                    <a:pt x="7" y="13"/>
                    <a:pt x="8" y="16"/>
                    <a:pt x="10" y="18"/>
                  </a:cubicBezTo>
                  <a:close/>
                </a:path>
              </a:pathLst>
            </a:custGeom>
            <a:solidFill>
              <a:srgbClr val="F8B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5" name="Google Shape;6395;p31"/>
          <p:cNvSpPr/>
          <p:nvPr/>
        </p:nvSpPr>
        <p:spPr>
          <a:xfrm>
            <a:off x="1130675" y="2409725"/>
            <a:ext cx="971700" cy="97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6" name="Google Shape;6396;p31"/>
          <p:cNvSpPr/>
          <p:nvPr/>
        </p:nvSpPr>
        <p:spPr>
          <a:xfrm>
            <a:off x="4089025" y="2409725"/>
            <a:ext cx="971700" cy="97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7" name="Google Shape;6397;p31"/>
          <p:cNvSpPr/>
          <p:nvPr/>
        </p:nvSpPr>
        <p:spPr>
          <a:xfrm>
            <a:off x="7047363" y="2409725"/>
            <a:ext cx="9717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8" name="Google Shape;6398;p31"/>
          <p:cNvSpPr/>
          <p:nvPr/>
        </p:nvSpPr>
        <p:spPr>
          <a:xfrm>
            <a:off x="51747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9" name="Google Shape;6399;p31"/>
          <p:cNvSpPr/>
          <p:nvPr/>
        </p:nvSpPr>
        <p:spPr>
          <a:xfrm>
            <a:off x="347582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0" name="Google Shape;6400;p31"/>
          <p:cNvSpPr/>
          <p:nvPr/>
        </p:nvSpPr>
        <p:spPr>
          <a:xfrm>
            <a:off x="6434163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1" name="Google Shape;6401;p31"/>
          <p:cNvSpPr/>
          <p:nvPr/>
        </p:nvSpPr>
        <p:spPr>
          <a:xfrm>
            <a:off x="365357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2" name="Google Shape;6402;p31"/>
          <p:cNvSpPr/>
          <p:nvPr/>
        </p:nvSpPr>
        <p:spPr>
          <a:xfrm>
            <a:off x="69522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3" name="Google Shape;6403;p31"/>
          <p:cNvSpPr/>
          <p:nvPr/>
        </p:nvSpPr>
        <p:spPr>
          <a:xfrm>
            <a:off x="6611913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1"/>
          <p:cNvSpPr/>
          <p:nvPr/>
        </p:nvSpPr>
        <p:spPr>
          <a:xfrm>
            <a:off x="3058825" y="1311813"/>
            <a:ext cx="3032100" cy="432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6" name="Google Shape;6406;p31"/>
          <p:cNvSpPr txBox="1"/>
          <p:nvPr/>
        </p:nvSpPr>
        <p:spPr>
          <a:xfrm>
            <a:off x="3209425" y="1311825"/>
            <a:ext cx="2730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Types of volcanic material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407" name="Google Shape;6407;p31"/>
          <p:cNvCxnSpPr>
            <a:stCxn id="6404" idx="1"/>
            <a:endCxn id="6398" idx="0"/>
          </p:cNvCxnSpPr>
          <p:nvPr/>
        </p:nvCxnSpPr>
        <p:spPr>
          <a:xfrm flipH="1">
            <a:off x="16164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8" name="Google Shape;6408;p31"/>
          <p:cNvCxnSpPr>
            <a:stCxn id="6404" idx="3"/>
            <a:endCxn id="6400" idx="0"/>
          </p:cNvCxnSpPr>
          <p:nvPr/>
        </p:nvCxnSpPr>
        <p:spPr>
          <a:xfrm>
            <a:off x="60909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9" name="Google Shape;6409;p31"/>
          <p:cNvCxnSpPr>
            <a:stCxn id="6406" idx="2"/>
            <a:endCxn id="6399" idx="0"/>
          </p:cNvCxnSpPr>
          <p:nvPr/>
        </p:nvCxnSpPr>
        <p:spPr>
          <a:xfrm>
            <a:off x="4574875" y="1744425"/>
            <a:ext cx="0" cy="43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10" name="Google Shape;6410;p31"/>
          <p:cNvGrpSpPr/>
          <p:nvPr/>
        </p:nvGrpSpPr>
        <p:grpSpPr>
          <a:xfrm>
            <a:off x="613775" y="2548025"/>
            <a:ext cx="2005500" cy="2007700"/>
            <a:chOff x="613775" y="2548025"/>
            <a:chExt cx="2005500" cy="2007700"/>
          </a:xfrm>
        </p:grpSpPr>
        <p:grpSp>
          <p:nvGrpSpPr>
            <p:cNvPr id="6411" name="Google Shape;6411;p31"/>
            <p:cNvGrpSpPr/>
            <p:nvPr/>
          </p:nvGrpSpPr>
          <p:grpSpPr>
            <a:xfrm>
              <a:off x="613775" y="3612625"/>
              <a:ext cx="2005500" cy="943100"/>
              <a:chOff x="613775" y="3612625"/>
              <a:chExt cx="2005500" cy="943100"/>
            </a:xfrm>
          </p:grpSpPr>
          <p:sp>
            <p:nvSpPr>
              <p:cNvPr id="6412" name="Google Shape;6412;p31"/>
              <p:cNvSpPr txBox="1"/>
              <p:nvPr/>
            </p:nvSpPr>
            <p:spPr>
              <a:xfrm>
                <a:off x="873575" y="3612625"/>
                <a:ext cx="1485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Gas</a:t>
                </a:r>
                <a:endParaRPr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413" name="Google Shape;6413;p31"/>
              <p:cNvSpPr txBox="1"/>
              <p:nvPr/>
            </p:nvSpPr>
            <p:spPr>
              <a:xfrm>
                <a:off x="613775" y="4030425"/>
                <a:ext cx="2005500" cy="52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414" name="Google Shape;6414;p31"/>
            <p:cNvSpPr txBox="1"/>
            <p:nvPr/>
          </p:nvSpPr>
          <p:spPr>
            <a:xfrm>
              <a:off x="87357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5" name="Google Shape;6415;p31"/>
          <p:cNvGrpSpPr/>
          <p:nvPr/>
        </p:nvGrpSpPr>
        <p:grpSpPr>
          <a:xfrm>
            <a:off x="6530463" y="2548025"/>
            <a:ext cx="2005500" cy="2007695"/>
            <a:chOff x="6530463" y="2548025"/>
            <a:chExt cx="2005500" cy="2007695"/>
          </a:xfrm>
        </p:grpSpPr>
        <p:sp>
          <p:nvSpPr>
            <p:cNvPr id="6416" name="Google Shape;6416;p31"/>
            <p:cNvSpPr txBox="1"/>
            <p:nvPr/>
          </p:nvSpPr>
          <p:spPr>
            <a:xfrm>
              <a:off x="6790263" y="36126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17" name="Google Shape;6417;p31"/>
            <p:cNvSpPr txBox="1"/>
            <p:nvPr/>
          </p:nvSpPr>
          <p:spPr>
            <a:xfrm>
              <a:off x="6530463" y="40304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8" name="Google Shape;6418;p31"/>
            <p:cNvSpPr txBox="1"/>
            <p:nvPr/>
          </p:nvSpPr>
          <p:spPr>
            <a:xfrm>
              <a:off x="6790263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9" name="Google Shape;6419;p31"/>
          <p:cNvGrpSpPr/>
          <p:nvPr/>
        </p:nvGrpSpPr>
        <p:grpSpPr>
          <a:xfrm>
            <a:off x="3510025" y="2548025"/>
            <a:ext cx="2129700" cy="2007696"/>
            <a:chOff x="3510025" y="2548025"/>
            <a:chExt cx="2129700" cy="2007696"/>
          </a:xfrm>
        </p:grpSpPr>
        <p:sp>
          <p:nvSpPr>
            <p:cNvPr id="6420" name="Google Shape;6420;p31"/>
            <p:cNvSpPr txBox="1"/>
            <p:nvPr/>
          </p:nvSpPr>
          <p:spPr>
            <a:xfrm>
              <a:off x="3831925" y="361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Tephra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21" name="Google Shape;6421;p31"/>
            <p:cNvSpPr txBox="1"/>
            <p:nvPr/>
          </p:nvSpPr>
          <p:spPr>
            <a:xfrm>
              <a:off x="3510025" y="40304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2" name="Google Shape;6422;p31"/>
            <p:cNvSpPr txBox="1"/>
            <p:nvPr/>
          </p:nvSpPr>
          <p:spPr>
            <a:xfrm>
              <a:off x="383192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9875B30-AFC3-4CFD-8947-CCF05D41CB72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31" name="Google Shape;765;p17">
            <a:extLst>
              <a:ext uri="{FF2B5EF4-FFF2-40B4-BE49-F238E27FC236}">
                <a16:creationId xmlns:a16="http://schemas.microsoft.com/office/drawing/2014/main" id="{F20F6518-B135-44B2-A7F3-C5918F6F85B8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sp>
        <p:nvSpPr>
          <p:cNvPr id="34" name="Flecha: cheurón 33">
            <a:extLst>
              <a:ext uri="{FF2B5EF4-FFF2-40B4-BE49-F238E27FC236}">
                <a16:creationId xmlns:a16="http://schemas.microsoft.com/office/drawing/2014/main" id="{B228E958-548A-43AC-986E-A4BAB872C716}"/>
              </a:ext>
            </a:extLst>
          </p:cNvPr>
          <p:cNvSpPr/>
          <p:nvPr/>
        </p:nvSpPr>
        <p:spPr>
          <a:xfrm>
            <a:off x="1384457" y="4878729"/>
            <a:ext cx="7717007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6E69875-11D8-40AF-BC08-DF3421436CDE}"/>
              </a:ext>
            </a:extLst>
          </p:cNvPr>
          <p:cNvGrpSpPr/>
          <p:nvPr/>
        </p:nvGrpSpPr>
        <p:grpSpPr>
          <a:xfrm>
            <a:off x="64951" y="4764522"/>
            <a:ext cx="1260547" cy="308705"/>
            <a:chOff x="2172931" y="4896382"/>
            <a:chExt cx="3991353" cy="977472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3490F81-5AEA-417F-B8C9-C682B234300E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FC83C1E6-09D4-4615-860A-E34112655893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713123AA-54B6-44AB-BADB-D6D772109E93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3F162177-3273-40BE-996A-7D6B84F19A4F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BF8F7F14-2339-49F8-B123-FB79FEEE6FDE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822AD92-5E04-4BBB-8F18-4A9077DA11AD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AAFE442-0152-425E-949F-B7D2FD6C0914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C2BABE8D-155A-4056-A29A-4CDB40CC59A8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1040D16-A389-45C0-A7E2-F2D4347E5156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900DB57-96CE-44AC-99B6-16D3DB32ECDF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AAEBA0DC-35CC-48E2-B9C6-4CAFFD9FB58B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8B4B081C-B3A3-4465-B536-D7DA392920F9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812385A2-6590-48CE-A8A6-54A760DACC96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F5AD44ED-32B2-42D1-8FB2-DFB00F74CFB2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AAE13DFD-B3F9-490C-835E-5D3256670FEE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0" name="Google Shape;6450;p32"/>
          <p:cNvGrpSpPr/>
          <p:nvPr/>
        </p:nvGrpSpPr>
        <p:grpSpPr>
          <a:xfrm>
            <a:off x="5912950" y="2960525"/>
            <a:ext cx="1485900" cy="937200"/>
            <a:chOff x="5912950" y="2960525"/>
            <a:chExt cx="1485900" cy="937200"/>
          </a:xfrm>
        </p:grpSpPr>
        <p:sp>
          <p:nvSpPr>
            <p:cNvPr id="6451" name="Google Shape;6451;p32"/>
            <p:cNvSpPr txBox="1"/>
            <p:nvPr/>
          </p:nvSpPr>
          <p:spPr>
            <a:xfrm>
              <a:off x="613359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2" name="Google Shape;6452;p32"/>
            <p:cNvSpPr txBox="1"/>
            <p:nvPr/>
          </p:nvSpPr>
          <p:spPr>
            <a:xfrm>
              <a:off x="591295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3" name="Google Shape;6453;p32"/>
          <p:cNvGrpSpPr/>
          <p:nvPr/>
        </p:nvGrpSpPr>
        <p:grpSpPr>
          <a:xfrm>
            <a:off x="3086000" y="2960525"/>
            <a:ext cx="1485900" cy="937200"/>
            <a:chOff x="3086000" y="2960525"/>
            <a:chExt cx="1485900" cy="937200"/>
          </a:xfrm>
        </p:grpSpPr>
        <p:sp>
          <p:nvSpPr>
            <p:cNvPr id="6454" name="Google Shape;6454;p32"/>
            <p:cNvSpPr txBox="1"/>
            <p:nvPr/>
          </p:nvSpPr>
          <p:spPr>
            <a:xfrm>
              <a:off x="330664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5" name="Google Shape;6455;p32"/>
            <p:cNvSpPr txBox="1"/>
            <p:nvPr/>
          </p:nvSpPr>
          <p:spPr>
            <a:xfrm>
              <a:off x="308600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6" name="Google Shape;6456;p32"/>
          <p:cNvGrpSpPr/>
          <p:nvPr/>
        </p:nvGrpSpPr>
        <p:grpSpPr>
          <a:xfrm>
            <a:off x="1672525" y="2960525"/>
            <a:ext cx="1485900" cy="937200"/>
            <a:chOff x="1672525" y="2960525"/>
            <a:chExt cx="1485900" cy="937200"/>
          </a:xfrm>
        </p:grpSpPr>
        <p:sp>
          <p:nvSpPr>
            <p:cNvPr id="6457" name="Google Shape;6457;p32"/>
            <p:cNvSpPr txBox="1"/>
            <p:nvPr/>
          </p:nvSpPr>
          <p:spPr>
            <a:xfrm>
              <a:off x="1893181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8" name="Google Shape;6458;p32"/>
            <p:cNvSpPr txBox="1"/>
            <p:nvPr/>
          </p:nvSpPr>
          <p:spPr>
            <a:xfrm>
              <a:off x="167252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It’s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9" name="Google Shape;6459;p32"/>
          <p:cNvGrpSpPr/>
          <p:nvPr/>
        </p:nvGrpSpPr>
        <p:grpSpPr>
          <a:xfrm>
            <a:off x="4499475" y="2960525"/>
            <a:ext cx="1485900" cy="937200"/>
            <a:chOff x="4499475" y="2960525"/>
            <a:chExt cx="1485900" cy="937200"/>
          </a:xfrm>
        </p:grpSpPr>
        <p:sp>
          <p:nvSpPr>
            <p:cNvPr id="6460" name="Google Shape;6460;p32"/>
            <p:cNvSpPr txBox="1"/>
            <p:nvPr/>
          </p:nvSpPr>
          <p:spPr>
            <a:xfrm>
              <a:off x="4720119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1" name="Google Shape;6461;p32"/>
            <p:cNvSpPr txBox="1"/>
            <p:nvPr/>
          </p:nvSpPr>
          <p:spPr>
            <a:xfrm>
              <a:off x="449947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62" name="Google Shape;6462;p32"/>
          <p:cNvSpPr/>
          <p:nvPr/>
        </p:nvSpPr>
        <p:spPr>
          <a:xfrm>
            <a:off x="807775" y="301997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2"/>
          <p:cNvSpPr/>
          <p:nvPr/>
        </p:nvSpPr>
        <p:spPr>
          <a:xfrm>
            <a:off x="7690900" y="277285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64" name="Google Shape;6464;p32"/>
          <p:cNvCxnSpPr>
            <a:stCxn id="6462" idx="0"/>
            <a:endCxn id="6457" idx="0"/>
          </p:cNvCxnSpPr>
          <p:nvPr/>
        </p:nvCxnSpPr>
        <p:spPr>
          <a:xfrm rot="-5400000">
            <a:off x="1725175" y="2329525"/>
            <a:ext cx="59400" cy="1321500"/>
          </a:xfrm>
          <a:prstGeom prst="curvedConnector3">
            <a:avLst>
              <a:gd name="adj1" fmla="val 1198948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5" name="Google Shape;6465;p32"/>
          <p:cNvCxnSpPr>
            <a:stCxn id="6458" idx="2"/>
            <a:endCxn id="6455" idx="2"/>
          </p:cNvCxnSpPr>
          <p:nvPr/>
        </p:nvCxnSpPr>
        <p:spPr>
          <a:xfrm rot="-5400000" flipH="1">
            <a:off x="3121975" y="3191225"/>
            <a:ext cx="600" cy="1413600"/>
          </a:xfrm>
          <a:prstGeom prst="curvedConnector3">
            <a:avLst>
              <a:gd name="adj1" fmla="val 95720822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6" name="Google Shape;6466;p32"/>
          <p:cNvCxnSpPr>
            <a:stCxn id="6454" idx="0"/>
            <a:endCxn id="6460" idx="0"/>
          </p:cNvCxnSpPr>
          <p:nvPr/>
        </p:nvCxnSpPr>
        <p:spPr>
          <a:xfrm rot="-5400000" flipH="1">
            <a:off x="4535444" y="2254025"/>
            <a:ext cx="600" cy="1413600"/>
          </a:xfrm>
          <a:prstGeom prst="curvedConnector3">
            <a:avLst>
              <a:gd name="adj1" fmla="val -109825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7" name="Google Shape;6467;p32"/>
          <p:cNvCxnSpPr>
            <a:stCxn id="6461" idx="2"/>
            <a:endCxn id="6452" idx="2"/>
          </p:cNvCxnSpPr>
          <p:nvPr/>
        </p:nvCxnSpPr>
        <p:spPr>
          <a:xfrm rot="-5400000" flipH="1">
            <a:off x="5948925" y="3191225"/>
            <a:ext cx="600" cy="1413600"/>
          </a:xfrm>
          <a:prstGeom prst="curvedConnector3">
            <a:avLst>
              <a:gd name="adj1" fmla="val 9572086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8" name="Google Shape;6468;p32"/>
          <p:cNvCxnSpPr>
            <a:stCxn id="6451" idx="0"/>
            <a:endCxn id="6463" idx="0"/>
          </p:cNvCxnSpPr>
          <p:nvPr/>
        </p:nvCxnSpPr>
        <p:spPr>
          <a:xfrm rot="-5400000">
            <a:off x="7222744" y="2205875"/>
            <a:ext cx="187800" cy="1321500"/>
          </a:xfrm>
          <a:prstGeom prst="curvedConnector3">
            <a:avLst>
              <a:gd name="adj1" fmla="val 350879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69" name="Google Shape;6469;p32"/>
          <p:cNvSpPr txBox="1"/>
          <p:nvPr/>
        </p:nvSpPr>
        <p:spPr>
          <a:xfrm>
            <a:off x="3777125" y="1370800"/>
            <a:ext cx="2222400" cy="73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Signals that may lead to a volcano eruption</a:t>
            </a:r>
            <a:endParaRPr sz="18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4B464BE-24A0-4737-B9DD-224F56B79C86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CD7D9C0A-23E4-4AC3-AD5E-7BD9BCF490E7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958A079-B5E7-4EBE-874B-083DDD4A4C01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C256AE9-8938-4EFF-807F-9685702AEBAF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CC2E2EC-855E-4B3E-A103-3A0B71DB23D6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1061ACE-A939-4AEB-99B3-34B07A46EFF3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83F4E323-5185-4920-AA77-E96B1006B5B1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5D520F37-EEFA-4166-8616-F8AB1707D446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0ADCFBD-007A-4A69-B87B-D2F30B4302AA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4731F0E-E748-4D9E-ADD5-10429876812F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5B48AEA-7A58-465A-8032-D99E685EC8F3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91BEF89-7E36-4A1E-BEA0-C627D97F74EE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2832304E-A2D7-4563-9A3C-F72CA494ED76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7CF199A-FA17-461F-B423-1A698E27792C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806FBFC0-298B-4B5C-96F9-441F27F0A413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97E0AC25-2511-411F-BEE8-997C754F7501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40D8FBD-CB36-4E28-AF72-DD2F620A9437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0892D2E2-803A-460A-AD1B-C31ED6971136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89B0A349-B421-3EB6-58AC-C493B668AF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5588" y="3098801"/>
            <a:ext cx="1616075" cy="2033588"/>
            <a:chOff x="161" y="1952"/>
            <a:chExt cx="1018" cy="128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3CB7E15-F295-D744-2F01-CD6E631D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952"/>
              <a:ext cx="758" cy="296"/>
            </a:xfrm>
            <a:custGeom>
              <a:avLst/>
              <a:gdLst>
                <a:gd name="T0" fmla="*/ 4 w 102"/>
                <a:gd name="T1" fmla="*/ 27 h 40"/>
                <a:gd name="T2" fmla="*/ 5 w 102"/>
                <a:gd name="T3" fmla="*/ 17 h 40"/>
                <a:gd name="T4" fmla="*/ 12 w 102"/>
                <a:gd name="T5" fmla="*/ 15 h 40"/>
                <a:gd name="T6" fmla="*/ 13 w 102"/>
                <a:gd name="T7" fmla="*/ 14 h 40"/>
                <a:gd name="T8" fmla="*/ 23 w 102"/>
                <a:gd name="T9" fmla="*/ 6 h 40"/>
                <a:gd name="T10" fmla="*/ 27 w 102"/>
                <a:gd name="T11" fmla="*/ 5 h 40"/>
                <a:gd name="T12" fmla="*/ 35 w 102"/>
                <a:gd name="T13" fmla="*/ 0 h 40"/>
                <a:gd name="T14" fmla="*/ 42 w 102"/>
                <a:gd name="T15" fmla="*/ 6 h 40"/>
                <a:gd name="T16" fmla="*/ 45 w 102"/>
                <a:gd name="T17" fmla="*/ 7 h 40"/>
                <a:gd name="T18" fmla="*/ 50 w 102"/>
                <a:gd name="T19" fmla="*/ 8 h 40"/>
                <a:gd name="T20" fmla="*/ 51 w 102"/>
                <a:gd name="T21" fmla="*/ 9 h 40"/>
                <a:gd name="T22" fmla="*/ 59 w 102"/>
                <a:gd name="T23" fmla="*/ 6 h 40"/>
                <a:gd name="T24" fmla="*/ 61 w 102"/>
                <a:gd name="T25" fmla="*/ 5 h 40"/>
                <a:gd name="T26" fmla="*/ 72 w 102"/>
                <a:gd name="T27" fmla="*/ 3 h 40"/>
                <a:gd name="T28" fmla="*/ 79 w 102"/>
                <a:gd name="T29" fmla="*/ 5 h 40"/>
                <a:gd name="T30" fmla="*/ 82 w 102"/>
                <a:gd name="T31" fmla="*/ 7 h 40"/>
                <a:gd name="T32" fmla="*/ 87 w 102"/>
                <a:gd name="T33" fmla="*/ 11 h 40"/>
                <a:gd name="T34" fmla="*/ 90 w 102"/>
                <a:gd name="T35" fmla="*/ 14 h 40"/>
                <a:gd name="T36" fmla="*/ 92 w 102"/>
                <a:gd name="T37" fmla="*/ 16 h 40"/>
                <a:gd name="T38" fmla="*/ 96 w 102"/>
                <a:gd name="T39" fmla="*/ 19 h 40"/>
                <a:gd name="T40" fmla="*/ 98 w 102"/>
                <a:gd name="T41" fmla="*/ 33 h 40"/>
                <a:gd name="T42" fmla="*/ 96 w 102"/>
                <a:gd name="T43" fmla="*/ 33 h 40"/>
                <a:gd name="T44" fmla="*/ 84 w 102"/>
                <a:gd name="T45" fmla="*/ 32 h 40"/>
                <a:gd name="T46" fmla="*/ 80 w 102"/>
                <a:gd name="T47" fmla="*/ 33 h 40"/>
                <a:gd name="T48" fmla="*/ 69 w 102"/>
                <a:gd name="T49" fmla="*/ 37 h 40"/>
                <a:gd name="T50" fmla="*/ 61 w 102"/>
                <a:gd name="T51" fmla="*/ 40 h 40"/>
                <a:gd name="T52" fmla="*/ 57 w 102"/>
                <a:gd name="T53" fmla="*/ 36 h 40"/>
                <a:gd name="T54" fmla="*/ 54 w 102"/>
                <a:gd name="T55" fmla="*/ 33 h 40"/>
                <a:gd name="T56" fmla="*/ 49 w 102"/>
                <a:gd name="T57" fmla="*/ 31 h 40"/>
                <a:gd name="T58" fmla="*/ 48 w 102"/>
                <a:gd name="T59" fmla="*/ 32 h 40"/>
                <a:gd name="T60" fmla="*/ 39 w 102"/>
                <a:gd name="T61" fmla="*/ 27 h 40"/>
                <a:gd name="T62" fmla="*/ 36 w 102"/>
                <a:gd name="T63" fmla="*/ 25 h 40"/>
                <a:gd name="T64" fmla="*/ 32 w 102"/>
                <a:gd name="T65" fmla="*/ 25 h 40"/>
                <a:gd name="T66" fmla="*/ 26 w 102"/>
                <a:gd name="T67" fmla="*/ 24 h 40"/>
                <a:gd name="T68" fmla="*/ 19 w 102"/>
                <a:gd name="T69" fmla="*/ 25 h 40"/>
                <a:gd name="T70" fmla="*/ 12 w 102"/>
                <a:gd name="T71" fmla="*/ 27 h 40"/>
                <a:gd name="T72" fmla="*/ 6 w 102"/>
                <a:gd name="T73" fmla="*/ 27 h 40"/>
                <a:gd name="T74" fmla="*/ 4 w 102"/>
                <a:gd name="T7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40">
                  <a:moveTo>
                    <a:pt x="4" y="27"/>
                  </a:moveTo>
                  <a:cubicBezTo>
                    <a:pt x="0" y="24"/>
                    <a:pt x="2" y="19"/>
                    <a:pt x="5" y="17"/>
                  </a:cubicBezTo>
                  <a:cubicBezTo>
                    <a:pt x="7" y="16"/>
                    <a:pt x="9" y="15"/>
                    <a:pt x="12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2" y="7"/>
                    <a:pt x="17" y="3"/>
                    <a:pt x="23" y="6"/>
                  </a:cubicBezTo>
                  <a:cubicBezTo>
                    <a:pt x="25" y="7"/>
                    <a:pt x="26" y="7"/>
                    <a:pt x="27" y="5"/>
                  </a:cubicBezTo>
                  <a:cubicBezTo>
                    <a:pt x="29" y="2"/>
                    <a:pt x="31" y="0"/>
                    <a:pt x="35" y="0"/>
                  </a:cubicBezTo>
                  <a:cubicBezTo>
                    <a:pt x="39" y="0"/>
                    <a:pt x="41" y="3"/>
                    <a:pt x="42" y="6"/>
                  </a:cubicBezTo>
                  <a:cubicBezTo>
                    <a:pt x="43" y="7"/>
                    <a:pt x="44" y="8"/>
                    <a:pt x="45" y="7"/>
                  </a:cubicBezTo>
                  <a:cubicBezTo>
                    <a:pt x="47" y="7"/>
                    <a:pt x="49" y="7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3" y="6"/>
                    <a:pt x="56" y="7"/>
                    <a:pt x="59" y="6"/>
                  </a:cubicBezTo>
                  <a:cubicBezTo>
                    <a:pt x="59" y="6"/>
                    <a:pt x="60" y="5"/>
                    <a:pt x="61" y="5"/>
                  </a:cubicBezTo>
                  <a:cubicBezTo>
                    <a:pt x="65" y="4"/>
                    <a:pt x="69" y="4"/>
                    <a:pt x="72" y="3"/>
                  </a:cubicBezTo>
                  <a:cubicBezTo>
                    <a:pt x="75" y="2"/>
                    <a:pt x="77" y="3"/>
                    <a:pt x="79" y="5"/>
                  </a:cubicBezTo>
                  <a:cubicBezTo>
                    <a:pt x="80" y="6"/>
                    <a:pt x="80" y="7"/>
                    <a:pt x="82" y="7"/>
                  </a:cubicBezTo>
                  <a:cubicBezTo>
                    <a:pt x="84" y="7"/>
                    <a:pt x="86" y="8"/>
                    <a:pt x="87" y="11"/>
                  </a:cubicBezTo>
                  <a:cubicBezTo>
                    <a:pt x="88" y="12"/>
                    <a:pt x="88" y="13"/>
                    <a:pt x="90" y="14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3" y="18"/>
                    <a:pt x="94" y="19"/>
                    <a:pt x="96" y="19"/>
                  </a:cubicBezTo>
                  <a:cubicBezTo>
                    <a:pt x="101" y="21"/>
                    <a:pt x="102" y="29"/>
                    <a:pt x="98" y="33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2" y="31"/>
                    <a:pt x="88" y="30"/>
                    <a:pt x="84" y="32"/>
                  </a:cubicBezTo>
                  <a:cubicBezTo>
                    <a:pt x="83" y="33"/>
                    <a:pt x="81" y="33"/>
                    <a:pt x="80" y="33"/>
                  </a:cubicBezTo>
                  <a:cubicBezTo>
                    <a:pt x="75" y="32"/>
                    <a:pt x="72" y="33"/>
                    <a:pt x="69" y="37"/>
                  </a:cubicBezTo>
                  <a:cubicBezTo>
                    <a:pt x="67" y="39"/>
                    <a:pt x="64" y="39"/>
                    <a:pt x="61" y="40"/>
                  </a:cubicBezTo>
                  <a:cubicBezTo>
                    <a:pt x="60" y="37"/>
                    <a:pt x="59" y="36"/>
                    <a:pt x="57" y="36"/>
                  </a:cubicBezTo>
                  <a:cubicBezTo>
                    <a:pt x="56" y="36"/>
                    <a:pt x="55" y="35"/>
                    <a:pt x="54" y="33"/>
                  </a:cubicBezTo>
                  <a:cubicBezTo>
                    <a:pt x="52" y="30"/>
                    <a:pt x="52" y="30"/>
                    <a:pt x="49" y="31"/>
                  </a:cubicBezTo>
                  <a:cubicBezTo>
                    <a:pt x="49" y="32"/>
                    <a:pt x="48" y="32"/>
                    <a:pt x="48" y="32"/>
                  </a:cubicBezTo>
                  <a:cubicBezTo>
                    <a:pt x="45" y="31"/>
                    <a:pt x="41" y="31"/>
                    <a:pt x="39" y="27"/>
                  </a:cubicBezTo>
                  <a:cubicBezTo>
                    <a:pt x="39" y="25"/>
                    <a:pt x="37" y="25"/>
                    <a:pt x="36" y="25"/>
                  </a:cubicBezTo>
                  <a:cubicBezTo>
                    <a:pt x="35" y="25"/>
                    <a:pt x="33" y="25"/>
                    <a:pt x="32" y="25"/>
                  </a:cubicBezTo>
                  <a:cubicBezTo>
                    <a:pt x="30" y="26"/>
                    <a:pt x="28" y="25"/>
                    <a:pt x="26" y="24"/>
                  </a:cubicBezTo>
                  <a:cubicBezTo>
                    <a:pt x="24" y="22"/>
                    <a:pt x="21" y="23"/>
                    <a:pt x="19" y="25"/>
                  </a:cubicBezTo>
                  <a:cubicBezTo>
                    <a:pt x="17" y="27"/>
                    <a:pt x="15" y="27"/>
                    <a:pt x="12" y="27"/>
                  </a:cubicBezTo>
                  <a:cubicBezTo>
                    <a:pt x="10" y="26"/>
                    <a:pt x="8" y="27"/>
                    <a:pt x="6" y="27"/>
                  </a:cubicBezTo>
                  <a:cubicBezTo>
                    <a:pt x="5" y="28"/>
                    <a:pt x="4" y="28"/>
                    <a:pt x="4" y="27"/>
                  </a:cubicBezTo>
                  <a:close/>
                </a:path>
              </a:pathLst>
            </a:custGeom>
            <a:solidFill>
              <a:srgbClr val="59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1A5616D-4565-3230-5546-3F3E5BD45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" y="2108"/>
              <a:ext cx="468" cy="303"/>
            </a:xfrm>
            <a:custGeom>
              <a:avLst/>
              <a:gdLst>
                <a:gd name="T0" fmla="*/ 16 w 63"/>
                <a:gd name="T1" fmla="*/ 6 h 41"/>
                <a:gd name="T2" fmla="*/ 18 w 63"/>
                <a:gd name="T3" fmla="*/ 6 h 41"/>
                <a:gd name="T4" fmla="*/ 26 w 63"/>
                <a:gd name="T5" fmla="*/ 5 h 41"/>
                <a:gd name="T6" fmla="*/ 30 w 63"/>
                <a:gd name="T7" fmla="*/ 4 h 41"/>
                <a:gd name="T8" fmla="*/ 39 w 63"/>
                <a:gd name="T9" fmla="*/ 3 h 41"/>
                <a:gd name="T10" fmla="*/ 42 w 63"/>
                <a:gd name="T11" fmla="*/ 4 h 41"/>
                <a:gd name="T12" fmla="*/ 49 w 63"/>
                <a:gd name="T13" fmla="*/ 3 h 41"/>
                <a:gd name="T14" fmla="*/ 53 w 63"/>
                <a:gd name="T15" fmla="*/ 7 h 41"/>
                <a:gd name="T16" fmla="*/ 54 w 63"/>
                <a:gd name="T17" fmla="*/ 8 h 41"/>
                <a:gd name="T18" fmla="*/ 60 w 63"/>
                <a:gd name="T19" fmla="*/ 10 h 41"/>
                <a:gd name="T20" fmla="*/ 60 w 63"/>
                <a:gd name="T21" fmla="*/ 21 h 41"/>
                <a:gd name="T22" fmla="*/ 59 w 63"/>
                <a:gd name="T23" fmla="*/ 24 h 41"/>
                <a:gd name="T24" fmla="*/ 50 w 63"/>
                <a:gd name="T25" fmla="*/ 36 h 41"/>
                <a:gd name="T26" fmla="*/ 48 w 63"/>
                <a:gd name="T27" fmla="*/ 37 h 41"/>
                <a:gd name="T28" fmla="*/ 42 w 63"/>
                <a:gd name="T29" fmla="*/ 36 h 41"/>
                <a:gd name="T30" fmla="*/ 38 w 63"/>
                <a:gd name="T31" fmla="*/ 35 h 41"/>
                <a:gd name="T32" fmla="*/ 37 w 63"/>
                <a:gd name="T33" fmla="*/ 36 h 41"/>
                <a:gd name="T34" fmla="*/ 27 w 63"/>
                <a:gd name="T35" fmla="*/ 39 h 41"/>
                <a:gd name="T36" fmla="*/ 17 w 63"/>
                <a:gd name="T37" fmla="*/ 37 h 41"/>
                <a:gd name="T38" fmla="*/ 14 w 63"/>
                <a:gd name="T39" fmla="*/ 37 h 41"/>
                <a:gd name="T40" fmla="*/ 6 w 63"/>
                <a:gd name="T41" fmla="*/ 35 h 41"/>
                <a:gd name="T42" fmla="*/ 8 w 63"/>
                <a:gd name="T43" fmla="*/ 22 h 41"/>
                <a:gd name="T44" fmla="*/ 9 w 63"/>
                <a:gd name="T45" fmla="*/ 18 h 41"/>
                <a:gd name="T46" fmla="*/ 13 w 63"/>
                <a:gd name="T47" fmla="*/ 8 h 41"/>
                <a:gd name="T48" fmla="*/ 16 w 63"/>
                <a:gd name="T4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1">
                  <a:moveTo>
                    <a:pt x="16" y="6"/>
                  </a:moveTo>
                  <a:cubicBezTo>
                    <a:pt x="16" y="6"/>
                    <a:pt x="17" y="6"/>
                    <a:pt x="18" y="6"/>
                  </a:cubicBezTo>
                  <a:cubicBezTo>
                    <a:pt x="20" y="5"/>
                    <a:pt x="23" y="5"/>
                    <a:pt x="26" y="5"/>
                  </a:cubicBezTo>
                  <a:cubicBezTo>
                    <a:pt x="27" y="6"/>
                    <a:pt x="29" y="6"/>
                    <a:pt x="30" y="4"/>
                  </a:cubicBezTo>
                  <a:cubicBezTo>
                    <a:pt x="32" y="1"/>
                    <a:pt x="36" y="0"/>
                    <a:pt x="39" y="3"/>
                  </a:cubicBezTo>
                  <a:cubicBezTo>
                    <a:pt x="40" y="4"/>
                    <a:pt x="41" y="4"/>
                    <a:pt x="42" y="4"/>
                  </a:cubicBezTo>
                  <a:cubicBezTo>
                    <a:pt x="44" y="3"/>
                    <a:pt x="46" y="3"/>
                    <a:pt x="49" y="3"/>
                  </a:cubicBezTo>
                  <a:cubicBezTo>
                    <a:pt x="51" y="3"/>
                    <a:pt x="52" y="5"/>
                    <a:pt x="53" y="7"/>
                  </a:cubicBezTo>
                  <a:cubicBezTo>
                    <a:pt x="53" y="7"/>
                    <a:pt x="53" y="8"/>
                    <a:pt x="54" y="8"/>
                  </a:cubicBezTo>
                  <a:cubicBezTo>
                    <a:pt x="56" y="8"/>
                    <a:pt x="58" y="10"/>
                    <a:pt x="60" y="10"/>
                  </a:cubicBezTo>
                  <a:cubicBezTo>
                    <a:pt x="63" y="14"/>
                    <a:pt x="63" y="18"/>
                    <a:pt x="60" y="21"/>
                  </a:cubicBezTo>
                  <a:cubicBezTo>
                    <a:pt x="60" y="22"/>
                    <a:pt x="60" y="23"/>
                    <a:pt x="59" y="24"/>
                  </a:cubicBezTo>
                  <a:cubicBezTo>
                    <a:pt x="59" y="31"/>
                    <a:pt x="57" y="34"/>
                    <a:pt x="50" y="36"/>
                  </a:cubicBezTo>
                  <a:cubicBezTo>
                    <a:pt x="49" y="37"/>
                    <a:pt x="49" y="37"/>
                    <a:pt x="48" y="37"/>
                  </a:cubicBezTo>
                  <a:cubicBezTo>
                    <a:pt x="46" y="37"/>
                    <a:pt x="44" y="37"/>
                    <a:pt x="42" y="36"/>
                  </a:cubicBezTo>
                  <a:cubicBezTo>
                    <a:pt x="40" y="35"/>
                    <a:pt x="39" y="34"/>
                    <a:pt x="38" y="35"/>
                  </a:cubicBezTo>
                  <a:cubicBezTo>
                    <a:pt x="38" y="36"/>
                    <a:pt x="37" y="36"/>
                    <a:pt x="37" y="36"/>
                  </a:cubicBezTo>
                  <a:cubicBezTo>
                    <a:pt x="33" y="35"/>
                    <a:pt x="30" y="37"/>
                    <a:pt x="27" y="39"/>
                  </a:cubicBezTo>
                  <a:cubicBezTo>
                    <a:pt x="24" y="41"/>
                    <a:pt x="20" y="40"/>
                    <a:pt x="17" y="37"/>
                  </a:cubicBezTo>
                  <a:cubicBezTo>
                    <a:pt x="16" y="37"/>
                    <a:pt x="15" y="37"/>
                    <a:pt x="14" y="37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0" y="32"/>
                    <a:pt x="1" y="25"/>
                    <a:pt x="8" y="22"/>
                  </a:cubicBezTo>
                  <a:cubicBezTo>
                    <a:pt x="9" y="21"/>
                    <a:pt x="10" y="20"/>
                    <a:pt x="9" y="18"/>
                  </a:cubicBezTo>
                  <a:cubicBezTo>
                    <a:pt x="8" y="14"/>
                    <a:pt x="10" y="11"/>
                    <a:pt x="13" y="8"/>
                  </a:cubicBezTo>
                  <a:cubicBezTo>
                    <a:pt x="14" y="8"/>
                    <a:pt x="15" y="7"/>
                    <a:pt x="16" y="6"/>
                  </a:cubicBezTo>
                  <a:close/>
                </a:path>
              </a:pathLst>
            </a:custGeom>
            <a:solidFill>
              <a:srgbClr val="8EC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48ECD7-4F66-7B64-0520-2995FBA9B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174"/>
              <a:ext cx="520" cy="304"/>
            </a:xfrm>
            <a:custGeom>
              <a:avLst/>
              <a:gdLst>
                <a:gd name="T0" fmla="*/ 6 w 70"/>
                <a:gd name="T1" fmla="*/ 9 h 41"/>
                <a:gd name="T2" fmla="*/ 14 w 70"/>
                <a:gd name="T3" fmla="*/ 5 h 41"/>
                <a:gd name="T4" fmla="*/ 25 w 70"/>
                <a:gd name="T5" fmla="*/ 2 h 41"/>
                <a:gd name="T6" fmla="*/ 29 w 70"/>
                <a:gd name="T7" fmla="*/ 2 h 41"/>
                <a:gd name="T8" fmla="*/ 43 w 70"/>
                <a:gd name="T9" fmla="*/ 3 h 41"/>
                <a:gd name="T10" fmla="*/ 43 w 70"/>
                <a:gd name="T11" fmla="*/ 3 h 41"/>
                <a:gd name="T12" fmla="*/ 46 w 70"/>
                <a:gd name="T13" fmla="*/ 6 h 41"/>
                <a:gd name="T14" fmla="*/ 50 w 70"/>
                <a:gd name="T15" fmla="*/ 12 h 41"/>
                <a:gd name="T16" fmla="*/ 52 w 70"/>
                <a:gd name="T17" fmla="*/ 13 h 41"/>
                <a:gd name="T18" fmla="*/ 57 w 70"/>
                <a:gd name="T19" fmla="*/ 13 h 41"/>
                <a:gd name="T20" fmla="*/ 65 w 70"/>
                <a:gd name="T21" fmla="*/ 24 h 41"/>
                <a:gd name="T22" fmla="*/ 67 w 70"/>
                <a:gd name="T23" fmla="*/ 26 h 41"/>
                <a:gd name="T24" fmla="*/ 69 w 70"/>
                <a:gd name="T25" fmla="*/ 32 h 41"/>
                <a:gd name="T26" fmla="*/ 64 w 70"/>
                <a:gd name="T27" fmla="*/ 36 h 41"/>
                <a:gd name="T28" fmla="*/ 57 w 70"/>
                <a:gd name="T29" fmla="*/ 38 h 41"/>
                <a:gd name="T30" fmla="*/ 50 w 70"/>
                <a:gd name="T31" fmla="*/ 39 h 41"/>
                <a:gd name="T32" fmla="*/ 47 w 70"/>
                <a:gd name="T33" fmla="*/ 39 h 41"/>
                <a:gd name="T34" fmla="*/ 41 w 70"/>
                <a:gd name="T35" fmla="*/ 37 h 41"/>
                <a:gd name="T36" fmla="*/ 39 w 70"/>
                <a:gd name="T37" fmla="*/ 36 h 41"/>
                <a:gd name="T38" fmla="*/ 35 w 70"/>
                <a:gd name="T39" fmla="*/ 36 h 41"/>
                <a:gd name="T40" fmla="*/ 30 w 70"/>
                <a:gd name="T41" fmla="*/ 31 h 41"/>
                <a:gd name="T42" fmla="*/ 29 w 70"/>
                <a:gd name="T43" fmla="*/ 28 h 41"/>
                <a:gd name="T44" fmla="*/ 26 w 70"/>
                <a:gd name="T45" fmla="*/ 27 h 41"/>
                <a:gd name="T46" fmla="*/ 19 w 70"/>
                <a:gd name="T47" fmla="*/ 28 h 41"/>
                <a:gd name="T48" fmla="*/ 16 w 70"/>
                <a:gd name="T49" fmla="*/ 27 h 41"/>
                <a:gd name="T50" fmla="*/ 8 w 70"/>
                <a:gd name="T51" fmla="*/ 25 h 41"/>
                <a:gd name="T52" fmla="*/ 2 w 70"/>
                <a:gd name="T53" fmla="*/ 22 h 41"/>
                <a:gd name="T54" fmla="*/ 0 w 70"/>
                <a:gd name="T55" fmla="*/ 16 h 41"/>
                <a:gd name="T56" fmla="*/ 3 w 70"/>
                <a:gd name="T57" fmla="*/ 10 h 41"/>
                <a:gd name="T58" fmla="*/ 6 w 70"/>
                <a:gd name="T5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41">
                  <a:moveTo>
                    <a:pt x="6" y="9"/>
                  </a:moveTo>
                  <a:cubicBezTo>
                    <a:pt x="9" y="8"/>
                    <a:pt x="12" y="8"/>
                    <a:pt x="14" y="5"/>
                  </a:cubicBezTo>
                  <a:cubicBezTo>
                    <a:pt x="17" y="2"/>
                    <a:pt x="21" y="1"/>
                    <a:pt x="25" y="2"/>
                  </a:cubicBezTo>
                  <a:cubicBezTo>
                    <a:pt x="26" y="2"/>
                    <a:pt x="28" y="2"/>
                    <a:pt x="29" y="2"/>
                  </a:cubicBezTo>
                  <a:cubicBezTo>
                    <a:pt x="34" y="0"/>
                    <a:pt x="38" y="0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4"/>
                    <a:pt x="45" y="5"/>
                    <a:pt x="46" y="6"/>
                  </a:cubicBezTo>
                  <a:cubicBezTo>
                    <a:pt x="49" y="7"/>
                    <a:pt x="50" y="9"/>
                    <a:pt x="50" y="12"/>
                  </a:cubicBezTo>
                  <a:cubicBezTo>
                    <a:pt x="50" y="13"/>
                    <a:pt x="51" y="14"/>
                    <a:pt x="52" y="13"/>
                  </a:cubicBezTo>
                  <a:cubicBezTo>
                    <a:pt x="54" y="12"/>
                    <a:pt x="55" y="12"/>
                    <a:pt x="57" y="13"/>
                  </a:cubicBezTo>
                  <a:cubicBezTo>
                    <a:pt x="60" y="14"/>
                    <a:pt x="65" y="20"/>
                    <a:pt x="65" y="24"/>
                  </a:cubicBezTo>
                  <a:cubicBezTo>
                    <a:pt x="65" y="25"/>
                    <a:pt x="66" y="25"/>
                    <a:pt x="67" y="26"/>
                  </a:cubicBezTo>
                  <a:cubicBezTo>
                    <a:pt x="69" y="28"/>
                    <a:pt x="70" y="30"/>
                    <a:pt x="69" y="32"/>
                  </a:cubicBezTo>
                  <a:cubicBezTo>
                    <a:pt x="68" y="34"/>
                    <a:pt x="66" y="36"/>
                    <a:pt x="64" y="36"/>
                  </a:cubicBezTo>
                  <a:cubicBezTo>
                    <a:pt x="61" y="36"/>
                    <a:pt x="59" y="36"/>
                    <a:pt x="57" y="38"/>
                  </a:cubicBezTo>
                  <a:cubicBezTo>
                    <a:pt x="55" y="41"/>
                    <a:pt x="52" y="41"/>
                    <a:pt x="50" y="39"/>
                  </a:cubicBezTo>
                  <a:cubicBezTo>
                    <a:pt x="49" y="38"/>
                    <a:pt x="48" y="38"/>
                    <a:pt x="47" y="39"/>
                  </a:cubicBezTo>
                  <a:cubicBezTo>
                    <a:pt x="45" y="40"/>
                    <a:pt x="43" y="40"/>
                    <a:pt x="41" y="37"/>
                  </a:cubicBezTo>
                  <a:cubicBezTo>
                    <a:pt x="40" y="37"/>
                    <a:pt x="40" y="36"/>
                    <a:pt x="39" y="36"/>
                  </a:cubicBezTo>
                  <a:cubicBezTo>
                    <a:pt x="38" y="37"/>
                    <a:pt x="37" y="37"/>
                    <a:pt x="35" y="36"/>
                  </a:cubicBezTo>
                  <a:cubicBezTo>
                    <a:pt x="33" y="35"/>
                    <a:pt x="31" y="33"/>
                    <a:pt x="30" y="31"/>
                  </a:cubicBezTo>
                  <a:cubicBezTo>
                    <a:pt x="30" y="30"/>
                    <a:pt x="30" y="29"/>
                    <a:pt x="29" y="28"/>
                  </a:cubicBezTo>
                  <a:cubicBezTo>
                    <a:pt x="28" y="28"/>
                    <a:pt x="27" y="27"/>
                    <a:pt x="26" y="27"/>
                  </a:cubicBezTo>
                  <a:cubicBezTo>
                    <a:pt x="24" y="28"/>
                    <a:pt x="21" y="29"/>
                    <a:pt x="19" y="28"/>
                  </a:cubicBezTo>
                  <a:cubicBezTo>
                    <a:pt x="18" y="28"/>
                    <a:pt x="17" y="28"/>
                    <a:pt x="16" y="27"/>
                  </a:cubicBezTo>
                  <a:cubicBezTo>
                    <a:pt x="14" y="25"/>
                    <a:pt x="11" y="25"/>
                    <a:pt x="8" y="25"/>
                  </a:cubicBezTo>
                  <a:cubicBezTo>
                    <a:pt x="6" y="25"/>
                    <a:pt x="3" y="23"/>
                    <a:pt x="2" y="22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14"/>
                    <a:pt x="2" y="12"/>
                    <a:pt x="3" y="10"/>
                  </a:cubicBezTo>
                  <a:cubicBezTo>
                    <a:pt x="4" y="10"/>
                    <a:pt x="5" y="9"/>
                    <a:pt x="6" y="9"/>
                  </a:cubicBezTo>
                  <a:close/>
                </a:path>
              </a:pathLst>
            </a:custGeom>
            <a:solidFill>
              <a:srgbClr val="71B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6CF5EE9-8812-56E5-1D1E-2A8DF078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2293"/>
              <a:ext cx="475" cy="940"/>
            </a:xfrm>
            <a:custGeom>
              <a:avLst/>
              <a:gdLst>
                <a:gd name="T0" fmla="*/ 25 w 64"/>
                <a:gd name="T1" fmla="*/ 0 h 127"/>
                <a:gd name="T2" fmla="*/ 27 w 64"/>
                <a:gd name="T3" fmla="*/ 5 h 127"/>
                <a:gd name="T4" fmla="*/ 26 w 64"/>
                <a:gd name="T5" fmla="*/ 8 h 127"/>
                <a:gd name="T6" fmla="*/ 15 w 64"/>
                <a:gd name="T7" fmla="*/ 23 h 127"/>
                <a:gd name="T8" fmla="*/ 14 w 64"/>
                <a:gd name="T9" fmla="*/ 30 h 127"/>
                <a:gd name="T10" fmla="*/ 14 w 64"/>
                <a:gd name="T11" fmla="*/ 33 h 127"/>
                <a:gd name="T12" fmla="*/ 15 w 64"/>
                <a:gd name="T13" fmla="*/ 55 h 127"/>
                <a:gd name="T14" fmla="*/ 17 w 64"/>
                <a:gd name="T15" fmla="*/ 56 h 127"/>
                <a:gd name="T16" fmla="*/ 32 w 64"/>
                <a:gd name="T17" fmla="*/ 42 h 127"/>
                <a:gd name="T18" fmla="*/ 49 w 64"/>
                <a:gd name="T19" fmla="*/ 13 h 127"/>
                <a:gd name="T20" fmla="*/ 51 w 64"/>
                <a:gd name="T21" fmla="*/ 10 h 127"/>
                <a:gd name="T22" fmla="*/ 54 w 64"/>
                <a:gd name="T23" fmla="*/ 12 h 127"/>
                <a:gd name="T24" fmla="*/ 53 w 64"/>
                <a:gd name="T25" fmla="*/ 14 h 127"/>
                <a:gd name="T26" fmla="*/ 49 w 64"/>
                <a:gd name="T27" fmla="*/ 26 h 127"/>
                <a:gd name="T28" fmla="*/ 58 w 64"/>
                <a:gd name="T29" fmla="*/ 21 h 127"/>
                <a:gd name="T30" fmla="*/ 60 w 64"/>
                <a:gd name="T31" fmla="*/ 20 h 127"/>
                <a:gd name="T32" fmla="*/ 64 w 64"/>
                <a:gd name="T33" fmla="*/ 20 h 127"/>
                <a:gd name="T34" fmla="*/ 48 w 64"/>
                <a:gd name="T35" fmla="*/ 30 h 127"/>
                <a:gd name="T36" fmla="*/ 45 w 64"/>
                <a:gd name="T37" fmla="*/ 34 h 127"/>
                <a:gd name="T38" fmla="*/ 22 w 64"/>
                <a:gd name="T39" fmla="*/ 64 h 127"/>
                <a:gd name="T40" fmla="*/ 18 w 64"/>
                <a:gd name="T41" fmla="*/ 66 h 127"/>
                <a:gd name="T42" fmla="*/ 15 w 64"/>
                <a:gd name="T43" fmla="*/ 71 h 127"/>
                <a:gd name="T44" fmla="*/ 17 w 64"/>
                <a:gd name="T45" fmla="*/ 120 h 127"/>
                <a:gd name="T46" fmla="*/ 18 w 64"/>
                <a:gd name="T47" fmla="*/ 125 h 127"/>
                <a:gd name="T48" fmla="*/ 16 w 64"/>
                <a:gd name="T49" fmla="*/ 127 h 127"/>
                <a:gd name="T50" fmla="*/ 7 w 64"/>
                <a:gd name="T51" fmla="*/ 127 h 127"/>
                <a:gd name="T52" fmla="*/ 6 w 64"/>
                <a:gd name="T53" fmla="*/ 125 h 127"/>
                <a:gd name="T54" fmla="*/ 7 w 64"/>
                <a:gd name="T55" fmla="*/ 115 h 127"/>
                <a:gd name="T56" fmla="*/ 7 w 64"/>
                <a:gd name="T57" fmla="*/ 28 h 127"/>
                <a:gd name="T58" fmla="*/ 3 w 64"/>
                <a:gd name="T59" fmla="*/ 17 h 127"/>
                <a:gd name="T60" fmla="*/ 0 w 64"/>
                <a:gd name="T61" fmla="*/ 11 h 127"/>
                <a:gd name="T62" fmla="*/ 6 w 64"/>
                <a:gd name="T63" fmla="*/ 11 h 127"/>
                <a:gd name="T64" fmla="*/ 9 w 64"/>
                <a:gd name="T65" fmla="*/ 16 h 127"/>
                <a:gd name="T66" fmla="*/ 12 w 64"/>
                <a:gd name="T67" fmla="*/ 17 h 127"/>
                <a:gd name="T68" fmla="*/ 23 w 64"/>
                <a:gd name="T69" fmla="*/ 2 h 127"/>
                <a:gd name="T70" fmla="*/ 25 w 64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127">
                  <a:moveTo>
                    <a:pt x="25" y="0"/>
                  </a:moveTo>
                  <a:cubicBezTo>
                    <a:pt x="25" y="2"/>
                    <a:pt x="27" y="3"/>
                    <a:pt x="27" y="5"/>
                  </a:cubicBezTo>
                  <a:cubicBezTo>
                    <a:pt x="27" y="6"/>
                    <a:pt x="26" y="7"/>
                    <a:pt x="26" y="8"/>
                  </a:cubicBezTo>
                  <a:cubicBezTo>
                    <a:pt x="22" y="13"/>
                    <a:pt x="19" y="18"/>
                    <a:pt x="15" y="23"/>
                  </a:cubicBezTo>
                  <a:cubicBezTo>
                    <a:pt x="14" y="25"/>
                    <a:pt x="13" y="28"/>
                    <a:pt x="14" y="30"/>
                  </a:cubicBezTo>
                  <a:cubicBezTo>
                    <a:pt x="14" y="31"/>
                    <a:pt x="14" y="32"/>
                    <a:pt x="14" y="33"/>
                  </a:cubicBezTo>
                  <a:cubicBezTo>
                    <a:pt x="14" y="40"/>
                    <a:pt x="15" y="48"/>
                    <a:pt x="15" y="55"/>
                  </a:cubicBezTo>
                  <a:cubicBezTo>
                    <a:pt x="15" y="57"/>
                    <a:pt x="16" y="57"/>
                    <a:pt x="17" y="56"/>
                  </a:cubicBezTo>
                  <a:cubicBezTo>
                    <a:pt x="23" y="52"/>
                    <a:pt x="27" y="47"/>
                    <a:pt x="32" y="42"/>
                  </a:cubicBezTo>
                  <a:cubicBezTo>
                    <a:pt x="39" y="33"/>
                    <a:pt x="44" y="24"/>
                    <a:pt x="49" y="13"/>
                  </a:cubicBezTo>
                  <a:cubicBezTo>
                    <a:pt x="49" y="12"/>
                    <a:pt x="50" y="11"/>
                    <a:pt x="51" y="10"/>
                  </a:cubicBezTo>
                  <a:cubicBezTo>
                    <a:pt x="52" y="10"/>
                    <a:pt x="53" y="11"/>
                    <a:pt x="54" y="12"/>
                  </a:cubicBezTo>
                  <a:cubicBezTo>
                    <a:pt x="54" y="13"/>
                    <a:pt x="54" y="13"/>
                    <a:pt x="53" y="14"/>
                  </a:cubicBezTo>
                  <a:cubicBezTo>
                    <a:pt x="52" y="18"/>
                    <a:pt x="51" y="22"/>
                    <a:pt x="49" y="26"/>
                  </a:cubicBezTo>
                  <a:cubicBezTo>
                    <a:pt x="52" y="24"/>
                    <a:pt x="55" y="23"/>
                    <a:pt x="58" y="21"/>
                  </a:cubicBezTo>
                  <a:cubicBezTo>
                    <a:pt x="58" y="20"/>
                    <a:pt x="59" y="20"/>
                    <a:pt x="60" y="20"/>
                  </a:cubicBezTo>
                  <a:cubicBezTo>
                    <a:pt x="61" y="20"/>
                    <a:pt x="63" y="20"/>
                    <a:pt x="64" y="20"/>
                  </a:cubicBezTo>
                  <a:cubicBezTo>
                    <a:pt x="59" y="25"/>
                    <a:pt x="54" y="28"/>
                    <a:pt x="48" y="30"/>
                  </a:cubicBezTo>
                  <a:cubicBezTo>
                    <a:pt x="46" y="31"/>
                    <a:pt x="45" y="32"/>
                    <a:pt x="45" y="34"/>
                  </a:cubicBezTo>
                  <a:cubicBezTo>
                    <a:pt x="39" y="45"/>
                    <a:pt x="32" y="56"/>
                    <a:pt x="22" y="64"/>
                  </a:cubicBezTo>
                  <a:cubicBezTo>
                    <a:pt x="20" y="65"/>
                    <a:pt x="19" y="66"/>
                    <a:pt x="18" y="66"/>
                  </a:cubicBezTo>
                  <a:cubicBezTo>
                    <a:pt x="15" y="67"/>
                    <a:pt x="15" y="69"/>
                    <a:pt x="15" y="71"/>
                  </a:cubicBezTo>
                  <a:cubicBezTo>
                    <a:pt x="16" y="88"/>
                    <a:pt x="16" y="104"/>
                    <a:pt x="17" y="120"/>
                  </a:cubicBezTo>
                  <a:cubicBezTo>
                    <a:pt x="17" y="121"/>
                    <a:pt x="17" y="123"/>
                    <a:pt x="18" y="125"/>
                  </a:cubicBezTo>
                  <a:cubicBezTo>
                    <a:pt x="18" y="126"/>
                    <a:pt x="18" y="127"/>
                    <a:pt x="16" y="127"/>
                  </a:cubicBezTo>
                  <a:cubicBezTo>
                    <a:pt x="13" y="126"/>
                    <a:pt x="10" y="127"/>
                    <a:pt x="7" y="127"/>
                  </a:cubicBezTo>
                  <a:cubicBezTo>
                    <a:pt x="6" y="127"/>
                    <a:pt x="5" y="127"/>
                    <a:pt x="6" y="125"/>
                  </a:cubicBezTo>
                  <a:cubicBezTo>
                    <a:pt x="7" y="122"/>
                    <a:pt x="7" y="118"/>
                    <a:pt x="7" y="115"/>
                  </a:cubicBezTo>
                  <a:cubicBezTo>
                    <a:pt x="8" y="86"/>
                    <a:pt x="8" y="57"/>
                    <a:pt x="7" y="28"/>
                  </a:cubicBezTo>
                  <a:cubicBezTo>
                    <a:pt x="7" y="24"/>
                    <a:pt x="4" y="21"/>
                    <a:pt x="3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2" y="11"/>
                    <a:pt x="4" y="11"/>
                    <a:pt x="6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8"/>
                    <a:pt x="10" y="18"/>
                    <a:pt x="12" y="17"/>
                  </a:cubicBezTo>
                  <a:cubicBezTo>
                    <a:pt x="15" y="12"/>
                    <a:pt x="19" y="7"/>
                    <a:pt x="23" y="2"/>
                  </a:cubicBezTo>
                  <a:cubicBezTo>
                    <a:pt x="24" y="1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814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cio 13">
            <a:extLst>
              <a:ext uri="{FF2B5EF4-FFF2-40B4-BE49-F238E27FC236}">
                <a16:creationId xmlns:a16="http://schemas.microsoft.com/office/drawing/2014/main" id="{48059ED9-0E9B-41C5-8F43-9EE4239BB080}"/>
              </a:ext>
            </a:extLst>
          </p:cNvPr>
          <p:cNvSpPr/>
          <p:nvPr/>
        </p:nvSpPr>
        <p:spPr>
          <a:xfrm>
            <a:off x="188259" y="5087927"/>
            <a:ext cx="8767482" cy="5557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486" name="Google Shape;6486;p33"/>
          <p:cNvSpPr/>
          <p:nvPr/>
        </p:nvSpPr>
        <p:spPr>
          <a:xfrm>
            <a:off x="475350" y="527124"/>
            <a:ext cx="2050200" cy="46163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9405"/>
            </a:stretch>
          </a:blip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1106250" y="2045463"/>
            <a:ext cx="788400" cy="788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28324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28324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896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8896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3" name="Google Shape;6493;p33"/>
          <p:cNvGrpSpPr/>
          <p:nvPr/>
        </p:nvGrpSpPr>
        <p:grpSpPr>
          <a:xfrm>
            <a:off x="3036871" y="3321850"/>
            <a:ext cx="379457" cy="379850"/>
            <a:chOff x="7278624" y="1237175"/>
            <a:chExt cx="379457" cy="379850"/>
          </a:xfrm>
        </p:grpSpPr>
        <p:sp>
          <p:nvSpPr>
            <p:cNvPr id="6494" name="Google Shape;6494;p33"/>
            <p:cNvSpPr/>
            <p:nvPr/>
          </p:nvSpPr>
          <p:spPr>
            <a:xfrm>
              <a:off x="7355064" y="1265568"/>
              <a:ext cx="119994" cy="101160"/>
            </a:xfrm>
            <a:custGeom>
              <a:avLst/>
              <a:gdLst/>
              <a:ahLst/>
              <a:cxnLst/>
              <a:rect l="l" t="t" r="r" b="b"/>
              <a:pathLst>
                <a:path w="3364" h="2836" extrusionOk="0">
                  <a:moveTo>
                    <a:pt x="1102" y="1"/>
                  </a:moveTo>
                  <a:cubicBezTo>
                    <a:pt x="493" y="1"/>
                    <a:pt x="1" y="481"/>
                    <a:pt x="1" y="1090"/>
                  </a:cubicBezTo>
                  <a:cubicBezTo>
                    <a:pt x="1" y="1700"/>
                    <a:pt x="493" y="2192"/>
                    <a:pt x="1102" y="2192"/>
                  </a:cubicBezTo>
                  <a:cubicBezTo>
                    <a:pt x="1219" y="2192"/>
                    <a:pt x="1336" y="2168"/>
                    <a:pt x="1442" y="2133"/>
                  </a:cubicBezTo>
                  <a:cubicBezTo>
                    <a:pt x="1570" y="2379"/>
                    <a:pt x="1840" y="2543"/>
                    <a:pt x="2133" y="2543"/>
                  </a:cubicBezTo>
                  <a:cubicBezTo>
                    <a:pt x="2226" y="2543"/>
                    <a:pt x="2320" y="2520"/>
                    <a:pt x="2403" y="2496"/>
                  </a:cubicBezTo>
                  <a:cubicBezTo>
                    <a:pt x="2461" y="2695"/>
                    <a:pt x="2648" y="2835"/>
                    <a:pt x="2871" y="2835"/>
                  </a:cubicBezTo>
                  <a:cubicBezTo>
                    <a:pt x="3140" y="2835"/>
                    <a:pt x="3363" y="2613"/>
                    <a:pt x="3363" y="2343"/>
                  </a:cubicBezTo>
                  <a:cubicBezTo>
                    <a:pt x="3363" y="2086"/>
                    <a:pt x="3176" y="1887"/>
                    <a:pt x="2929" y="1851"/>
                  </a:cubicBezTo>
                  <a:cubicBezTo>
                    <a:pt x="2941" y="1817"/>
                    <a:pt x="2941" y="1770"/>
                    <a:pt x="2941" y="1734"/>
                  </a:cubicBezTo>
                  <a:cubicBezTo>
                    <a:pt x="2941" y="1301"/>
                    <a:pt x="2601" y="961"/>
                    <a:pt x="2192" y="926"/>
                  </a:cubicBezTo>
                  <a:cubicBezTo>
                    <a:pt x="2109" y="399"/>
                    <a:pt x="1653" y="1"/>
                    <a:pt x="110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3"/>
            <p:cNvSpPr/>
            <p:nvPr/>
          </p:nvSpPr>
          <p:spPr>
            <a:xfrm>
              <a:off x="7278624" y="1237175"/>
              <a:ext cx="379457" cy="379850"/>
            </a:xfrm>
            <a:custGeom>
              <a:avLst/>
              <a:gdLst/>
              <a:ahLst/>
              <a:cxnLst/>
              <a:rect l="l" t="t" r="r" b="b"/>
              <a:pathLst>
                <a:path w="10638" h="10649" extrusionOk="0">
                  <a:moveTo>
                    <a:pt x="211" y="0"/>
                  </a:moveTo>
                  <a:cubicBezTo>
                    <a:pt x="94" y="0"/>
                    <a:pt x="0" y="106"/>
                    <a:pt x="0" y="223"/>
                  </a:cubicBezTo>
                  <a:lnTo>
                    <a:pt x="0" y="10438"/>
                  </a:lnTo>
                  <a:cubicBezTo>
                    <a:pt x="0" y="10555"/>
                    <a:pt x="94" y="10649"/>
                    <a:pt x="199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8657"/>
                  </a:lnTo>
                  <a:cubicBezTo>
                    <a:pt x="10637" y="8540"/>
                    <a:pt x="10531" y="8434"/>
                    <a:pt x="10414" y="8434"/>
                  </a:cubicBezTo>
                  <a:lnTo>
                    <a:pt x="9489" y="8434"/>
                  </a:lnTo>
                  <a:cubicBezTo>
                    <a:pt x="9360" y="8434"/>
                    <a:pt x="9243" y="8387"/>
                    <a:pt x="9161" y="8294"/>
                  </a:cubicBezTo>
                  <a:lnTo>
                    <a:pt x="8318" y="7357"/>
                  </a:lnTo>
                  <a:cubicBezTo>
                    <a:pt x="8259" y="7299"/>
                    <a:pt x="8200" y="7263"/>
                    <a:pt x="8130" y="7239"/>
                  </a:cubicBezTo>
                  <a:lnTo>
                    <a:pt x="6267" y="6607"/>
                  </a:lnTo>
                  <a:cubicBezTo>
                    <a:pt x="6139" y="6560"/>
                    <a:pt x="6033" y="6455"/>
                    <a:pt x="5986" y="6302"/>
                  </a:cubicBezTo>
                  <a:lnTo>
                    <a:pt x="5342" y="3772"/>
                  </a:lnTo>
                  <a:cubicBezTo>
                    <a:pt x="5307" y="3644"/>
                    <a:pt x="5225" y="3538"/>
                    <a:pt x="5108" y="3491"/>
                  </a:cubicBezTo>
                  <a:lnTo>
                    <a:pt x="3116" y="2542"/>
                  </a:lnTo>
                  <a:cubicBezTo>
                    <a:pt x="3034" y="2507"/>
                    <a:pt x="2976" y="2460"/>
                    <a:pt x="2929" y="2390"/>
                  </a:cubicBezTo>
                  <a:lnTo>
                    <a:pt x="1441" y="106"/>
                  </a:lnTo>
                  <a:cubicBezTo>
                    <a:pt x="1406" y="47"/>
                    <a:pt x="1336" y="0"/>
                    <a:pt x="1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3"/>
            <p:cNvSpPr/>
            <p:nvPr/>
          </p:nvSpPr>
          <p:spPr>
            <a:xfrm>
              <a:off x="7307873" y="1237175"/>
              <a:ext cx="350208" cy="379850"/>
            </a:xfrm>
            <a:custGeom>
              <a:avLst/>
              <a:gdLst/>
              <a:ahLst/>
              <a:cxnLst/>
              <a:rect l="l" t="t" r="r" b="b"/>
              <a:pathLst>
                <a:path w="9818" h="10649" extrusionOk="0">
                  <a:moveTo>
                    <a:pt x="0" y="0"/>
                  </a:moveTo>
                  <a:lnTo>
                    <a:pt x="1640" y="2694"/>
                  </a:lnTo>
                  <a:cubicBezTo>
                    <a:pt x="1745" y="2847"/>
                    <a:pt x="1886" y="2975"/>
                    <a:pt x="2050" y="3058"/>
                  </a:cubicBezTo>
                  <a:lnTo>
                    <a:pt x="3995" y="3972"/>
                  </a:lnTo>
                  <a:lnTo>
                    <a:pt x="4627" y="6443"/>
                  </a:lnTo>
                  <a:cubicBezTo>
                    <a:pt x="4710" y="6771"/>
                    <a:pt x="4955" y="7041"/>
                    <a:pt x="5272" y="7146"/>
                  </a:cubicBezTo>
                  <a:lnTo>
                    <a:pt x="7099" y="7755"/>
                  </a:lnTo>
                  <a:lnTo>
                    <a:pt x="7931" y="8669"/>
                  </a:lnTo>
                  <a:cubicBezTo>
                    <a:pt x="8118" y="8879"/>
                    <a:pt x="8388" y="8997"/>
                    <a:pt x="8669" y="8997"/>
                  </a:cubicBezTo>
                  <a:lnTo>
                    <a:pt x="8821" y="8997"/>
                  </a:lnTo>
                  <a:cubicBezTo>
                    <a:pt x="9055" y="8997"/>
                    <a:pt x="9255" y="9196"/>
                    <a:pt x="9255" y="9431"/>
                  </a:cubicBezTo>
                  <a:lnTo>
                    <a:pt x="9255" y="10649"/>
                  </a:lnTo>
                  <a:lnTo>
                    <a:pt x="9594" y="10649"/>
                  </a:lnTo>
                  <a:cubicBezTo>
                    <a:pt x="9711" y="10649"/>
                    <a:pt x="9817" y="10543"/>
                    <a:pt x="9817" y="10426"/>
                  </a:cubicBezTo>
                  <a:lnTo>
                    <a:pt x="9817" y="8657"/>
                  </a:lnTo>
                  <a:cubicBezTo>
                    <a:pt x="9817" y="8540"/>
                    <a:pt x="9711" y="8434"/>
                    <a:pt x="9594" y="8434"/>
                  </a:cubicBezTo>
                  <a:lnTo>
                    <a:pt x="8669" y="8434"/>
                  </a:lnTo>
                  <a:cubicBezTo>
                    <a:pt x="8540" y="8434"/>
                    <a:pt x="8423" y="8387"/>
                    <a:pt x="8341" y="8294"/>
                  </a:cubicBezTo>
                  <a:lnTo>
                    <a:pt x="7498" y="7357"/>
                  </a:lnTo>
                  <a:cubicBezTo>
                    <a:pt x="7439" y="7299"/>
                    <a:pt x="7380" y="7263"/>
                    <a:pt x="7310" y="7239"/>
                  </a:cubicBezTo>
                  <a:lnTo>
                    <a:pt x="5447" y="6607"/>
                  </a:lnTo>
                  <a:cubicBezTo>
                    <a:pt x="5319" y="6560"/>
                    <a:pt x="5213" y="6455"/>
                    <a:pt x="5166" y="6302"/>
                  </a:cubicBezTo>
                  <a:lnTo>
                    <a:pt x="4522" y="3772"/>
                  </a:lnTo>
                  <a:cubicBezTo>
                    <a:pt x="4487" y="3644"/>
                    <a:pt x="4405" y="3538"/>
                    <a:pt x="4288" y="3491"/>
                  </a:cubicBezTo>
                  <a:lnTo>
                    <a:pt x="2296" y="2542"/>
                  </a:lnTo>
                  <a:cubicBezTo>
                    <a:pt x="2214" y="2507"/>
                    <a:pt x="2156" y="2460"/>
                    <a:pt x="2109" y="2390"/>
                  </a:cubicBezTo>
                  <a:lnTo>
                    <a:pt x="621" y="106"/>
                  </a:lnTo>
                  <a:cubicBezTo>
                    <a:pt x="586" y="47"/>
                    <a:pt x="516" y="0"/>
                    <a:pt x="44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3"/>
            <p:cNvSpPr/>
            <p:nvPr/>
          </p:nvSpPr>
          <p:spPr>
            <a:xfrm>
              <a:off x="7501737" y="1341188"/>
              <a:ext cx="100340" cy="123169"/>
            </a:xfrm>
            <a:custGeom>
              <a:avLst/>
              <a:gdLst/>
              <a:ahLst/>
              <a:cxnLst/>
              <a:rect l="l" t="t" r="r" b="b"/>
              <a:pathLst>
                <a:path w="2813" h="3453" extrusionOk="0">
                  <a:moveTo>
                    <a:pt x="1971" y="0"/>
                  </a:moveTo>
                  <a:cubicBezTo>
                    <a:pt x="1326" y="0"/>
                    <a:pt x="418" y="1209"/>
                    <a:pt x="223" y="1817"/>
                  </a:cubicBezTo>
                  <a:cubicBezTo>
                    <a:pt x="1" y="2461"/>
                    <a:pt x="364" y="3175"/>
                    <a:pt x="1020" y="3386"/>
                  </a:cubicBezTo>
                  <a:cubicBezTo>
                    <a:pt x="1149" y="3431"/>
                    <a:pt x="1280" y="3452"/>
                    <a:pt x="1410" y="3452"/>
                  </a:cubicBezTo>
                  <a:cubicBezTo>
                    <a:pt x="1930" y="3452"/>
                    <a:pt x="2421" y="3114"/>
                    <a:pt x="2589" y="2590"/>
                  </a:cubicBezTo>
                  <a:cubicBezTo>
                    <a:pt x="2812" y="1934"/>
                    <a:pt x="2777" y="236"/>
                    <a:pt x="2121" y="25"/>
                  </a:cubicBezTo>
                  <a:cubicBezTo>
                    <a:pt x="2073" y="8"/>
                    <a:pt x="2023" y="0"/>
                    <a:pt x="1971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3"/>
            <p:cNvSpPr/>
            <p:nvPr/>
          </p:nvSpPr>
          <p:spPr>
            <a:xfrm>
              <a:off x="7508443" y="1346645"/>
              <a:ext cx="92778" cy="117711"/>
            </a:xfrm>
            <a:custGeom>
              <a:avLst/>
              <a:gdLst/>
              <a:ahLst/>
              <a:cxnLst/>
              <a:rect l="l" t="t" r="r" b="b"/>
              <a:pathLst>
                <a:path w="2601" h="3300" extrusionOk="0">
                  <a:moveTo>
                    <a:pt x="2144" y="0"/>
                  </a:moveTo>
                  <a:cubicBezTo>
                    <a:pt x="2308" y="609"/>
                    <a:pt x="2273" y="1476"/>
                    <a:pt x="2132" y="1910"/>
                  </a:cubicBezTo>
                  <a:cubicBezTo>
                    <a:pt x="1964" y="2425"/>
                    <a:pt x="1473" y="2760"/>
                    <a:pt x="948" y="2760"/>
                  </a:cubicBezTo>
                  <a:cubicBezTo>
                    <a:pt x="816" y="2760"/>
                    <a:pt x="682" y="2739"/>
                    <a:pt x="550" y="2694"/>
                  </a:cubicBezTo>
                  <a:cubicBezTo>
                    <a:pt x="328" y="2624"/>
                    <a:pt x="141" y="2496"/>
                    <a:pt x="0" y="2332"/>
                  </a:cubicBezTo>
                  <a:lnTo>
                    <a:pt x="0" y="2332"/>
                  </a:lnTo>
                  <a:cubicBezTo>
                    <a:pt x="94" y="2741"/>
                    <a:pt x="399" y="3093"/>
                    <a:pt x="832" y="3233"/>
                  </a:cubicBezTo>
                  <a:cubicBezTo>
                    <a:pt x="961" y="3278"/>
                    <a:pt x="1092" y="3299"/>
                    <a:pt x="1222" y="3299"/>
                  </a:cubicBezTo>
                  <a:cubicBezTo>
                    <a:pt x="1742" y="3299"/>
                    <a:pt x="2233" y="2961"/>
                    <a:pt x="2401" y="2437"/>
                  </a:cubicBezTo>
                  <a:cubicBezTo>
                    <a:pt x="2589" y="1863"/>
                    <a:pt x="2601" y="469"/>
                    <a:pt x="214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3"/>
            <p:cNvSpPr/>
            <p:nvPr/>
          </p:nvSpPr>
          <p:spPr>
            <a:xfrm>
              <a:off x="7589912" y="1394692"/>
              <a:ext cx="68165" cy="96559"/>
            </a:xfrm>
            <a:custGeom>
              <a:avLst/>
              <a:gdLst/>
              <a:ahLst/>
              <a:cxnLst/>
              <a:rect l="l" t="t" r="r" b="b"/>
              <a:pathLst>
                <a:path w="1911" h="2707" extrusionOk="0">
                  <a:moveTo>
                    <a:pt x="949" y="1"/>
                  </a:moveTo>
                  <a:cubicBezTo>
                    <a:pt x="422" y="1"/>
                    <a:pt x="0" y="1219"/>
                    <a:pt x="0" y="1746"/>
                  </a:cubicBezTo>
                  <a:cubicBezTo>
                    <a:pt x="0" y="2273"/>
                    <a:pt x="422" y="2706"/>
                    <a:pt x="949" y="2706"/>
                  </a:cubicBezTo>
                  <a:cubicBezTo>
                    <a:pt x="1476" y="2706"/>
                    <a:pt x="1910" y="2273"/>
                    <a:pt x="1910" y="1746"/>
                  </a:cubicBezTo>
                  <a:cubicBezTo>
                    <a:pt x="1910" y="1219"/>
                    <a:pt x="1476" y="1"/>
                    <a:pt x="94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3"/>
            <p:cNvSpPr/>
            <p:nvPr/>
          </p:nvSpPr>
          <p:spPr>
            <a:xfrm>
              <a:off x="7594906" y="1396369"/>
              <a:ext cx="63172" cy="94882"/>
            </a:xfrm>
            <a:custGeom>
              <a:avLst/>
              <a:gdLst/>
              <a:ahLst/>
              <a:cxnLst/>
              <a:rect l="l" t="t" r="r" b="b"/>
              <a:pathLst>
                <a:path w="1771" h="2660" extrusionOk="0">
                  <a:moveTo>
                    <a:pt x="997" y="1"/>
                  </a:moveTo>
                  <a:cubicBezTo>
                    <a:pt x="1266" y="399"/>
                    <a:pt x="1442" y="1031"/>
                    <a:pt x="1442" y="1383"/>
                  </a:cubicBezTo>
                  <a:cubicBezTo>
                    <a:pt x="1442" y="1910"/>
                    <a:pt x="1020" y="2331"/>
                    <a:pt x="493" y="2331"/>
                  </a:cubicBezTo>
                  <a:cubicBezTo>
                    <a:pt x="305" y="2331"/>
                    <a:pt x="141" y="2284"/>
                    <a:pt x="1" y="2191"/>
                  </a:cubicBezTo>
                  <a:lnTo>
                    <a:pt x="1" y="2191"/>
                  </a:lnTo>
                  <a:cubicBezTo>
                    <a:pt x="165" y="2472"/>
                    <a:pt x="469" y="2659"/>
                    <a:pt x="809" y="2659"/>
                  </a:cubicBezTo>
                  <a:cubicBezTo>
                    <a:pt x="1336" y="2659"/>
                    <a:pt x="1770" y="2226"/>
                    <a:pt x="1770" y="1699"/>
                  </a:cubicBezTo>
                  <a:cubicBezTo>
                    <a:pt x="1770" y="1242"/>
                    <a:pt x="1430" y="223"/>
                    <a:pt x="99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3"/>
            <p:cNvSpPr/>
            <p:nvPr/>
          </p:nvSpPr>
          <p:spPr>
            <a:xfrm>
              <a:off x="7460360" y="1257221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65" y="0"/>
                    <a:pt x="1" y="153"/>
                    <a:pt x="1" y="340"/>
                  </a:cubicBezTo>
                  <a:cubicBezTo>
                    <a:pt x="1" y="539"/>
                    <a:pt x="165" y="692"/>
                    <a:pt x="352" y="692"/>
                  </a:cubicBezTo>
                  <a:cubicBezTo>
                    <a:pt x="540" y="692"/>
                    <a:pt x="692" y="539"/>
                    <a:pt x="692" y="340"/>
                  </a:cubicBezTo>
                  <a:cubicBezTo>
                    <a:pt x="692" y="153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3"/>
            <p:cNvSpPr/>
            <p:nvPr/>
          </p:nvSpPr>
          <p:spPr>
            <a:xfrm>
              <a:off x="7507159" y="1285614"/>
              <a:ext cx="37239" cy="36811"/>
            </a:xfrm>
            <a:custGeom>
              <a:avLst/>
              <a:gdLst/>
              <a:ahLst/>
              <a:cxnLst/>
              <a:rect l="l" t="t" r="r" b="b"/>
              <a:pathLst>
                <a:path w="1044" h="1032" extrusionOk="0">
                  <a:moveTo>
                    <a:pt x="516" y="1"/>
                  </a:moveTo>
                  <a:cubicBezTo>
                    <a:pt x="235" y="1"/>
                    <a:pt x="1" y="224"/>
                    <a:pt x="1" y="516"/>
                  </a:cubicBezTo>
                  <a:cubicBezTo>
                    <a:pt x="1" y="797"/>
                    <a:pt x="235" y="1032"/>
                    <a:pt x="516" y="1032"/>
                  </a:cubicBezTo>
                  <a:cubicBezTo>
                    <a:pt x="809" y="1032"/>
                    <a:pt x="1044" y="797"/>
                    <a:pt x="1044" y="516"/>
                  </a:cubicBezTo>
                  <a:cubicBezTo>
                    <a:pt x="1044" y="224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3"/>
            <p:cNvSpPr/>
            <p:nvPr/>
          </p:nvSpPr>
          <p:spPr>
            <a:xfrm>
              <a:off x="7524708" y="1378177"/>
              <a:ext cx="45622" cy="109721"/>
            </a:xfrm>
            <a:custGeom>
              <a:avLst/>
              <a:gdLst/>
              <a:ahLst/>
              <a:cxnLst/>
              <a:rect l="l" t="t" r="r" b="b"/>
              <a:pathLst>
                <a:path w="1279" h="3076" extrusionOk="0">
                  <a:moveTo>
                    <a:pt x="1105" y="0"/>
                  </a:moveTo>
                  <a:cubicBezTo>
                    <a:pt x="1037" y="0"/>
                    <a:pt x="969" y="44"/>
                    <a:pt x="950" y="112"/>
                  </a:cubicBezTo>
                  <a:lnTo>
                    <a:pt x="903" y="229"/>
                  </a:lnTo>
                  <a:cubicBezTo>
                    <a:pt x="877" y="203"/>
                    <a:pt x="839" y="188"/>
                    <a:pt x="801" y="188"/>
                  </a:cubicBezTo>
                  <a:cubicBezTo>
                    <a:pt x="771" y="188"/>
                    <a:pt x="741" y="197"/>
                    <a:pt x="716" y="217"/>
                  </a:cubicBezTo>
                  <a:cubicBezTo>
                    <a:pt x="645" y="264"/>
                    <a:pt x="622" y="358"/>
                    <a:pt x="680" y="428"/>
                  </a:cubicBezTo>
                  <a:lnTo>
                    <a:pt x="786" y="592"/>
                  </a:lnTo>
                  <a:lnTo>
                    <a:pt x="622" y="1108"/>
                  </a:lnTo>
                  <a:lnTo>
                    <a:pt x="540" y="990"/>
                  </a:lnTo>
                  <a:cubicBezTo>
                    <a:pt x="509" y="945"/>
                    <a:pt x="460" y="919"/>
                    <a:pt x="409" y="919"/>
                  </a:cubicBezTo>
                  <a:cubicBezTo>
                    <a:pt x="381" y="919"/>
                    <a:pt x="354" y="927"/>
                    <a:pt x="329" y="944"/>
                  </a:cubicBezTo>
                  <a:cubicBezTo>
                    <a:pt x="258" y="990"/>
                    <a:pt x="235" y="1096"/>
                    <a:pt x="282" y="1167"/>
                  </a:cubicBezTo>
                  <a:lnTo>
                    <a:pt x="493" y="1482"/>
                  </a:lnTo>
                  <a:lnTo>
                    <a:pt x="36" y="2877"/>
                  </a:lnTo>
                  <a:cubicBezTo>
                    <a:pt x="1" y="2958"/>
                    <a:pt x="48" y="3041"/>
                    <a:pt x="130" y="3076"/>
                  </a:cubicBezTo>
                  <a:lnTo>
                    <a:pt x="177" y="3076"/>
                  </a:lnTo>
                  <a:cubicBezTo>
                    <a:pt x="247" y="3076"/>
                    <a:pt x="305" y="3041"/>
                    <a:pt x="329" y="2971"/>
                  </a:cubicBezTo>
                  <a:lnTo>
                    <a:pt x="903" y="1237"/>
                  </a:lnTo>
                  <a:lnTo>
                    <a:pt x="1161" y="1143"/>
                  </a:lnTo>
                  <a:cubicBezTo>
                    <a:pt x="1242" y="1120"/>
                    <a:pt x="1278" y="1026"/>
                    <a:pt x="1255" y="944"/>
                  </a:cubicBezTo>
                  <a:cubicBezTo>
                    <a:pt x="1225" y="886"/>
                    <a:pt x="1165" y="844"/>
                    <a:pt x="1098" y="844"/>
                  </a:cubicBezTo>
                  <a:cubicBezTo>
                    <a:pt x="1084" y="844"/>
                    <a:pt x="1070" y="846"/>
                    <a:pt x="1055" y="850"/>
                  </a:cubicBezTo>
                  <a:lnTo>
                    <a:pt x="1020" y="862"/>
                  </a:lnTo>
                  <a:lnTo>
                    <a:pt x="1242" y="206"/>
                  </a:lnTo>
                  <a:cubicBezTo>
                    <a:pt x="1266" y="124"/>
                    <a:pt x="1231" y="30"/>
                    <a:pt x="1149" y="6"/>
                  </a:cubicBezTo>
                  <a:cubicBezTo>
                    <a:pt x="1135" y="2"/>
                    <a:pt x="1120" y="0"/>
                    <a:pt x="11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3"/>
            <p:cNvSpPr/>
            <p:nvPr/>
          </p:nvSpPr>
          <p:spPr>
            <a:xfrm>
              <a:off x="7315399" y="1315720"/>
              <a:ext cx="109899" cy="102837"/>
            </a:xfrm>
            <a:custGeom>
              <a:avLst/>
              <a:gdLst/>
              <a:ahLst/>
              <a:cxnLst/>
              <a:rect l="l" t="t" r="r" b="b"/>
              <a:pathLst>
                <a:path w="3081" h="2883" extrusionOk="0">
                  <a:moveTo>
                    <a:pt x="1781" y="0"/>
                  </a:moveTo>
                  <a:lnTo>
                    <a:pt x="2425" y="1207"/>
                  </a:lnTo>
                  <a:lnTo>
                    <a:pt x="1734" y="1863"/>
                  </a:lnTo>
                  <a:lnTo>
                    <a:pt x="621" y="1863"/>
                  </a:lnTo>
                  <a:cubicBezTo>
                    <a:pt x="539" y="1863"/>
                    <a:pt x="469" y="1934"/>
                    <a:pt x="469" y="2015"/>
                  </a:cubicBezTo>
                  <a:cubicBezTo>
                    <a:pt x="469" y="2109"/>
                    <a:pt x="539" y="2179"/>
                    <a:pt x="621" y="2179"/>
                  </a:cubicBezTo>
                  <a:lnTo>
                    <a:pt x="1148" y="2179"/>
                  </a:lnTo>
                  <a:lnTo>
                    <a:pt x="867" y="2566"/>
                  </a:lnTo>
                  <a:lnTo>
                    <a:pt x="152" y="2566"/>
                  </a:lnTo>
                  <a:cubicBezTo>
                    <a:pt x="71" y="2566"/>
                    <a:pt x="0" y="2636"/>
                    <a:pt x="0" y="2718"/>
                  </a:cubicBezTo>
                  <a:cubicBezTo>
                    <a:pt x="0" y="2812"/>
                    <a:pt x="71" y="2882"/>
                    <a:pt x="152" y="2882"/>
                  </a:cubicBezTo>
                  <a:lnTo>
                    <a:pt x="949" y="2882"/>
                  </a:lnTo>
                  <a:cubicBezTo>
                    <a:pt x="1008" y="2882"/>
                    <a:pt x="1055" y="2859"/>
                    <a:pt x="1078" y="2812"/>
                  </a:cubicBezTo>
                  <a:lnTo>
                    <a:pt x="1523" y="2179"/>
                  </a:lnTo>
                  <a:lnTo>
                    <a:pt x="1792" y="2179"/>
                  </a:lnTo>
                  <a:cubicBezTo>
                    <a:pt x="1839" y="2179"/>
                    <a:pt x="1875" y="2156"/>
                    <a:pt x="1898" y="2132"/>
                  </a:cubicBezTo>
                  <a:lnTo>
                    <a:pt x="2577" y="1500"/>
                  </a:lnTo>
                  <a:lnTo>
                    <a:pt x="2765" y="1840"/>
                  </a:lnTo>
                  <a:cubicBezTo>
                    <a:pt x="2788" y="1898"/>
                    <a:pt x="2846" y="1934"/>
                    <a:pt x="2893" y="1934"/>
                  </a:cubicBezTo>
                  <a:cubicBezTo>
                    <a:pt x="2917" y="1934"/>
                    <a:pt x="2952" y="1921"/>
                    <a:pt x="2976" y="1910"/>
                  </a:cubicBezTo>
                  <a:cubicBezTo>
                    <a:pt x="3046" y="1875"/>
                    <a:pt x="3081" y="1770"/>
                    <a:pt x="3034" y="1699"/>
                  </a:cubicBezTo>
                  <a:lnTo>
                    <a:pt x="2390" y="492"/>
                  </a:lnTo>
                  <a:lnTo>
                    <a:pt x="2085" y="340"/>
                  </a:lnTo>
                  <a:cubicBezTo>
                    <a:pt x="2003" y="305"/>
                    <a:pt x="1945" y="258"/>
                    <a:pt x="1898" y="188"/>
                  </a:cubicBezTo>
                  <a:lnTo>
                    <a:pt x="178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3"/>
            <p:cNvSpPr/>
            <p:nvPr/>
          </p:nvSpPr>
          <p:spPr>
            <a:xfrm>
              <a:off x="7406499" y="1436997"/>
              <a:ext cx="93170" cy="48404"/>
            </a:xfrm>
            <a:custGeom>
              <a:avLst/>
              <a:gdLst/>
              <a:ahLst/>
              <a:cxnLst/>
              <a:rect l="l" t="t" r="r" b="b"/>
              <a:pathLst>
                <a:path w="2612" h="1357" extrusionOk="0">
                  <a:moveTo>
                    <a:pt x="170" y="1"/>
                  </a:moveTo>
                  <a:cubicBezTo>
                    <a:pt x="129" y="1"/>
                    <a:pt x="88" y="15"/>
                    <a:pt x="58" y="44"/>
                  </a:cubicBezTo>
                  <a:cubicBezTo>
                    <a:pt x="0" y="115"/>
                    <a:pt x="0" y="208"/>
                    <a:pt x="58" y="267"/>
                  </a:cubicBezTo>
                  <a:lnTo>
                    <a:pt x="398" y="607"/>
                  </a:lnTo>
                  <a:cubicBezTo>
                    <a:pt x="433" y="642"/>
                    <a:pt x="469" y="653"/>
                    <a:pt x="515" y="653"/>
                  </a:cubicBezTo>
                  <a:lnTo>
                    <a:pt x="1171" y="653"/>
                  </a:lnTo>
                  <a:lnTo>
                    <a:pt x="902" y="1052"/>
                  </a:lnTo>
                  <a:lnTo>
                    <a:pt x="187" y="1052"/>
                  </a:lnTo>
                  <a:cubicBezTo>
                    <a:pt x="94" y="1052"/>
                    <a:pt x="23" y="1122"/>
                    <a:pt x="23" y="1205"/>
                  </a:cubicBezTo>
                  <a:cubicBezTo>
                    <a:pt x="23" y="1286"/>
                    <a:pt x="94" y="1356"/>
                    <a:pt x="187" y="1356"/>
                  </a:cubicBezTo>
                  <a:lnTo>
                    <a:pt x="984" y="1356"/>
                  </a:lnTo>
                  <a:cubicBezTo>
                    <a:pt x="1031" y="1356"/>
                    <a:pt x="1078" y="1333"/>
                    <a:pt x="1101" y="1286"/>
                  </a:cubicBezTo>
                  <a:lnTo>
                    <a:pt x="1546" y="653"/>
                  </a:lnTo>
                  <a:lnTo>
                    <a:pt x="1757" y="653"/>
                  </a:lnTo>
                  <a:lnTo>
                    <a:pt x="2612" y="981"/>
                  </a:lnTo>
                  <a:cubicBezTo>
                    <a:pt x="2518" y="923"/>
                    <a:pt x="2437" y="817"/>
                    <a:pt x="2401" y="700"/>
                  </a:cubicBezTo>
                  <a:lnTo>
                    <a:pt x="2366" y="549"/>
                  </a:lnTo>
                  <a:lnTo>
                    <a:pt x="1839" y="361"/>
                  </a:lnTo>
                  <a:cubicBezTo>
                    <a:pt x="1815" y="349"/>
                    <a:pt x="1804" y="349"/>
                    <a:pt x="1781" y="349"/>
                  </a:cubicBezTo>
                  <a:lnTo>
                    <a:pt x="574" y="349"/>
                  </a:lnTo>
                  <a:lnTo>
                    <a:pt x="281" y="44"/>
                  </a:lnTo>
                  <a:cubicBezTo>
                    <a:pt x="252" y="15"/>
                    <a:pt x="211" y="1"/>
                    <a:pt x="17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3"/>
            <p:cNvSpPr/>
            <p:nvPr/>
          </p:nvSpPr>
          <p:spPr>
            <a:xfrm>
              <a:off x="7537264" y="1509905"/>
              <a:ext cx="77333" cy="28144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72" y="0"/>
                  </a:moveTo>
                  <a:cubicBezTo>
                    <a:pt x="128" y="0"/>
                    <a:pt x="85" y="18"/>
                    <a:pt x="59" y="51"/>
                  </a:cubicBezTo>
                  <a:cubicBezTo>
                    <a:pt x="0" y="121"/>
                    <a:pt x="12" y="215"/>
                    <a:pt x="70" y="273"/>
                  </a:cubicBezTo>
                  <a:lnTo>
                    <a:pt x="645" y="754"/>
                  </a:lnTo>
                  <a:cubicBezTo>
                    <a:pt x="668" y="777"/>
                    <a:pt x="703" y="788"/>
                    <a:pt x="739" y="788"/>
                  </a:cubicBezTo>
                  <a:lnTo>
                    <a:pt x="2168" y="788"/>
                  </a:lnTo>
                  <a:cubicBezTo>
                    <a:pt x="2062" y="765"/>
                    <a:pt x="1980" y="718"/>
                    <a:pt x="1910" y="648"/>
                  </a:cubicBezTo>
                  <a:lnTo>
                    <a:pt x="1757" y="473"/>
                  </a:lnTo>
                  <a:lnTo>
                    <a:pt x="797" y="473"/>
                  </a:lnTo>
                  <a:lnTo>
                    <a:pt x="270" y="39"/>
                  </a:lnTo>
                  <a:cubicBezTo>
                    <a:pt x="243" y="12"/>
                    <a:pt x="208" y="0"/>
                    <a:pt x="17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3"/>
            <p:cNvSpPr/>
            <p:nvPr/>
          </p:nvSpPr>
          <p:spPr>
            <a:xfrm>
              <a:off x="7611243" y="1442739"/>
              <a:ext cx="25504" cy="101160"/>
            </a:xfrm>
            <a:custGeom>
              <a:avLst/>
              <a:gdLst/>
              <a:ahLst/>
              <a:cxnLst/>
              <a:rect l="l" t="t" r="r" b="b"/>
              <a:pathLst>
                <a:path w="715" h="2836" extrusionOk="0">
                  <a:moveTo>
                    <a:pt x="351" y="0"/>
                  </a:moveTo>
                  <a:cubicBezTo>
                    <a:pt x="269" y="0"/>
                    <a:pt x="199" y="71"/>
                    <a:pt x="199" y="153"/>
                  </a:cubicBezTo>
                  <a:lnTo>
                    <a:pt x="199" y="458"/>
                  </a:lnTo>
                  <a:cubicBezTo>
                    <a:pt x="187" y="455"/>
                    <a:pt x="174" y="453"/>
                    <a:pt x="162" y="453"/>
                  </a:cubicBezTo>
                  <a:cubicBezTo>
                    <a:pt x="124" y="453"/>
                    <a:pt x="85" y="467"/>
                    <a:pt x="58" y="492"/>
                  </a:cubicBezTo>
                  <a:cubicBezTo>
                    <a:pt x="0" y="552"/>
                    <a:pt x="0" y="656"/>
                    <a:pt x="58" y="716"/>
                  </a:cubicBezTo>
                  <a:lnTo>
                    <a:pt x="199" y="856"/>
                  </a:lnTo>
                  <a:lnTo>
                    <a:pt x="199" y="2671"/>
                  </a:lnTo>
                  <a:cubicBezTo>
                    <a:pt x="199" y="2765"/>
                    <a:pt x="269" y="2835"/>
                    <a:pt x="351" y="2835"/>
                  </a:cubicBezTo>
                  <a:cubicBezTo>
                    <a:pt x="445" y="2835"/>
                    <a:pt x="515" y="2765"/>
                    <a:pt x="515" y="2671"/>
                  </a:cubicBezTo>
                  <a:lnTo>
                    <a:pt x="515" y="669"/>
                  </a:lnTo>
                  <a:lnTo>
                    <a:pt x="656" y="528"/>
                  </a:lnTo>
                  <a:cubicBezTo>
                    <a:pt x="714" y="469"/>
                    <a:pt x="714" y="364"/>
                    <a:pt x="656" y="305"/>
                  </a:cubicBezTo>
                  <a:cubicBezTo>
                    <a:pt x="620" y="270"/>
                    <a:pt x="562" y="258"/>
                    <a:pt x="515" y="258"/>
                  </a:cubicBezTo>
                  <a:lnTo>
                    <a:pt x="515" y="153"/>
                  </a:lnTo>
                  <a:cubicBezTo>
                    <a:pt x="515" y="71"/>
                    <a:pt x="445" y="0"/>
                    <a:pt x="35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3"/>
            <p:cNvSpPr/>
            <p:nvPr/>
          </p:nvSpPr>
          <p:spPr>
            <a:xfrm>
              <a:off x="7523495" y="1240100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70" y="0"/>
                    <a:pt x="0" y="82"/>
                    <a:pt x="0" y="176"/>
                  </a:cubicBezTo>
                  <a:cubicBezTo>
                    <a:pt x="0" y="269"/>
                    <a:pt x="70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3"/>
            <p:cNvSpPr/>
            <p:nvPr/>
          </p:nvSpPr>
          <p:spPr>
            <a:xfrm>
              <a:off x="7422765" y="1240100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0"/>
                  </a:moveTo>
                  <a:cubicBezTo>
                    <a:pt x="83" y="0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0"/>
                    <a:pt x="1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3"/>
            <p:cNvSpPr/>
            <p:nvPr/>
          </p:nvSpPr>
          <p:spPr>
            <a:xfrm>
              <a:off x="7496315" y="1340367"/>
              <a:ext cx="12163" cy="12592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4" y="1"/>
                  </a:moveTo>
                  <a:cubicBezTo>
                    <a:pt x="70" y="1"/>
                    <a:pt x="0" y="82"/>
                    <a:pt x="0" y="176"/>
                  </a:cubicBezTo>
                  <a:cubicBezTo>
                    <a:pt x="0" y="270"/>
                    <a:pt x="70" y="352"/>
                    <a:pt x="164" y="352"/>
                  </a:cubicBezTo>
                  <a:cubicBezTo>
                    <a:pt x="270" y="352"/>
                    <a:pt x="340" y="270"/>
                    <a:pt x="340" y="176"/>
                  </a:cubicBezTo>
                  <a:cubicBezTo>
                    <a:pt x="340" y="82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1" name="Google Shape;6511;p33"/>
          <p:cNvGrpSpPr/>
          <p:nvPr/>
        </p:nvGrpSpPr>
        <p:grpSpPr>
          <a:xfrm>
            <a:off x="6094303" y="3321834"/>
            <a:ext cx="378994" cy="379883"/>
            <a:chOff x="4786607" y="2641134"/>
            <a:chExt cx="378994" cy="379883"/>
          </a:xfrm>
        </p:grpSpPr>
        <p:sp>
          <p:nvSpPr>
            <p:cNvPr id="6512" name="Google Shape;6512;p33"/>
            <p:cNvSpPr/>
            <p:nvPr/>
          </p:nvSpPr>
          <p:spPr>
            <a:xfrm>
              <a:off x="4786607" y="2641134"/>
              <a:ext cx="378994" cy="271627"/>
            </a:xfrm>
            <a:custGeom>
              <a:avLst/>
              <a:gdLst/>
              <a:ahLst/>
              <a:cxnLst/>
              <a:rect l="l" t="t" r="r" b="b"/>
              <a:pathLst>
                <a:path w="10625" h="7615" extrusionOk="0">
                  <a:moveTo>
                    <a:pt x="5306" y="0"/>
                  </a:moveTo>
                  <a:cubicBezTo>
                    <a:pt x="5049" y="0"/>
                    <a:pt x="4814" y="117"/>
                    <a:pt x="4650" y="305"/>
                  </a:cubicBezTo>
                  <a:cubicBezTo>
                    <a:pt x="4580" y="270"/>
                    <a:pt x="4486" y="247"/>
                    <a:pt x="4393" y="247"/>
                  </a:cubicBezTo>
                  <a:cubicBezTo>
                    <a:pt x="4077" y="247"/>
                    <a:pt x="3807" y="492"/>
                    <a:pt x="3760" y="797"/>
                  </a:cubicBezTo>
                  <a:cubicBezTo>
                    <a:pt x="3713" y="786"/>
                    <a:pt x="3679" y="786"/>
                    <a:pt x="3643" y="786"/>
                  </a:cubicBezTo>
                  <a:cubicBezTo>
                    <a:pt x="3362" y="786"/>
                    <a:pt x="3116" y="973"/>
                    <a:pt x="3034" y="1219"/>
                  </a:cubicBezTo>
                  <a:lnTo>
                    <a:pt x="2940" y="1219"/>
                  </a:lnTo>
                  <a:cubicBezTo>
                    <a:pt x="2472" y="1219"/>
                    <a:pt x="2085" y="1593"/>
                    <a:pt x="2073" y="2051"/>
                  </a:cubicBezTo>
                  <a:cubicBezTo>
                    <a:pt x="1792" y="2051"/>
                    <a:pt x="1547" y="2226"/>
                    <a:pt x="1464" y="2484"/>
                  </a:cubicBezTo>
                  <a:cubicBezTo>
                    <a:pt x="1417" y="2472"/>
                    <a:pt x="1383" y="2472"/>
                    <a:pt x="1336" y="2472"/>
                  </a:cubicBezTo>
                  <a:cubicBezTo>
                    <a:pt x="1078" y="2472"/>
                    <a:pt x="855" y="2624"/>
                    <a:pt x="750" y="2847"/>
                  </a:cubicBezTo>
                  <a:cubicBezTo>
                    <a:pt x="305" y="3082"/>
                    <a:pt x="0" y="3550"/>
                    <a:pt x="0" y="4089"/>
                  </a:cubicBezTo>
                  <a:cubicBezTo>
                    <a:pt x="0" y="4722"/>
                    <a:pt x="422" y="5260"/>
                    <a:pt x="996" y="5436"/>
                  </a:cubicBezTo>
                  <a:cubicBezTo>
                    <a:pt x="1031" y="5881"/>
                    <a:pt x="1406" y="6232"/>
                    <a:pt x="1851" y="6232"/>
                  </a:cubicBezTo>
                  <a:cubicBezTo>
                    <a:pt x="1945" y="6232"/>
                    <a:pt x="2039" y="6221"/>
                    <a:pt x="2120" y="6185"/>
                  </a:cubicBezTo>
                  <a:cubicBezTo>
                    <a:pt x="2226" y="6420"/>
                    <a:pt x="2448" y="6584"/>
                    <a:pt x="2718" y="6584"/>
                  </a:cubicBezTo>
                  <a:cubicBezTo>
                    <a:pt x="2952" y="6584"/>
                    <a:pt x="3163" y="6455"/>
                    <a:pt x="3280" y="6268"/>
                  </a:cubicBezTo>
                  <a:cubicBezTo>
                    <a:pt x="3421" y="6373"/>
                    <a:pt x="3608" y="6443"/>
                    <a:pt x="3796" y="6443"/>
                  </a:cubicBezTo>
                  <a:cubicBezTo>
                    <a:pt x="3889" y="6443"/>
                    <a:pt x="3960" y="6432"/>
                    <a:pt x="4041" y="6408"/>
                  </a:cubicBezTo>
                  <a:cubicBezTo>
                    <a:pt x="4124" y="6677"/>
                    <a:pt x="4369" y="6877"/>
                    <a:pt x="4663" y="6877"/>
                  </a:cubicBezTo>
                  <a:cubicBezTo>
                    <a:pt x="4756" y="6877"/>
                    <a:pt x="4850" y="6865"/>
                    <a:pt x="4932" y="6830"/>
                  </a:cubicBezTo>
                  <a:cubicBezTo>
                    <a:pt x="5002" y="7123"/>
                    <a:pt x="5272" y="7346"/>
                    <a:pt x="5600" y="7346"/>
                  </a:cubicBezTo>
                  <a:cubicBezTo>
                    <a:pt x="5717" y="7346"/>
                    <a:pt x="5834" y="7322"/>
                    <a:pt x="5928" y="7263"/>
                  </a:cubicBezTo>
                  <a:cubicBezTo>
                    <a:pt x="6009" y="7474"/>
                    <a:pt x="6209" y="7615"/>
                    <a:pt x="6454" y="7615"/>
                  </a:cubicBezTo>
                  <a:cubicBezTo>
                    <a:pt x="6759" y="7615"/>
                    <a:pt x="7017" y="7357"/>
                    <a:pt x="7017" y="7052"/>
                  </a:cubicBezTo>
                  <a:lnTo>
                    <a:pt x="7017" y="7005"/>
                  </a:lnTo>
                  <a:cubicBezTo>
                    <a:pt x="7263" y="6924"/>
                    <a:pt x="7451" y="6713"/>
                    <a:pt x="7521" y="6455"/>
                  </a:cubicBezTo>
                  <a:cubicBezTo>
                    <a:pt x="7626" y="6537"/>
                    <a:pt x="7766" y="6584"/>
                    <a:pt x="7907" y="6584"/>
                  </a:cubicBezTo>
                  <a:cubicBezTo>
                    <a:pt x="8177" y="6584"/>
                    <a:pt x="8411" y="6420"/>
                    <a:pt x="8505" y="6185"/>
                  </a:cubicBezTo>
                  <a:cubicBezTo>
                    <a:pt x="8586" y="6221"/>
                    <a:pt x="8680" y="6232"/>
                    <a:pt x="8774" y="6232"/>
                  </a:cubicBezTo>
                  <a:cubicBezTo>
                    <a:pt x="9231" y="6232"/>
                    <a:pt x="9606" y="5881"/>
                    <a:pt x="9641" y="5436"/>
                  </a:cubicBezTo>
                  <a:cubicBezTo>
                    <a:pt x="10215" y="5260"/>
                    <a:pt x="10625" y="4722"/>
                    <a:pt x="10625" y="4089"/>
                  </a:cubicBezTo>
                  <a:cubicBezTo>
                    <a:pt x="10625" y="3550"/>
                    <a:pt x="10320" y="3082"/>
                    <a:pt x="9875" y="2847"/>
                  </a:cubicBezTo>
                  <a:cubicBezTo>
                    <a:pt x="9781" y="2624"/>
                    <a:pt x="9547" y="2472"/>
                    <a:pt x="9289" y="2472"/>
                  </a:cubicBezTo>
                  <a:cubicBezTo>
                    <a:pt x="9242" y="2472"/>
                    <a:pt x="9208" y="2472"/>
                    <a:pt x="9172" y="2484"/>
                  </a:cubicBezTo>
                  <a:cubicBezTo>
                    <a:pt x="9078" y="2226"/>
                    <a:pt x="8833" y="2051"/>
                    <a:pt x="8563" y="2051"/>
                  </a:cubicBezTo>
                  <a:lnTo>
                    <a:pt x="8552" y="2051"/>
                  </a:lnTo>
                  <a:cubicBezTo>
                    <a:pt x="8540" y="1593"/>
                    <a:pt x="8153" y="1219"/>
                    <a:pt x="7696" y="1219"/>
                  </a:cubicBezTo>
                  <a:lnTo>
                    <a:pt x="7602" y="1219"/>
                  </a:lnTo>
                  <a:cubicBezTo>
                    <a:pt x="7509" y="973"/>
                    <a:pt x="7274" y="786"/>
                    <a:pt x="6982" y="786"/>
                  </a:cubicBezTo>
                  <a:cubicBezTo>
                    <a:pt x="6946" y="786"/>
                    <a:pt x="6912" y="786"/>
                    <a:pt x="6876" y="797"/>
                  </a:cubicBezTo>
                  <a:cubicBezTo>
                    <a:pt x="6818" y="492"/>
                    <a:pt x="6560" y="247"/>
                    <a:pt x="6232" y="247"/>
                  </a:cubicBezTo>
                  <a:cubicBezTo>
                    <a:pt x="6139" y="247"/>
                    <a:pt x="6045" y="270"/>
                    <a:pt x="5962" y="305"/>
                  </a:cubicBezTo>
                  <a:cubicBezTo>
                    <a:pt x="5811" y="117"/>
                    <a:pt x="5576" y="0"/>
                    <a:pt x="530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3"/>
            <p:cNvSpPr/>
            <p:nvPr/>
          </p:nvSpPr>
          <p:spPr>
            <a:xfrm>
              <a:off x="4931996" y="2692106"/>
              <a:ext cx="233603" cy="220655"/>
            </a:xfrm>
            <a:custGeom>
              <a:avLst/>
              <a:gdLst/>
              <a:ahLst/>
              <a:cxnLst/>
              <a:rect l="l" t="t" r="r" b="b"/>
              <a:pathLst>
                <a:path w="6549" h="6186" extrusionOk="0">
                  <a:moveTo>
                    <a:pt x="4195" y="0"/>
                  </a:moveTo>
                  <a:cubicBezTo>
                    <a:pt x="4042" y="1172"/>
                    <a:pt x="3409" y="2460"/>
                    <a:pt x="2344" y="3527"/>
                  </a:cubicBezTo>
                  <a:cubicBezTo>
                    <a:pt x="1617" y="4241"/>
                    <a:pt x="809" y="4769"/>
                    <a:pt x="1" y="5073"/>
                  </a:cubicBezTo>
                  <a:cubicBezTo>
                    <a:pt x="106" y="5295"/>
                    <a:pt x="329" y="5448"/>
                    <a:pt x="587" y="5448"/>
                  </a:cubicBezTo>
                  <a:cubicBezTo>
                    <a:pt x="680" y="5448"/>
                    <a:pt x="774" y="5436"/>
                    <a:pt x="856" y="5401"/>
                  </a:cubicBezTo>
                  <a:cubicBezTo>
                    <a:pt x="926" y="5694"/>
                    <a:pt x="1196" y="5917"/>
                    <a:pt x="1524" y="5917"/>
                  </a:cubicBezTo>
                  <a:cubicBezTo>
                    <a:pt x="1641" y="5917"/>
                    <a:pt x="1746" y="5893"/>
                    <a:pt x="1852" y="5834"/>
                  </a:cubicBezTo>
                  <a:cubicBezTo>
                    <a:pt x="1933" y="6045"/>
                    <a:pt x="2133" y="6186"/>
                    <a:pt x="2378" y="6186"/>
                  </a:cubicBezTo>
                  <a:cubicBezTo>
                    <a:pt x="2683" y="6186"/>
                    <a:pt x="2941" y="5928"/>
                    <a:pt x="2941" y="5623"/>
                  </a:cubicBezTo>
                  <a:lnTo>
                    <a:pt x="2941" y="5576"/>
                  </a:lnTo>
                  <a:cubicBezTo>
                    <a:pt x="3187" y="5495"/>
                    <a:pt x="3375" y="5284"/>
                    <a:pt x="3445" y="5026"/>
                  </a:cubicBezTo>
                  <a:cubicBezTo>
                    <a:pt x="3550" y="5108"/>
                    <a:pt x="3690" y="5155"/>
                    <a:pt x="3831" y="5155"/>
                  </a:cubicBezTo>
                  <a:cubicBezTo>
                    <a:pt x="4101" y="5155"/>
                    <a:pt x="4335" y="4991"/>
                    <a:pt x="4429" y="4756"/>
                  </a:cubicBezTo>
                  <a:cubicBezTo>
                    <a:pt x="4510" y="4792"/>
                    <a:pt x="4604" y="4803"/>
                    <a:pt x="4698" y="4803"/>
                  </a:cubicBezTo>
                  <a:cubicBezTo>
                    <a:pt x="5155" y="4803"/>
                    <a:pt x="5530" y="4452"/>
                    <a:pt x="5565" y="4007"/>
                  </a:cubicBezTo>
                  <a:cubicBezTo>
                    <a:pt x="6139" y="3831"/>
                    <a:pt x="6549" y="3293"/>
                    <a:pt x="6549" y="2660"/>
                  </a:cubicBezTo>
                  <a:cubicBezTo>
                    <a:pt x="6549" y="2121"/>
                    <a:pt x="6244" y="1653"/>
                    <a:pt x="5799" y="1418"/>
                  </a:cubicBezTo>
                  <a:cubicBezTo>
                    <a:pt x="5705" y="1195"/>
                    <a:pt x="5471" y="1043"/>
                    <a:pt x="5213" y="1043"/>
                  </a:cubicBezTo>
                  <a:cubicBezTo>
                    <a:pt x="5166" y="1043"/>
                    <a:pt x="5132" y="1043"/>
                    <a:pt x="5096" y="1055"/>
                  </a:cubicBezTo>
                  <a:cubicBezTo>
                    <a:pt x="5002" y="797"/>
                    <a:pt x="4757" y="622"/>
                    <a:pt x="4487" y="622"/>
                  </a:cubicBezTo>
                  <a:lnTo>
                    <a:pt x="4476" y="622"/>
                  </a:lnTo>
                  <a:cubicBezTo>
                    <a:pt x="4476" y="375"/>
                    <a:pt x="4359" y="153"/>
                    <a:pt x="419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3"/>
            <p:cNvSpPr/>
            <p:nvPr/>
          </p:nvSpPr>
          <p:spPr>
            <a:xfrm>
              <a:off x="4890227" y="2724708"/>
              <a:ext cx="76476" cy="86535"/>
            </a:xfrm>
            <a:custGeom>
              <a:avLst/>
              <a:gdLst/>
              <a:ahLst/>
              <a:cxnLst/>
              <a:rect l="l" t="t" r="r" b="b"/>
              <a:pathLst>
                <a:path w="2144" h="2426" extrusionOk="0">
                  <a:moveTo>
                    <a:pt x="1219" y="0"/>
                  </a:moveTo>
                  <a:cubicBezTo>
                    <a:pt x="551" y="0"/>
                    <a:pt x="0" y="539"/>
                    <a:pt x="0" y="1207"/>
                  </a:cubicBezTo>
                  <a:cubicBezTo>
                    <a:pt x="0" y="1874"/>
                    <a:pt x="551" y="2425"/>
                    <a:pt x="1219" y="2425"/>
                  </a:cubicBezTo>
                  <a:cubicBezTo>
                    <a:pt x="1488" y="2425"/>
                    <a:pt x="1734" y="2332"/>
                    <a:pt x="1922" y="2156"/>
                  </a:cubicBezTo>
                  <a:cubicBezTo>
                    <a:pt x="1956" y="2132"/>
                    <a:pt x="1992" y="2085"/>
                    <a:pt x="2027" y="2051"/>
                  </a:cubicBezTo>
                  <a:cubicBezTo>
                    <a:pt x="2144" y="1910"/>
                    <a:pt x="2132" y="1687"/>
                    <a:pt x="1980" y="1570"/>
                  </a:cubicBezTo>
                  <a:cubicBezTo>
                    <a:pt x="1917" y="1513"/>
                    <a:pt x="1838" y="1486"/>
                    <a:pt x="1760" y="1486"/>
                  </a:cubicBezTo>
                  <a:cubicBezTo>
                    <a:pt x="1662" y="1486"/>
                    <a:pt x="1565" y="1527"/>
                    <a:pt x="1500" y="1605"/>
                  </a:cubicBezTo>
                  <a:lnTo>
                    <a:pt x="1464" y="1640"/>
                  </a:lnTo>
                  <a:cubicBezTo>
                    <a:pt x="1394" y="1699"/>
                    <a:pt x="1312" y="1723"/>
                    <a:pt x="1219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19" y="692"/>
                  </a:cubicBezTo>
                  <a:cubicBezTo>
                    <a:pt x="1324" y="692"/>
                    <a:pt x="1417" y="715"/>
                    <a:pt x="1500" y="773"/>
                  </a:cubicBezTo>
                  <a:cubicBezTo>
                    <a:pt x="1562" y="817"/>
                    <a:pt x="1630" y="838"/>
                    <a:pt x="1697" y="838"/>
                  </a:cubicBezTo>
                  <a:cubicBezTo>
                    <a:pt x="1808" y="838"/>
                    <a:pt x="1914" y="782"/>
                    <a:pt x="1980" y="680"/>
                  </a:cubicBezTo>
                  <a:cubicBezTo>
                    <a:pt x="2097" y="528"/>
                    <a:pt x="2050" y="317"/>
                    <a:pt x="1886" y="200"/>
                  </a:cubicBezTo>
                  <a:cubicBezTo>
                    <a:pt x="1687" y="70"/>
                    <a:pt x="1453" y="0"/>
                    <a:pt x="121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3"/>
            <p:cNvSpPr/>
            <p:nvPr/>
          </p:nvSpPr>
          <p:spPr>
            <a:xfrm>
              <a:off x="4975477" y="2724708"/>
              <a:ext cx="86107" cy="86535"/>
            </a:xfrm>
            <a:custGeom>
              <a:avLst/>
              <a:gdLst/>
              <a:ahLst/>
              <a:cxnLst/>
              <a:rect l="l" t="t" r="r" b="b"/>
              <a:pathLst>
                <a:path w="2414" h="2426" extrusionOk="0">
                  <a:moveTo>
                    <a:pt x="1206" y="692"/>
                  </a:moveTo>
                  <a:cubicBezTo>
                    <a:pt x="1487" y="692"/>
                    <a:pt x="1722" y="926"/>
                    <a:pt x="1722" y="1207"/>
                  </a:cubicBezTo>
                  <a:cubicBezTo>
                    <a:pt x="1722" y="1500"/>
                    <a:pt x="1487" y="1723"/>
                    <a:pt x="1206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06" y="692"/>
                  </a:cubicBezTo>
                  <a:close/>
                  <a:moveTo>
                    <a:pt x="1206" y="0"/>
                  </a:moveTo>
                  <a:cubicBezTo>
                    <a:pt x="539" y="0"/>
                    <a:pt x="0" y="539"/>
                    <a:pt x="0" y="1207"/>
                  </a:cubicBezTo>
                  <a:cubicBezTo>
                    <a:pt x="0" y="1874"/>
                    <a:pt x="539" y="2425"/>
                    <a:pt x="1206" y="2425"/>
                  </a:cubicBezTo>
                  <a:cubicBezTo>
                    <a:pt x="1874" y="2425"/>
                    <a:pt x="2413" y="1874"/>
                    <a:pt x="2413" y="1207"/>
                  </a:cubicBezTo>
                  <a:cubicBezTo>
                    <a:pt x="2413" y="539"/>
                    <a:pt x="1874" y="0"/>
                    <a:pt x="120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3"/>
            <p:cNvSpPr/>
            <p:nvPr/>
          </p:nvSpPr>
          <p:spPr>
            <a:xfrm>
              <a:off x="5030194" y="2911903"/>
              <a:ext cx="86107" cy="69806"/>
            </a:xfrm>
            <a:custGeom>
              <a:avLst/>
              <a:gdLst/>
              <a:ahLst/>
              <a:cxnLst/>
              <a:rect l="l" t="t" r="r" b="b"/>
              <a:pathLst>
                <a:path w="2414" h="1957" extrusionOk="0">
                  <a:moveTo>
                    <a:pt x="1184" y="0"/>
                  </a:moveTo>
                  <a:cubicBezTo>
                    <a:pt x="820" y="0"/>
                    <a:pt x="516" y="281"/>
                    <a:pt x="492" y="645"/>
                  </a:cubicBezTo>
                  <a:cubicBezTo>
                    <a:pt x="223" y="668"/>
                    <a:pt x="0" y="890"/>
                    <a:pt x="0" y="1160"/>
                  </a:cubicBezTo>
                  <a:cubicBezTo>
                    <a:pt x="0" y="1453"/>
                    <a:pt x="235" y="1687"/>
                    <a:pt x="528" y="1687"/>
                  </a:cubicBezTo>
                  <a:cubicBezTo>
                    <a:pt x="645" y="1687"/>
                    <a:pt x="762" y="1640"/>
                    <a:pt x="856" y="1570"/>
                  </a:cubicBezTo>
                  <a:cubicBezTo>
                    <a:pt x="914" y="1793"/>
                    <a:pt x="1114" y="1957"/>
                    <a:pt x="1359" y="1957"/>
                  </a:cubicBezTo>
                  <a:cubicBezTo>
                    <a:pt x="1606" y="1957"/>
                    <a:pt x="1816" y="1769"/>
                    <a:pt x="1863" y="1535"/>
                  </a:cubicBezTo>
                  <a:lnTo>
                    <a:pt x="1898" y="1535"/>
                  </a:lnTo>
                  <a:cubicBezTo>
                    <a:pt x="2179" y="1535"/>
                    <a:pt x="2413" y="1301"/>
                    <a:pt x="2413" y="1008"/>
                  </a:cubicBezTo>
                  <a:cubicBezTo>
                    <a:pt x="2413" y="726"/>
                    <a:pt x="2179" y="492"/>
                    <a:pt x="1898" y="492"/>
                  </a:cubicBezTo>
                  <a:lnTo>
                    <a:pt x="1840" y="492"/>
                  </a:lnTo>
                  <a:cubicBezTo>
                    <a:pt x="1757" y="211"/>
                    <a:pt x="1500" y="0"/>
                    <a:pt x="118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3"/>
            <p:cNvSpPr/>
            <p:nvPr/>
          </p:nvSpPr>
          <p:spPr>
            <a:xfrm>
              <a:off x="4959996" y="2966192"/>
              <a:ext cx="68558" cy="54825"/>
            </a:xfrm>
            <a:custGeom>
              <a:avLst/>
              <a:gdLst/>
              <a:ahLst/>
              <a:cxnLst/>
              <a:rect l="l" t="t" r="r" b="b"/>
              <a:pathLst>
                <a:path w="1922" h="1537" extrusionOk="0">
                  <a:moveTo>
                    <a:pt x="692" y="1"/>
                  </a:moveTo>
                  <a:cubicBezTo>
                    <a:pt x="305" y="1"/>
                    <a:pt x="0" y="306"/>
                    <a:pt x="0" y="693"/>
                  </a:cubicBezTo>
                  <a:cubicBezTo>
                    <a:pt x="0" y="1079"/>
                    <a:pt x="305" y="1383"/>
                    <a:pt x="692" y="1383"/>
                  </a:cubicBezTo>
                  <a:cubicBezTo>
                    <a:pt x="797" y="1383"/>
                    <a:pt x="891" y="1360"/>
                    <a:pt x="984" y="1313"/>
                  </a:cubicBezTo>
                  <a:cubicBezTo>
                    <a:pt x="1078" y="1442"/>
                    <a:pt x="1231" y="1536"/>
                    <a:pt x="1395" y="1536"/>
                  </a:cubicBezTo>
                  <a:cubicBezTo>
                    <a:pt x="1687" y="1536"/>
                    <a:pt x="1921" y="1302"/>
                    <a:pt x="1921" y="1008"/>
                  </a:cubicBezTo>
                  <a:cubicBezTo>
                    <a:pt x="1921" y="727"/>
                    <a:pt x="1687" y="493"/>
                    <a:pt x="1395" y="493"/>
                  </a:cubicBezTo>
                  <a:lnTo>
                    <a:pt x="1348" y="493"/>
                  </a:lnTo>
                  <a:cubicBezTo>
                    <a:pt x="1265" y="212"/>
                    <a:pt x="996" y="1"/>
                    <a:pt x="69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3"/>
            <p:cNvSpPr/>
            <p:nvPr/>
          </p:nvSpPr>
          <p:spPr>
            <a:xfrm>
              <a:off x="5079917" y="2761055"/>
              <a:ext cx="33458" cy="50580"/>
            </a:xfrm>
            <a:custGeom>
              <a:avLst/>
              <a:gdLst/>
              <a:ahLst/>
              <a:cxnLst/>
              <a:rect l="l" t="t" r="r" b="b"/>
              <a:pathLst>
                <a:path w="938" h="1418" extrusionOk="0">
                  <a:moveTo>
                    <a:pt x="457" y="1"/>
                  </a:moveTo>
                  <a:cubicBezTo>
                    <a:pt x="246" y="1"/>
                    <a:pt x="59" y="141"/>
                    <a:pt x="24" y="352"/>
                  </a:cubicBezTo>
                  <a:cubicBezTo>
                    <a:pt x="1" y="434"/>
                    <a:pt x="59" y="516"/>
                    <a:pt x="153" y="540"/>
                  </a:cubicBezTo>
                  <a:cubicBezTo>
                    <a:pt x="159" y="540"/>
                    <a:pt x="166" y="541"/>
                    <a:pt x="173" y="541"/>
                  </a:cubicBezTo>
                  <a:cubicBezTo>
                    <a:pt x="248" y="541"/>
                    <a:pt x="318" y="486"/>
                    <a:pt x="340" y="410"/>
                  </a:cubicBezTo>
                  <a:cubicBezTo>
                    <a:pt x="352" y="352"/>
                    <a:pt x="399" y="317"/>
                    <a:pt x="457" y="317"/>
                  </a:cubicBezTo>
                  <a:cubicBezTo>
                    <a:pt x="516" y="317"/>
                    <a:pt x="563" y="363"/>
                    <a:pt x="574" y="422"/>
                  </a:cubicBezTo>
                  <a:lnTo>
                    <a:pt x="563" y="446"/>
                  </a:lnTo>
                  <a:cubicBezTo>
                    <a:pt x="551" y="481"/>
                    <a:pt x="540" y="540"/>
                    <a:pt x="481" y="621"/>
                  </a:cubicBezTo>
                  <a:cubicBezTo>
                    <a:pt x="305" y="868"/>
                    <a:pt x="199" y="996"/>
                    <a:pt x="153" y="1066"/>
                  </a:cubicBezTo>
                  <a:cubicBezTo>
                    <a:pt x="82" y="1160"/>
                    <a:pt x="35" y="1219"/>
                    <a:pt x="59" y="1301"/>
                  </a:cubicBezTo>
                  <a:cubicBezTo>
                    <a:pt x="82" y="1347"/>
                    <a:pt x="118" y="1394"/>
                    <a:pt x="176" y="1406"/>
                  </a:cubicBezTo>
                  <a:cubicBezTo>
                    <a:pt x="188" y="1418"/>
                    <a:pt x="212" y="1418"/>
                    <a:pt x="422" y="1418"/>
                  </a:cubicBezTo>
                  <a:lnTo>
                    <a:pt x="774" y="1418"/>
                  </a:lnTo>
                  <a:cubicBezTo>
                    <a:pt x="868" y="1418"/>
                    <a:pt x="938" y="1347"/>
                    <a:pt x="938" y="1254"/>
                  </a:cubicBezTo>
                  <a:cubicBezTo>
                    <a:pt x="938" y="1172"/>
                    <a:pt x="868" y="1102"/>
                    <a:pt x="774" y="1102"/>
                  </a:cubicBezTo>
                  <a:lnTo>
                    <a:pt x="527" y="1102"/>
                  </a:lnTo>
                  <a:cubicBezTo>
                    <a:pt x="586" y="1032"/>
                    <a:pt x="657" y="926"/>
                    <a:pt x="738" y="809"/>
                  </a:cubicBezTo>
                  <a:cubicBezTo>
                    <a:pt x="809" y="704"/>
                    <a:pt x="855" y="598"/>
                    <a:pt x="879" y="516"/>
                  </a:cubicBezTo>
                  <a:lnTo>
                    <a:pt x="879" y="493"/>
                  </a:lnTo>
                  <a:lnTo>
                    <a:pt x="891" y="457"/>
                  </a:lnTo>
                  <a:lnTo>
                    <a:pt x="891" y="434"/>
                  </a:lnTo>
                  <a:cubicBezTo>
                    <a:pt x="891" y="188"/>
                    <a:pt x="691" y="1"/>
                    <a:pt x="457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9" name="Google Shape;6519;p33"/>
          <p:cNvGrpSpPr/>
          <p:nvPr/>
        </p:nvGrpSpPr>
        <p:grpSpPr>
          <a:xfrm>
            <a:off x="3039600" y="1619154"/>
            <a:ext cx="374000" cy="379600"/>
            <a:chOff x="7281121" y="1939404"/>
            <a:chExt cx="374000" cy="379600"/>
          </a:xfrm>
        </p:grpSpPr>
        <p:sp>
          <p:nvSpPr>
            <p:cNvPr id="6520" name="Google Shape;6520;p33"/>
            <p:cNvSpPr/>
            <p:nvPr/>
          </p:nvSpPr>
          <p:spPr>
            <a:xfrm>
              <a:off x="7414418" y="2068849"/>
              <a:ext cx="53505" cy="127306"/>
            </a:xfrm>
            <a:custGeom>
              <a:avLst/>
              <a:gdLst/>
              <a:ahLst/>
              <a:cxnLst/>
              <a:rect l="l" t="t" r="r" b="b"/>
              <a:pathLst>
                <a:path w="1500" h="3569" extrusionOk="0">
                  <a:moveTo>
                    <a:pt x="1316" y="1"/>
                  </a:moveTo>
                  <a:cubicBezTo>
                    <a:pt x="1299" y="1"/>
                    <a:pt x="1282" y="3"/>
                    <a:pt x="1265" y="8"/>
                  </a:cubicBezTo>
                  <a:cubicBezTo>
                    <a:pt x="645" y="219"/>
                    <a:pt x="234" y="687"/>
                    <a:pt x="129" y="1343"/>
                  </a:cubicBezTo>
                  <a:cubicBezTo>
                    <a:pt x="0" y="2128"/>
                    <a:pt x="375" y="3077"/>
                    <a:pt x="984" y="3533"/>
                  </a:cubicBezTo>
                  <a:cubicBezTo>
                    <a:pt x="1008" y="3557"/>
                    <a:pt x="1043" y="3569"/>
                    <a:pt x="1078" y="3569"/>
                  </a:cubicBezTo>
                  <a:cubicBezTo>
                    <a:pt x="1125" y="3569"/>
                    <a:pt x="1172" y="3545"/>
                    <a:pt x="1207" y="3499"/>
                  </a:cubicBezTo>
                  <a:cubicBezTo>
                    <a:pt x="1254" y="3428"/>
                    <a:pt x="1242" y="3335"/>
                    <a:pt x="1172" y="3276"/>
                  </a:cubicBezTo>
                  <a:cubicBezTo>
                    <a:pt x="645" y="2889"/>
                    <a:pt x="340" y="2069"/>
                    <a:pt x="445" y="1390"/>
                  </a:cubicBezTo>
                  <a:cubicBezTo>
                    <a:pt x="504" y="1015"/>
                    <a:pt x="715" y="523"/>
                    <a:pt x="1371" y="312"/>
                  </a:cubicBezTo>
                  <a:cubicBezTo>
                    <a:pt x="1453" y="277"/>
                    <a:pt x="1500" y="195"/>
                    <a:pt x="1465" y="113"/>
                  </a:cubicBezTo>
                  <a:cubicBezTo>
                    <a:pt x="1446" y="38"/>
                    <a:pt x="1383" y="1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3"/>
            <p:cNvSpPr/>
            <p:nvPr/>
          </p:nvSpPr>
          <p:spPr>
            <a:xfrm>
              <a:off x="7281121" y="1962482"/>
              <a:ext cx="79829" cy="160979"/>
            </a:xfrm>
            <a:custGeom>
              <a:avLst/>
              <a:gdLst/>
              <a:ahLst/>
              <a:cxnLst/>
              <a:rect l="l" t="t" r="r" b="b"/>
              <a:pathLst>
                <a:path w="2238" h="4513" extrusionOk="0">
                  <a:moveTo>
                    <a:pt x="2060" y="0"/>
                  </a:moveTo>
                  <a:cubicBezTo>
                    <a:pt x="2024" y="0"/>
                    <a:pt x="1987" y="12"/>
                    <a:pt x="1957" y="38"/>
                  </a:cubicBezTo>
                  <a:cubicBezTo>
                    <a:pt x="1242" y="600"/>
                    <a:pt x="704" y="1350"/>
                    <a:pt x="376" y="2263"/>
                  </a:cubicBezTo>
                  <a:cubicBezTo>
                    <a:pt x="48" y="3142"/>
                    <a:pt x="1" y="3950"/>
                    <a:pt x="1" y="4360"/>
                  </a:cubicBezTo>
                  <a:cubicBezTo>
                    <a:pt x="1" y="4442"/>
                    <a:pt x="71" y="4513"/>
                    <a:pt x="165" y="4513"/>
                  </a:cubicBezTo>
                  <a:cubicBezTo>
                    <a:pt x="246" y="4513"/>
                    <a:pt x="317" y="4442"/>
                    <a:pt x="317" y="4360"/>
                  </a:cubicBezTo>
                  <a:cubicBezTo>
                    <a:pt x="317" y="3974"/>
                    <a:pt x="363" y="3212"/>
                    <a:pt x="668" y="2381"/>
                  </a:cubicBezTo>
                  <a:cubicBezTo>
                    <a:pt x="985" y="1514"/>
                    <a:pt x="1477" y="811"/>
                    <a:pt x="2156" y="283"/>
                  </a:cubicBezTo>
                  <a:cubicBezTo>
                    <a:pt x="2226" y="225"/>
                    <a:pt x="2238" y="131"/>
                    <a:pt x="2180" y="61"/>
                  </a:cubicBezTo>
                  <a:cubicBezTo>
                    <a:pt x="2153" y="21"/>
                    <a:pt x="2107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3"/>
            <p:cNvSpPr/>
            <p:nvPr/>
          </p:nvSpPr>
          <p:spPr>
            <a:xfrm>
              <a:off x="7368440" y="1939404"/>
              <a:ext cx="42661" cy="21937"/>
            </a:xfrm>
            <a:custGeom>
              <a:avLst/>
              <a:gdLst/>
              <a:ahLst/>
              <a:cxnLst/>
              <a:rect l="l" t="t" r="r" b="b"/>
              <a:pathLst>
                <a:path w="1196" h="615" extrusionOk="0">
                  <a:moveTo>
                    <a:pt x="1033" y="0"/>
                  </a:moveTo>
                  <a:cubicBezTo>
                    <a:pt x="1021" y="0"/>
                    <a:pt x="1009" y="2"/>
                    <a:pt x="997" y="5"/>
                  </a:cubicBezTo>
                  <a:cubicBezTo>
                    <a:pt x="481" y="99"/>
                    <a:pt x="118" y="310"/>
                    <a:pt x="106" y="321"/>
                  </a:cubicBezTo>
                  <a:cubicBezTo>
                    <a:pt x="24" y="368"/>
                    <a:pt x="1" y="462"/>
                    <a:pt x="47" y="532"/>
                  </a:cubicBezTo>
                  <a:cubicBezTo>
                    <a:pt x="83" y="591"/>
                    <a:pt x="130" y="614"/>
                    <a:pt x="188" y="614"/>
                  </a:cubicBezTo>
                  <a:cubicBezTo>
                    <a:pt x="211" y="614"/>
                    <a:pt x="235" y="602"/>
                    <a:pt x="270" y="591"/>
                  </a:cubicBezTo>
                  <a:cubicBezTo>
                    <a:pt x="270" y="591"/>
                    <a:pt x="598" y="391"/>
                    <a:pt x="1055" y="310"/>
                  </a:cubicBezTo>
                  <a:cubicBezTo>
                    <a:pt x="1137" y="298"/>
                    <a:pt x="1195" y="216"/>
                    <a:pt x="1184" y="134"/>
                  </a:cubicBezTo>
                  <a:cubicBezTo>
                    <a:pt x="1164" y="54"/>
                    <a:pt x="110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3"/>
            <p:cNvSpPr/>
            <p:nvPr/>
          </p:nvSpPr>
          <p:spPr>
            <a:xfrm>
              <a:off x="7475413" y="2074307"/>
              <a:ext cx="178457" cy="68272"/>
            </a:xfrm>
            <a:custGeom>
              <a:avLst/>
              <a:gdLst/>
              <a:ahLst/>
              <a:cxnLst/>
              <a:rect l="l" t="t" r="r" b="b"/>
              <a:pathLst>
                <a:path w="5003" h="1914" extrusionOk="0">
                  <a:moveTo>
                    <a:pt x="2497" y="1"/>
                  </a:moveTo>
                  <a:cubicBezTo>
                    <a:pt x="2425" y="1"/>
                    <a:pt x="2355" y="18"/>
                    <a:pt x="2296" y="53"/>
                  </a:cubicBezTo>
                  <a:lnTo>
                    <a:pt x="106" y="1248"/>
                  </a:lnTo>
                  <a:cubicBezTo>
                    <a:pt x="24" y="1295"/>
                    <a:pt x="0" y="1401"/>
                    <a:pt x="47" y="1495"/>
                  </a:cubicBezTo>
                  <a:lnTo>
                    <a:pt x="247" y="1823"/>
                  </a:lnTo>
                  <a:cubicBezTo>
                    <a:pt x="279" y="1879"/>
                    <a:pt x="335" y="1914"/>
                    <a:pt x="393" y="1914"/>
                  </a:cubicBezTo>
                  <a:cubicBezTo>
                    <a:pt x="418" y="1914"/>
                    <a:pt x="444" y="1907"/>
                    <a:pt x="469" y="1893"/>
                  </a:cubicBezTo>
                  <a:lnTo>
                    <a:pt x="2390" y="827"/>
                  </a:lnTo>
                  <a:cubicBezTo>
                    <a:pt x="2425" y="809"/>
                    <a:pt x="2460" y="801"/>
                    <a:pt x="2496" y="801"/>
                  </a:cubicBezTo>
                  <a:cubicBezTo>
                    <a:pt x="2531" y="801"/>
                    <a:pt x="2566" y="809"/>
                    <a:pt x="2601" y="827"/>
                  </a:cubicBezTo>
                  <a:lnTo>
                    <a:pt x="4522" y="1893"/>
                  </a:lnTo>
                  <a:cubicBezTo>
                    <a:pt x="4547" y="1907"/>
                    <a:pt x="4574" y="1914"/>
                    <a:pt x="4601" y="1914"/>
                  </a:cubicBezTo>
                  <a:cubicBezTo>
                    <a:pt x="4663" y="1914"/>
                    <a:pt x="4724" y="1879"/>
                    <a:pt x="4756" y="1823"/>
                  </a:cubicBezTo>
                  <a:lnTo>
                    <a:pt x="4944" y="1495"/>
                  </a:lnTo>
                  <a:cubicBezTo>
                    <a:pt x="5003" y="1401"/>
                    <a:pt x="4967" y="1295"/>
                    <a:pt x="4886" y="1248"/>
                  </a:cubicBezTo>
                  <a:lnTo>
                    <a:pt x="2707" y="53"/>
                  </a:lnTo>
                  <a:cubicBezTo>
                    <a:pt x="2642" y="18"/>
                    <a:pt x="2569" y="1"/>
                    <a:pt x="249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3"/>
            <p:cNvSpPr/>
            <p:nvPr/>
          </p:nvSpPr>
          <p:spPr>
            <a:xfrm>
              <a:off x="7496315" y="2102843"/>
              <a:ext cx="136224" cy="143037"/>
            </a:xfrm>
            <a:custGeom>
              <a:avLst/>
              <a:gdLst/>
              <a:ahLst/>
              <a:cxnLst/>
              <a:rect l="l" t="t" r="r" b="b"/>
              <a:pathLst>
                <a:path w="3819" h="4010" extrusionOk="0">
                  <a:moveTo>
                    <a:pt x="1910" y="1"/>
                  </a:moveTo>
                  <a:cubicBezTo>
                    <a:pt x="1874" y="1"/>
                    <a:pt x="1839" y="9"/>
                    <a:pt x="1804" y="27"/>
                  </a:cubicBezTo>
                  <a:lnTo>
                    <a:pt x="0" y="1023"/>
                  </a:lnTo>
                  <a:lnTo>
                    <a:pt x="0" y="4009"/>
                  </a:lnTo>
                  <a:lnTo>
                    <a:pt x="3819" y="4009"/>
                  </a:lnTo>
                  <a:lnTo>
                    <a:pt x="3819" y="1023"/>
                  </a:lnTo>
                  <a:lnTo>
                    <a:pt x="2015" y="27"/>
                  </a:lnTo>
                  <a:cubicBezTo>
                    <a:pt x="1980" y="9"/>
                    <a:pt x="1945" y="1"/>
                    <a:pt x="191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3"/>
            <p:cNvSpPr/>
            <p:nvPr/>
          </p:nvSpPr>
          <p:spPr>
            <a:xfrm>
              <a:off x="7609566" y="2126777"/>
              <a:ext cx="22971" cy="119102"/>
            </a:xfrm>
            <a:custGeom>
              <a:avLst/>
              <a:gdLst/>
              <a:ahLst/>
              <a:cxnLst/>
              <a:rect l="l" t="t" r="r" b="b"/>
              <a:pathLst>
                <a:path w="644" h="3339" extrusionOk="0">
                  <a:moveTo>
                    <a:pt x="0" y="0"/>
                  </a:moveTo>
                  <a:lnTo>
                    <a:pt x="0" y="3338"/>
                  </a:lnTo>
                  <a:lnTo>
                    <a:pt x="644" y="3338"/>
                  </a:lnTo>
                  <a:lnTo>
                    <a:pt x="644" y="352"/>
                  </a:lnTo>
                  <a:cubicBezTo>
                    <a:pt x="644" y="352"/>
                    <a:pt x="293" y="152"/>
                    <a:pt x="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3"/>
            <p:cNvSpPr/>
            <p:nvPr/>
          </p:nvSpPr>
          <p:spPr>
            <a:xfrm>
              <a:off x="7540189" y="2178569"/>
              <a:ext cx="48511" cy="67309"/>
            </a:xfrm>
            <a:custGeom>
              <a:avLst/>
              <a:gdLst/>
              <a:ahLst/>
              <a:cxnLst/>
              <a:rect l="l" t="t" r="r" b="b"/>
              <a:pathLst>
                <a:path w="1360" h="1887" extrusionOk="0">
                  <a:moveTo>
                    <a:pt x="211" y="1"/>
                  </a:moveTo>
                  <a:cubicBezTo>
                    <a:pt x="94" y="1"/>
                    <a:pt x="1" y="95"/>
                    <a:pt x="1" y="212"/>
                  </a:cubicBezTo>
                  <a:lnTo>
                    <a:pt x="1" y="1886"/>
                  </a:lnTo>
                  <a:lnTo>
                    <a:pt x="1359" y="1886"/>
                  </a:lnTo>
                  <a:lnTo>
                    <a:pt x="1359" y="212"/>
                  </a:lnTo>
                  <a:cubicBezTo>
                    <a:pt x="1359" y="95"/>
                    <a:pt x="1266" y="1"/>
                    <a:pt x="116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3"/>
            <p:cNvSpPr/>
            <p:nvPr/>
          </p:nvSpPr>
          <p:spPr>
            <a:xfrm>
              <a:off x="7281121" y="1970044"/>
              <a:ext cx="374000" cy="348960"/>
            </a:xfrm>
            <a:custGeom>
              <a:avLst/>
              <a:gdLst/>
              <a:ahLst/>
              <a:cxnLst/>
              <a:rect l="l" t="t" r="r" b="b"/>
              <a:pathLst>
                <a:path w="10485" h="9783" extrusionOk="0">
                  <a:moveTo>
                    <a:pt x="4297" y="1"/>
                  </a:moveTo>
                  <a:cubicBezTo>
                    <a:pt x="4282" y="1"/>
                    <a:pt x="4267" y="1"/>
                    <a:pt x="4253" y="1"/>
                  </a:cubicBezTo>
                  <a:cubicBezTo>
                    <a:pt x="1910" y="1"/>
                    <a:pt x="1" y="1922"/>
                    <a:pt x="1" y="4265"/>
                  </a:cubicBezTo>
                  <a:lnTo>
                    <a:pt x="1" y="9572"/>
                  </a:lnTo>
                  <a:cubicBezTo>
                    <a:pt x="1" y="9689"/>
                    <a:pt x="94" y="9783"/>
                    <a:pt x="212" y="9783"/>
                  </a:cubicBezTo>
                  <a:lnTo>
                    <a:pt x="10274" y="9783"/>
                  </a:lnTo>
                  <a:cubicBezTo>
                    <a:pt x="10391" y="9783"/>
                    <a:pt x="10485" y="9689"/>
                    <a:pt x="10485" y="9572"/>
                  </a:cubicBezTo>
                  <a:lnTo>
                    <a:pt x="10485" y="7627"/>
                  </a:lnTo>
                  <a:cubicBezTo>
                    <a:pt x="10485" y="7522"/>
                    <a:pt x="10391" y="7428"/>
                    <a:pt x="10286" y="7428"/>
                  </a:cubicBezTo>
                  <a:cubicBezTo>
                    <a:pt x="2894" y="7147"/>
                    <a:pt x="3105" y="3387"/>
                    <a:pt x="3901" y="2391"/>
                  </a:cubicBezTo>
                  <a:cubicBezTo>
                    <a:pt x="4433" y="1721"/>
                    <a:pt x="5072" y="1523"/>
                    <a:pt x="5640" y="1523"/>
                  </a:cubicBezTo>
                  <a:cubicBezTo>
                    <a:pt x="6134" y="1523"/>
                    <a:pt x="6574" y="1674"/>
                    <a:pt x="6842" y="1794"/>
                  </a:cubicBezTo>
                  <a:cubicBezTo>
                    <a:pt x="6895" y="1815"/>
                    <a:pt x="6951" y="1826"/>
                    <a:pt x="7005" y="1826"/>
                  </a:cubicBezTo>
                  <a:cubicBezTo>
                    <a:pt x="7130" y="1826"/>
                    <a:pt x="7249" y="1771"/>
                    <a:pt x="7322" y="1664"/>
                  </a:cubicBezTo>
                  <a:cubicBezTo>
                    <a:pt x="7451" y="1500"/>
                    <a:pt x="7439" y="1266"/>
                    <a:pt x="7287" y="1126"/>
                  </a:cubicBezTo>
                  <a:cubicBezTo>
                    <a:pt x="6649" y="512"/>
                    <a:pt x="5645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3"/>
            <p:cNvSpPr/>
            <p:nvPr/>
          </p:nvSpPr>
          <p:spPr>
            <a:xfrm>
              <a:off x="7301203" y="1977107"/>
              <a:ext cx="353918" cy="341897"/>
            </a:xfrm>
            <a:custGeom>
              <a:avLst/>
              <a:gdLst/>
              <a:ahLst/>
              <a:cxnLst/>
              <a:rect l="l" t="t" r="r" b="b"/>
              <a:pathLst>
                <a:path w="9922" h="9585" extrusionOk="0">
                  <a:moveTo>
                    <a:pt x="4555" y="1"/>
                  </a:moveTo>
                  <a:cubicBezTo>
                    <a:pt x="3617" y="1"/>
                    <a:pt x="2560" y="333"/>
                    <a:pt x="1687" y="1443"/>
                  </a:cubicBezTo>
                  <a:cubicBezTo>
                    <a:pt x="550" y="2861"/>
                    <a:pt x="0" y="8214"/>
                    <a:pt x="8563" y="9585"/>
                  </a:cubicBezTo>
                  <a:lnTo>
                    <a:pt x="9711" y="9585"/>
                  </a:lnTo>
                  <a:cubicBezTo>
                    <a:pt x="9828" y="9585"/>
                    <a:pt x="9922" y="9491"/>
                    <a:pt x="9922" y="9374"/>
                  </a:cubicBezTo>
                  <a:lnTo>
                    <a:pt x="9922" y="7429"/>
                  </a:lnTo>
                  <a:cubicBezTo>
                    <a:pt x="9922" y="7324"/>
                    <a:pt x="9828" y="7230"/>
                    <a:pt x="9723" y="7230"/>
                  </a:cubicBezTo>
                  <a:cubicBezTo>
                    <a:pt x="2331" y="6949"/>
                    <a:pt x="2542" y="3189"/>
                    <a:pt x="3338" y="2193"/>
                  </a:cubicBezTo>
                  <a:cubicBezTo>
                    <a:pt x="3870" y="1523"/>
                    <a:pt x="4506" y="1325"/>
                    <a:pt x="5072" y="1325"/>
                  </a:cubicBezTo>
                  <a:cubicBezTo>
                    <a:pt x="5566" y="1325"/>
                    <a:pt x="6006" y="1476"/>
                    <a:pt x="6279" y="1596"/>
                  </a:cubicBezTo>
                  <a:cubicBezTo>
                    <a:pt x="6327" y="1618"/>
                    <a:pt x="6379" y="1628"/>
                    <a:pt x="6431" y="1628"/>
                  </a:cubicBezTo>
                  <a:cubicBezTo>
                    <a:pt x="6517" y="1628"/>
                    <a:pt x="6604" y="1600"/>
                    <a:pt x="6677" y="1549"/>
                  </a:cubicBezTo>
                  <a:cubicBezTo>
                    <a:pt x="6899" y="1396"/>
                    <a:pt x="6911" y="1092"/>
                    <a:pt x="6724" y="928"/>
                  </a:cubicBezTo>
                  <a:cubicBezTo>
                    <a:pt x="6373" y="576"/>
                    <a:pt x="5904" y="272"/>
                    <a:pt x="5330" y="73"/>
                  </a:cubicBezTo>
                  <a:cubicBezTo>
                    <a:pt x="5086" y="28"/>
                    <a:pt x="4825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3"/>
            <p:cNvSpPr/>
            <p:nvPr/>
          </p:nvSpPr>
          <p:spPr>
            <a:xfrm>
              <a:off x="7342544" y="2000435"/>
              <a:ext cx="312576" cy="279724"/>
            </a:xfrm>
            <a:custGeom>
              <a:avLst/>
              <a:gdLst/>
              <a:ahLst/>
              <a:cxnLst/>
              <a:rect l="l" t="t" r="r" b="b"/>
              <a:pathLst>
                <a:path w="8763" h="7842" extrusionOk="0">
                  <a:moveTo>
                    <a:pt x="3654" y="1"/>
                  </a:moveTo>
                  <a:cubicBezTo>
                    <a:pt x="2890" y="1"/>
                    <a:pt x="2029" y="265"/>
                    <a:pt x="1312" y="1164"/>
                  </a:cubicBezTo>
                  <a:cubicBezTo>
                    <a:pt x="294" y="2441"/>
                    <a:pt x="0" y="7150"/>
                    <a:pt x="8763" y="7841"/>
                  </a:cubicBezTo>
                  <a:lnTo>
                    <a:pt x="8763" y="6775"/>
                  </a:lnTo>
                  <a:cubicBezTo>
                    <a:pt x="8763" y="6670"/>
                    <a:pt x="8669" y="6576"/>
                    <a:pt x="8564" y="6576"/>
                  </a:cubicBezTo>
                  <a:cubicBezTo>
                    <a:pt x="1172" y="6295"/>
                    <a:pt x="1383" y="2535"/>
                    <a:pt x="2179" y="1539"/>
                  </a:cubicBezTo>
                  <a:cubicBezTo>
                    <a:pt x="2710" y="869"/>
                    <a:pt x="3353" y="673"/>
                    <a:pt x="3923" y="673"/>
                  </a:cubicBezTo>
                  <a:cubicBezTo>
                    <a:pt x="4410" y="673"/>
                    <a:pt x="4843" y="816"/>
                    <a:pt x="5108" y="930"/>
                  </a:cubicBezTo>
                  <a:cubicBezTo>
                    <a:pt x="5164" y="953"/>
                    <a:pt x="5224" y="965"/>
                    <a:pt x="5283" y="965"/>
                  </a:cubicBezTo>
                  <a:cubicBezTo>
                    <a:pt x="5398" y="965"/>
                    <a:pt x="5511" y="921"/>
                    <a:pt x="5588" y="836"/>
                  </a:cubicBezTo>
                  <a:cubicBezTo>
                    <a:pt x="5706" y="707"/>
                    <a:pt x="5717" y="520"/>
                    <a:pt x="5647" y="379"/>
                  </a:cubicBezTo>
                  <a:lnTo>
                    <a:pt x="5647" y="379"/>
                  </a:lnTo>
                  <a:cubicBezTo>
                    <a:pt x="5591" y="395"/>
                    <a:pt x="5534" y="403"/>
                    <a:pt x="5478" y="403"/>
                  </a:cubicBezTo>
                  <a:cubicBezTo>
                    <a:pt x="5406" y="403"/>
                    <a:pt x="5333" y="389"/>
                    <a:pt x="5260" y="356"/>
                  </a:cubicBezTo>
                  <a:cubicBezTo>
                    <a:pt x="4902" y="198"/>
                    <a:pt x="4315" y="1"/>
                    <a:pt x="3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3"/>
            <p:cNvSpPr/>
            <p:nvPr/>
          </p:nvSpPr>
          <p:spPr>
            <a:xfrm>
              <a:off x="7540581" y="2148892"/>
              <a:ext cx="47691" cy="10915"/>
            </a:xfrm>
            <a:custGeom>
              <a:avLst/>
              <a:gdLst/>
              <a:ahLst/>
              <a:cxnLst/>
              <a:rect l="l" t="t" r="r" b="b"/>
              <a:pathLst>
                <a:path w="1337" h="306" extrusionOk="0">
                  <a:moveTo>
                    <a:pt x="154" y="1"/>
                  </a:moveTo>
                  <a:cubicBezTo>
                    <a:pt x="71" y="1"/>
                    <a:pt x="1" y="60"/>
                    <a:pt x="1" y="153"/>
                  </a:cubicBezTo>
                  <a:cubicBezTo>
                    <a:pt x="1" y="235"/>
                    <a:pt x="71" y="305"/>
                    <a:pt x="154" y="305"/>
                  </a:cubicBezTo>
                  <a:lnTo>
                    <a:pt x="1184" y="305"/>
                  </a:lnTo>
                  <a:cubicBezTo>
                    <a:pt x="1266" y="305"/>
                    <a:pt x="1336" y="235"/>
                    <a:pt x="1336" y="153"/>
                  </a:cubicBezTo>
                  <a:cubicBezTo>
                    <a:pt x="1336" y="60"/>
                    <a:pt x="1266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3"/>
            <p:cNvSpPr/>
            <p:nvPr/>
          </p:nvSpPr>
          <p:spPr>
            <a:xfrm>
              <a:off x="7442811" y="2232966"/>
              <a:ext cx="35135" cy="22543"/>
            </a:xfrm>
            <a:custGeom>
              <a:avLst/>
              <a:gdLst/>
              <a:ahLst/>
              <a:cxnLst/>
              <a:rect l="l" t="t" r="r" b="b"/>
              <a:pathLst>
                <a:path w="985" h="632" extrusionOk="0">
                  <a:moveTo>
                    <a:pt x="176" y="1"/>
                  </a:moveTo>
                  <a:cubicBezTo>
                    <a:pt x="122" y="1"/>
                    <a:pt x="68" y="32"/>
                    <a:pt x="36" y="80"/>
                  </a:cubicBezTo>
                  <a:cubicBezTo>
                    <a:pt x="1" y="163"/>
                    <a:pt x="24" y="256"/>
                    <a:pt x="107" y="291"/>
                  </a:cubicBezTo>
                  <a:cubicBezTo>
                    <a:pt x="305" y="408"/>
                    <a:pt x="528" y="514"/>
                    <a:pt x="750" y="608"/>
                  </a:cubicBezTo>
                  <a:cubicBezTo>
                    <a:pt x="774" y="619"/>
                    <a:pt x="786" y="631"/>
                    <a:pt x="809" y="631"/>
                  </a:cubicBezTo>
                  <a:cubicBezTo>
                    <a:pt x="868" y="631"/>
                    <a:pt x="927" y="596"/>
                    <a:pt x="950" y="538"/>
                  </a:cubicBezTo>
                  <a:cubicBezTo>
                    <a:pt x="985" y="455"/>
                    <a:pt x="950" y="361"/>
                    <a:pt x="868" y="327"/>
                  </a:cubicBezTo>
                  <a:cubicBezTo>
                    <a:pt x="657" y="233"/>
                    <a:pt x="446" y="127"/>
                    <a:pt x="247" y="22"/>
                  </a:cubicBezTo>
                  <a:cubicBezTo>
                    <a:pt x="225" y="7"/>
                    <a:pt x="201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3"/>
            <p:cNvSpPr/>
            <p:nvPr/>
          </p:nvSpPr>
          <p:spPr>
            <a:xfrm>
              <a:off x="7565657" y="2246627"/>
              <a:ext cx="55645" cy="16408"/>
            </a:xfrm>
            <a:custGeom>
              <a:avLst/>
              <a:gdLst/>
              <a:ahLst/>
              <a:cxnLst/>
              <a:rect l="l" t="t" r="r" b="b"/>
              <a:pathLst>
                <a:path w="1560" h="460" extrusionOk="0">
                  <a:moveTo>
                    <a:pt x="168" y="0"/>
                  </a:moveTo>
                  <a:cubicBezTo>
                    <a:pt x="93" y="0"/>
                    <a:pt x="23" y="56"/>
                    <a:pt x="13" y="131"/>
                  </a:cubicBezTo>
                  <a:cubicBezTo>
                    <a:pt x="1" y="213"/>
                    <a:pt x="60" y="295"/>
                    <a:pt x="141" y="306"/>
                  </a:cubicBezTo>
                  <a:cubicBezTo>
                    <a:pt x="528" y="365"/>
                    <a:pt x="950" y="424"/>
                    <a:pt x="1383" y="459"/>
                  </a:cubicBezTo>
                  <a:lnTo>
                    <a:pt x="1395" y="459"/>
                  </a:lnTo>
                  <a:cubicBezTo>
                    <a:pt x="1477" y="459"/>
                    <a:pt x="1536" y="389"/>
                    <a:pt x="1547" y="306"/>
                  </a:cubicBezTo>
                  <a:cubicBezTo>
                    <a:pt x="1559" y="225"/>
                    <a:pt x="1489" y="155"/>
                    <a:pt x="1406" y="142"/>
                  </a:cubicBezTo>
                  <a:cubicBezTo>
                    <a:pt x="985" y="108"/>
                    <a:pt x="575" y="61"/>
                    <a:pt x="188" y="2"/>
                  </a:cubicBezTo>
                  <a:cubicBezTo>
                    <a:pt x="181" y="1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3"/>
            <p:cNvSpPr/>
            <p:nvPr/>
          </p:nvSpPr>
          <p:spPr>
            <a:xfrm>
              <a:off x="7454511" y="2211671"/>
              <a:ext cx="89460" cy="39665"/>
            </a:xfrm>
            <a:custGeom>
              <a:avLst/>
              <a:gdLst/>
              <a:ahLst/>
              <a:cxnLst/>
              <a:rect l="l" t="t" r="r" b="b"/>
              <a:pathLst>
                <a:path w="2508" h="1112" extrusionOk="0">
                  <a:moveTo>
                    <a:pt x="177" y="0"/>
                  </a:moveTo>
                  <a:cubicBezTo>
                    <a:pt x="123" y="0"/>
                    <a:pt x="69" y="32"/>
                    <a:pt x="36" y="80"/>
                  </a:cubicBezTo>
                  <a:cubicBezTo>
                    <a:pt x="1" y="162"/>
                    <a:pt x="24" y="256"/>
                    <a:pt x="94" y="291"/>
                  </a:cubicBezTo>
                  <a:cubicBezTo>
                    <a:pt x="716" y="630"/>
                    <a:pt x="1453" y="912"/>
                    <a:pt x="2297" y="1099"/>
                  </a:cubicBezTo>
                  <a:cubicBezTo>
                    <a:pt x="2309" y="1111"/>
                    <a:pt x="2320" y="1111"/>
                    <a:pt x="2332" y="1111"/>
                  </a:cubicBezTo>
                  <a:cubicBezTo>
                    <a:pt x="2403" y="1111"/>
                    <a:pt x="2473" y="1064"/>
                    <a:pt x="2484" y="994"/>
                  </a:cubicBezTo>
                  <a:cubicBezTo>
                    <a:pt x="2508" y="900"/>
                    <a:pt x="2449" y="818"/>
                    <a:pt x="2367" y="807"/>
                  </a:cubicBezTo>
                  <a:cubicBezTo>
                    <a:pt x="1559" y="607"/>
                    <a:pt x="844" y="349"/>
                    <a:pt x="247" y="21"/>
                  </a:cubicBezTo>
                  <a:cubicBezTo>
                    <a:pt x="225" y="7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3"/>
            <p:cNvSpPr/>
            <p:nvPr/>
          </p:nvSpPr>
          <p:spPr>
            <a:xfrm>
              <a:off x="7375574" y="2085400"/>
              <a:ext cx="55181" cy="111611"/>
            </a:xfrm>
            <a:custGeom>
              <a:avLst/>
              <a:gdLst/>
              <a:ahLst/>
              <a:cxnLst/>
              <a:rect l="l" t="t" r="r" b="b"/>
              <a:pathLst>
                <a:path w="1547" h="3129" extrusionOk="0">
                  <a:moveTo>
                    <a:pt x="211" y="0"/>
                  </a:moveTo>
                  <a:cubicBezTo>
                    <a:pt x="129" y="0"/>
                    <a:pt x="47" y="59"/>
                    <a:pt x="47" y="141"/>
                  </a:cubicBezTo>
                  <a:cubicBezTo>
                    <a:pt x="0" y="726"/>
                    <a:pt x="105" y="1312"/>
                    <a:pt x="363" y="1851"/>
                  </a:cubicBezTo>
                  <a:cubicBezTo>
                    <a:pt x="574" y="2308"/>
                    <a:pt x="878" y="2718"/>
                    <a:pt x="1265" y="3081"/>
                  </a:cubicBezTo>
                  <a:cubicBezTo>
                    <a:pt x="1300" y="3116"/>
                    <a:pt x="1336" y="3128"/>
                    <a:pt x="1370" y="3128"/>
                  </a:cubicBezTo>
                  <a:cubicBezTo>
                    <a:pt x="1417" y="3128"/>
                    <a:pt x="1453" y="3105"/>
                    <a:pt x="1487" y="3081"/>
                  </a:cubicBezTo>
                  <a:cubicBezTo>
                    <a:pt x="1546" y="3011"/>
                    <a:pt x="1546" y="2917"/>
                    <a:pt x="1476" y="2858"/>
                  </a:cubicBezTo>
                  <a:cubicBezTo>
                    <a:pt x="1113" y="2519"/>
                    <a:pt x="831" y="2144"/>
                    <a:pt x="644" y="1723"/>
                  </a:cubicBezTo>
                  <a:cubicBezTo>
                    <a:pt x="410" y="1231"/>
                    <a:pt x="316" y="692"/>
                    <a:pt x="352" y="164"/>
                  </a:cubicBezTo>
                  <a:cubicBezTo>
                    <a:pt x="363" y="83"/>
                    <a:pt x="293" y="12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3"/>
            <p:cNvSpPr/>
            <p:nvPr/>
          </p:nvSpPr>
          <p:spPr>
            <a:xfrm>
              <a:off x="7381816" y="2034749"/>
              <a:ext cx="25540" cy="36062"/>
            </a:xfrm>
            <a:custGeom>
              <a:avLst/>
              <a:gdLst/>
              <a:ahLst/>
              <a:cxnLst/>
              <a:rect l="l" t="t" r="r" b="b"/>
              <a:pathLst>
                <a:path w="716" h="1011" extrusionOk="0">
                  <a:moveTo>
                    <a:pt x="539" y="1"/>
                  </a:moveTo>
                  <a:cubicBezTo>
                    <a:pt x="494" y="1"/>
                    <a:pt x="449" y="21"/>
                    <a:pt x="422" y="61"/>
                  </a:cubicBezTo>
                  <a:cubicBezTo>
                    <a:pt x="258" y="261"/>
                    <a:pt x="118" y="519"/>
                    <a:pt x="24" y="800"/>
                  </a:cubicBezTo>
                  <a:cubicBezTo>
                    <a:pt x="0" y="881"/>
                    <a:pt x="36" y="975"/>
                    <a:pt x="118" y="998"/>
                  </a:cubicBezTo>
                  <a:cubicBezTo>
                    <a:pt x="141" y="1011"/>
                    <a:pt x="153" y="1011"/>
                    <a:pt x="177" y="1011"/>
                  </a:cubicBezTo>
                  <a:cubicBezTo>
                    <a:pt x="235" y="1011"/>
                    <a:pt x="294" y="964"/>
                    <a:pt x="317" y="905"/>
                  </a:cubicBezTo>
                  <a:cubicBezTo>
                    <a:pt x="399" y="659"/>
                    <a:pt x="528" y="425"/>
                    <a:pt x="656" y="249"/>
                  </a:cubicBezTo>
                  <a:cubicBezTo>
                    <a:pt x="715" y="191"/>
                    <a:pt x="703" y="85"/>
                    <a:pt x="633" y="38"/>
                  </a:cubicBezTo>
                  <a:cubicBezTo>
                    <a:pt x="608" y="13"/>
                    <a:pt x="574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3"/>
            <p:cNvSpPr/>
            <p:nvPr/>
          </p:nvSpPr>
          <p:spPr>
            <a:xfrm>
              <a:off x="7326243" y="1988878"/>
              <a:ext cx="112039" cy="60603"/>
            </a:xfrm>
            <a:custGeom>
              <a:avLst/>
              <a:gdLst/>
              <a:ahLst/>
              <a:cxnLst/>
              <a:rect l="l" t="t" r="r" b="b"/>
              <a:pathLst>
                <a:path w="3141" h="1699" extrusionOk="0">
                  <a:moveTo>
                    <a:pt x="2976" y="1"/>
                  </a:moveTo>
                  <a:cubicBezTo>
                    <a:pt x="1828" y="1"/>
                    <a:pt x="762" y="527"/>
                    <a:pt x="48" y="1441"/>
                  </a:cubicBezTo>
                  <a:cubicBezTo>
                    <a:pt x="1" y="1511"/>
                    <a:pt x="12" y="1605"/>
                    <a:pt x="82" y="1664"/>
                  </a:cubicBezTo>
                  <a:cubicBezTo>
                    <a:pt x="106" y="1687"/>
                    <a:pt x="141" y="1699"/>
                    <a:pt x="176" y="1699"/>
                  </a:cubicBezTo>
                  <a:cubicBezTo>
                    <a:pt x="223" y="1699"/>
                    <a:pt x="270" y="1675"/>
                    <a:pt x="293" y="1628"/>
                  </a:cubicBezTo>
                  <a:cubicBezTo>
                    <a:pt x="949" y="797"/>
                    <a:pt x="1922" y="305"/>
                    <a:pt x="2976" y="305"/>
                  </a:cubicBezTo>
                  <a:cubicBezTo>
                    <a:pt x="3070" y="305"/>
                    <a:pt x="3140" y="235"/>
                    <a:pt x="3140" y="152"/>
                  </a:cubicBezTo>
                  <a:cubicBezTo>
                    <a:pt x="3140" y="59"/>
                    <a:pt x="3070" y="1"/>
                    <a:pt x="2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3"/>
            <p:cNvSpPr/>
            <p:nvPr/>
          </p:nvSpPr>
          <p:spPr>
            <a:xfrm>
              <a:off x="7299919" y="2068600"/>
              <a:ext cx="21366" cy="59426"/>
            </a:xfrm>
            <a:custGeom>
              <a:avLst/>
              <a:gdLst/>
              <a:ahLst/>
              <a:cxnLst/>
              <a:rect l="l" t="t" r="r" b="b"/>
              <a:pathLst>
                <a:path w="599" h="1666" extrusionOk="0">
                  <a:moveTo>
                    <a:pt x="415" y="1"/>
                  </a:moveTo>
                  <a:cubicBezTo>
                    <a:pt x="354" y="1"/>
                    <a:pt x="299" y="36"/>
                    <a:pt x="282" y="96"/>
                  </a:cubicBezTo>
                  <a:cubicBezTo>
                    <a:pt x="94" y="541"/>
                    <a:pt x="0" y="1022"/>
                    <a:pt x="0" y="1502"/>
                  </a:cubicBezTo>
                  <a:cubicBezTo>
                    <a:pt x="0" y="1596"/>
                    <a:pt x="71" y="1666"/>
                    <a:pt x="164" y="1666"/>
                  </a:cubicBezTo>
                  <a:cubicBezTo>
                    <a:pt x="247" y="1666"/>
                    <a:pt x="317" y="1596"/>
                    <a:pt x="317" y="1502"/>
                  </a:cubicBezTo>
                  <a:cubicBezTo>
                    <a:pt x="317" y="1057"/>
                    <a:pt x="399" y="624"/>
                    <a:pt x="563" y="213"/>
                  </a:cubicBezTo>
                  <a:cubicBezTo>
                    <a:pt x="598" y="132"/>
                    <a:pt x="563" y="38"/>
                    <a:pt x="481" y="15"/>
                  </a:cubicBezTo>
                  <a:cubicBezTo>
                    <a:pt x="460" y="5"/>
                    <a:pt x="437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3"/>
            <p:cNvSpPr/>
            <p:nvPr/>
          </p:nvSpPr>
          <p:spPr>
            <a:xfrm>
              <a:off x="7328775" y="2141580"/>
              <a:ext cx="173856" cy="147745"/>
            </a:xfrm>
            <a:custGeom>
              <a:avLst/>
              <a:gdLst/>
              <a:ahLst/>
              <a:cxnLst/>
              <a:rect l="l" t="t" r="r" b="b"/>
              <a:pathLst>
                <a:path w="4874" h="4142" extrusionOk="0">
                  <a:moveTo>
                    <a:pt x="183" y="1"/>
                  </a:moveTo>
                  <a:cubicBezTo>
                    <a:pt x="169" y="1"/>
                    <a:pt x="155" y="3"/>
                    <a:pt x="141" y="7"/>
                  </a:cubicBezTo>
                  <a:cubicBezTo>
                    <a:pt x="58" y="18"/>
                    <a:pt x="0" y="112"/>
                    <a:pt x="24" y="194"/>
                  </a:cubicBezTo>
                  <a:cubicBezTo>
                    <a:pt x="35" y="229"/>
                    <a:pt x="258" y="1049"/>
                    <a:pt x="937" y="1952"/>
                  </a:cubicBezTo>
                  <a:cubicBezTo>
                    <a:pt x="1336" y="2490"/>
                    <a:pt x="1815" y="2936"/>
                    <a:pt x="2354" y="3287"/>
                  </a:cubicBezTo>
                  <a:cubicBezTo>
                    <a:pt x="3034" y="3720"/>
                    <a:pt x="3819" y="4013"/>
                    <a:pt x="4674" y="4142"/>
                  </a:cubicBezTo>
                  <a:lnTo>
                    <a:pt x="4697" y="4142"/>
                  </a:lnTo>
                  <a:cubicBezTo>
                    <a:pt x="4780" y="4142"/>
                    <a:pt x="4838" y="4095"/>
                    <a:pt x="4861" y="4013"/>
                  </a:cubicBezTo>
                  <a:cubicBezTo>
                    <a:pt x="4873" y="3931"/>
                    <a:pt x="4814" y="3849"/>
                    <a:pt x="4721" y="3837"/>
                  </a:cubicBezTo>
                  <a:cubicBezTo>
                    <a:pt x="3913" y="3709"/>
                    <a:pt x="3174" y="3439"/>
                    <a:pt x="2530" y="3029"/>
                  </a:cubicBezTo>
                  <a:cubicBezTo>
                    <a:pt x="2026" y="2701"/>
                    <a:pt x="1570" y="2280"/>
                    <a:pt x="1195" y="1775"/>
                  </a:cubicBezTo>
                  <a:cubicBezTo>
                    <a:pt x="539" y="921"/>
                    <a:pt x="328" y="124"/>
                    <a:pt x="328" y="112"/>
                  </a:cubicBezTo>
                  <a:cubicBezTo>
                    <a:pt x="309" y="45"/>
                    <a:pt x="249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3"/>
            <p:cNvSpPr/>
            <p:nvPr/>
          </p:nvSpPr>
          <p:spPr>
            <a:xfrm>
              <a:off x="7302844" y="2175859"/>
              <a:ext cx="64384" cy="95524"/>
            </a:xfrm>
            <a:custGeom>
              <a:avLst/>
              <a:gdLst/>
              <a:ahLst/>
              <a:cxnLst/>
              <a:rect l="l" t="t" r="r" b="b"/>
              <a:pathLst>
                <a:path w="1805" h="2678" extrusionOk="0">
                  <a:moveTo>
                    <a:pt x="172" y="1"/>
                  </a:moveTo>
                  <a:cubicBezTo>
                    <a:pt x="158" y="1"/>
                    <a:pt x="144" y="3"/>
                    <a:pt x="129" y="7"/>
                  </a:cubicBezTo>
                  <a:cubicBezTo>
                    <a:pt x="48" y="30"/>
                    <a:pt x="1" y="112"/>
                    <a:pt x="12" y="194"/>
                  </a:cubicBezTo>
                  <a:cubicBezTo>
                    <a:pt x="36" y="252"/>
                    <a:pt x="376" y="1517"/>
                    <a:pt x="1524" y="2631"/>
                  </a:cubicBezTo>
                  <a:cubicBezTo>
                    <a:pt x="1558" y="2665"/>
                    <a:pt x="1594" y="2677"/>
                    <a:pt x="1641" y="2677"/>
                  </a:cubicBezTo>
                  <a:cubicBezTo>
                    <a:pt x="1676" y="2677"/>
                    <a:pt x="1722" y="2665"/>
                    <a:pt x="1746" y="2631"/>
                  </a:cubicBezTo>
                  <a:cubicBezTo>
                    <a:pt x="1805" y="2572"/>
                    <a:pt x="1805" y="2467"/>
                    <a:pt x="1746" y="2408"/>
                  </a:cubicBezTo>
                  <a:cubicBezTo>
                    <a:pt x="657" y="1365"/>
                    <a:pt x="329" y="135"/>
                    <a:pt x="317" y="112"/>
                  </a:cubicBezTo>
                  <a:cubicBezTo>
                    <a:pt x="297" y="44"/>
                    <a:pt x="238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0" name="Google Shape;6540;p33"/>
          <p:cNvGrpSpPr/>
          <p:nvPr/>
        </p:nvGrpSpPr>
        <p:grpSpPr>
          <a:xfrm>
            <a:off x="6094074" y="1619009"/>
            <a:ext cx="379453" cy="379885"/>
            <a:chOff x="6655584" y="2641134"/>
            <a:chExt cx="379453" cy="379885"/>
          </a:xfrm>
        </p:grpSpPr>
        <p:sp>
          <p:nvSpPr>
            <p:cNvPr id="6541" name="Google Shape;6541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0" y="1090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2425" y="188"/>
                  </a:lnTo>
                  <a:lnTo>
                    <a:pt x="2425" y="2578"/>
                  </a:lnTo>
                  <a:cubicBezTo>
                    <a:pt x="2425" y="2828"/>
                    <a:pt x="2219" y="3015"/>
                    <a:pt x="1990" y="3015"/>
                  </a:cubicBezTo>
                  <a:cubicBezTo>
                    <a:pt x="1940" y="3015"/>
                    <a:pt x="1890" y="3007"/>
                    <a:pt x="1840" y="2988"/>
                  </a:cubicBezTo>
                  <a:lnTo>
                    <a:pt x="0" y="2296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3"/>
            <p:cNvSpPr/>
            <p:nvPr/>
          </p:nvSpPr>
          <p:spPr>
            <a:xfrm>
              <a:off x="7010353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540" y="1558"/>
                  </a:lnTo>
                  <a:cubicBezTo>
                    <a:pt x="621" y="1534"/>
                    <a:pt x="692" y="1441"/>
                    <a:pt x="692" y="1347"/>
                  </a:cubicBezTo>
                  <a:lnTo>
                    <a:pt x="692" y="375"/>
                  </a:lnTo>
                  <a:cubicBezTo>
                    <a:pt x="692" y="281"/>
                    <a:pt x="621" y="199"/>
                    <a:pt x="540" y="1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3"/>
            <p:cNvSpPr/>
            <p:nvPr/>
          </p:nvSpPr>
          <p:spPr>
            <a:xfrm>
              <a:off x="6985706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0" y="94"/>
                    <a:pt x="0" y="212"/>
                  </a:cubicBezTo>
                  <a:lnTo>
                    <a:pt x="0" y="4535"/>
                  </a:lnTo>
                  <a:cubicBezTo>
                    <a:pt x="0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86" y="4757"/>
                    <a:pt x="692" y="4652"/>
                    <a:pt x="692" y="4535"/>
                  </a:cubicBezTo>
                  <a:lnTo>
                    <a:pt x="692" y="212"/>
                  </a:lnTo>
                  <a:cubicBezTo>
                    <a:pt x="692" y="94"/>
                    <a:pt x="586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3"/>
            <p:cNvSpPr/>
            <p:nvPr/>
          </p:nvSpPr>
          <p:spPr>
            <a:xfrm>
              <a:off x="6857438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3"/>
            <p:cNvSpPr/>
            <p:nvPr/>
          </p:nvSpPr>
          <p:spPr>
            <a:xfrm>
              <a:off x="6832755" y="2721355"/>
              <a:ext cx="24719" cy="299664"/>
            </a:xfrm>
            <a:custGeom>
              <a:avLst/>
              <a:gdLst/>
              <a:ahLst/>
              <a:cxnLst/>
              <a:rect l="l" t="t" r="r" b="b"/>
              <a:pathLst>
                <a:path w="693" h="8401" extrusionOk="0">
                  <a:moveTo>
                    <a:pt x="1" y="0"/>
                  </a:moveTo>
                  <a:lnTo>
                    <a:pt x="1" y="8224"/>
                  </a:lnTo>
                  <a:cubicBezTo>
                    <a:pt x="1" y="8318"/>
                    <a:pt x="83" y="8400"/>
                    <a:pt x="165" y="8400"/>
                  </a:cubicBezTo>
                  <a:lnTo>
                    <a:pt x="528" y="8400"/>
                  </a:lnTo>
                  <a:cubicBezTo>
                    <a:pt x="622" y="8400"/>
                    <a:pt x="692" y="8318"/>
                    <a:pt x="692" y="8224"/>
                  </a:cubicBezTo>
                  <a:lnTo>
                    <a:pt x="69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3"/>
            <p:cNvSpPr/>
            <p:nvPr/>
          </p:nvSpPr>
          <p:spPr>
            <a:xfrm>
              <a:off x="6832755" y="2721355"/>
              <a:ext cx="24719" cy="20082"/>
            </a:xfrm>
            <a:custGeom>
              <a:avLst/>
              <a:gdLst/>
              <a:ahLst/>
              <a:cxnLst/>
              <a:rect l="l" t="t" r="r" b="b"/>
              <a:pathLst>
                <a:path w="693" h="563" extrusionOk="0">
                  <a:moveTo>
                    <a:pt x="1" y="0"/>
                  </a:moveTo>
                  <a:lnTo>
                    <a:pt x="1" y="563"/>
                  </a:lnTo>
                  <a:lnTo>
                    <a:pt x="692" y="56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3"/>
            <p:cNvSpPr/>
            <p:nvPr/>
          </p:nvSpPr>
          <p:spPr>
            <a:xfrm>
              <a:off x="6790986" y="2696707"/>
              <a:ext cx="108258" cy="24684"/>
            </a:xfrm>
            <a:custGeom>
              <a:avLst/>
              <a:gdLst/>
              <a:ahLst/>
              <a:cxnLst/>
              <a:rect l="l" t="t" r="r" b="b"/>
              <a:pathLst>
                <a:path w="3035" h="69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lnTo>
                    <a:pt x="0" y="527"/>
                  </a:lnTo>
                  <a:cubicBezTo>
                    <a:pt x="0" y="621"/>
                    <a:pt x="83" y="691"/>
                    <a:pt x="177" y="691"/>
                  </a:cubicBezTo>
                  <a:lnTo>
                    <a:pt x="2859" y="691"/>
                  </a:lnTo>
                  <a:cubicBezTo>
                    <a:pt x="2952" y="691"/>
                    <a:pt x="3035" y="621"/>
                    <a:pt x="3035" y="527"/>
                  </a:cubicBezTo>
                  <a:lnTo>
                    <a:pt x="3035" y="176"/>
                  </a:lnTo>
                  <a:cubicBezTo>
                    <a:pt x="3035" y="82"/>
                    <a:pt x="2952" y="1"/>
                    <a:pt x="285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3"/>
            <p:cNvSpPr/>
            <p:nvPr/>
          </p:nvSpPr>
          <p:spPr>
            <a:xfrm>
              <a:off x="6876236" y="2696707"/>
              <a:ext cx="23007" cy="24684"/>
            </a:xfrm>
            <a:custGeom>
              <a:avLst/>
              <a:gdLst/>
              <a:ahLst/>
              <a:cxnLst/>
              <a:rect l="l" t="t" r="r" b="b"/>
              <a:pathLst>
                <a:path w="645" h="692" extrusionOk="0">
                  <a:moveTo>
                    <a:pt x="0" y="1"/>
                  </a:moveTo>
                  <a:cubicBezTo>
                    <a:pt x="94" y="1"/>
                    <a:pt x="164" y="82"/>
                    <a:pt x="164" y="176"/>
                  </a:cubicBezTo>
                  <a:lnTo>
                    <a:pt x="164" y="527"/>
                  </a:lnTo>
                  <a:cubicBezTo>
                    <a:pt x="164" y="621"/>
                    <a:pt x="94" y="691"/>
                    <a:pt x="0" y="691"/>
                  </a:cubicBezTo>
                  <a:lnTo>
                    <a:pt x="469" y="691"/>
                  </a:lnTo>
                  <a:cubicBezTo>
                    <a:pt x="562" y="691"/>
                    <a:pt x="645" y="621"/>
                    <a:pt x="645" y="527"/>
                  </a:cubicBezTo>
                  <a:lnTo>
                    <a:pt x="645" y="176"/>
                  </a:lnTo>
                  <a:cubicBezTo>
                    <a:pt x="645" y="82"/>
                    <a:pt x="562" y="1"/>
                    <a:pt x="46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3"/>
            <p:cNvSpPr/>
            <p:nvPr/>
          </p:nvSpPr>
          <p:spPr>
            <a:xfrm>
              <a:off x="6802685" y="2641134"/>
              <a:ext cx="84859" cy="55610"/>
            </a:xfrm>
            <a:custGeom>
              <a:avLst/>
              <a:gdLst/>
              <a:ahLst/>
              <a:cxnLst/>
              <a:rect l="l" t="t" r="r" b="b"/>
              <a:pathLst>
                <a:path w="2379" h="1559" extrusionOk="0">
                  <a:moveTo>
                    <a:pt x="598" y="0"/>
                  </a:moveTo>
                  <a:cubicBezTo>
                    <a:pt x="505" y="0"/>
                    <a:pt x="422" y="70"/>
                    <a:pt x="387" y="164"/>
                  </a:cubicBezTo>
                  <a:lnTo>
                    <a:pt x="0" y="1559"/>
                  </a:lnTo>
                  <a:lnTo>
                    <a:pt x="2379" y="1559"/>
                  </a:lnTo>
                  <a:lnTo>
                    <a:pt x="1992" y="164"/>
                  </a:lnTo>
                  <a:cubicBezTo>
                    <a:pt x="1968" y="70"/>
                    <a:pt x="1887" y="0"/>
                    <a:pt x="178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3"/>
            <p:cNvSpPr/>
            <p:nvPr/>
          </p:nvSpPr>
          <p:spPr>
            <a:xfrm>
              <a:off x="6846987" y="2641134"/>
              <a:ext cx="40557" cy="55610"/>
            </a:xfrm>
            <a:custGeom>
              <a:avLst/>
              <a:gdLst/>
              <a:ahLst/>
              <a:cxnLst/>
              <a:rect l="l" t="t" r="r" b="b"/>
              <a:pathLst>
                <a:path w="1137" h="1559" extrusionOk="0">
                  <a:moveTo>
                    <a:pt x="0" y="0"/>
                  </a:moveTo>
                  <a:cubicBezTo>
                    <a:pt x="94" y="0"/>
                    <a:pt x="188" y="70"/>
                    <a:pt x="211" y="164"/>
                  </a:cubicBezTo>
                  <a:lnTo>
                    <a:pt x="598" y="1559"/>
                  </a:lnTo>
                  <a:lnTo>
                    <a:pt x="1137" y="1559"/>
                  </a:lnTo>
                  <a:lnTo>
                    <a:pt x="750" y="164"/>
                  </a:lnTo>
                  <a:cubicBezTo>
                    <a:pt x="726" y="70"/>
                    <a:pt x="645" y="0"/>
                    <a:pt x="539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3"/>
            <p:cNvSpPr/>
            <p:nvPr/>
          </p:nvSpPr>
          <p:spPr>
            <a:xfrm>
              <a:off x="6704915" y="2721355"/>
              <a:ext cx="103265" cy="139184"/>
            </a:xfrm>
            <a:custGeom>
              <a:avLst/>
              <a:gdLst/>
              <a:ahLst/>
              <a:cxnLst/>
              <a:rect l="l" t="t" r="r" b="b"/>
              <a:pathLst>
                <a:path w="2895" h="3902" extrusionOk="0">
                  <a:moveTo>
                    <a:pt x="0" y="0"/>
                  </a:moveTo>
                  <a:lnTo>
                    <a:pt x="0" y="3902"/>
                  </a:lnTo>
                  <a:lnTo>
                    <a:pt x="2894" y="2812"/>
                  </a:lnTo>
                  <a:lnTo>
                    <a:pt x="2894" y="1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3"/>
            <p:cNvSpPr/>
            <p:nvPr/>
          </p:nvSpPr>
          <p:spPr>
            <a:xfrm>
              <a:off x="6704915" y="2753957"/>
              <a:ext cx="103265" cy="106582"/>
            </a:xfrm>
            <a:custGeom>
              <a:avLst/>
              <a:gdLst/>
              <a:ahLst/>
              <a:cxnLst/>
              <a:rect l="l" t="t" r="r" b="b"/>
              <a:pathLst>
                <a:path w="2895" h="2988" extrusionOk="0">
                  <a:moveTo>
                    <a:pt x="2413" y="0"/>
                  </a:moveTo>
                  <a:lnTo>
                    <a:pt x="2413" y="1195"/>
                  </a:lnTo>
                  <a:cubicBezTo>
                    <a:pt x="2413" y="1371"/>
                    <a:pt x="2308" y="1535"/>
                    <a:pt x="2132" y="1593"/>
                  </a:cubicBezTo>
                  <a:lnTo>
                    <a:pt x="0" y="2390"/>
                  </a:lnTo>
                  <a:lnTo>
                    <a:pt x="0" y="2988"/>
                  </a:lnTo>
                  <a:lnTo>
                    <a:pt x="2894" y="1898"/>
                  </a:lnTo>
                  <a:lnTo>
                    <a:pt x="2894" y="17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3"/>
            <p:cNvSpPr/>
            <p:nvPr/>
          </p:nvSpPr>
          <p:spPr>
            <a:xfrm>
              <a:off x="6655584" y="2760235"/>
              <a:ext cx="24719" cy="61424"/>
            </a:xfrm>
            <a:custGeom>
              <a:avLst/>
              <a:gdLst/>
              <a:ahLst/>
              <a:cxnLst/>
              <a:rect l="l" t="t" r="r" b="b"/>
              <a:pathLst>
                <a:path w="693" h="1722" extrusionOk="0">
                  <a:moveTo>
                    <a:pt x="693" y="0"/>
                  </a:moveTo>
                  <a:lnTo>
                    <a:pt x="154" y="164"/>
                  </a:lnTo>
                  <a:cubicBezTo>
                    <a:pt x="60" y="199"/>
                    <a:pt x="1" y="281"/>
                    <a:pt x="1" y="375"/>
                  </a:cubicBezTo>
                  <a:lnTo>
                    <a:pt x="1" y="1347"/>
                  </a:lnTo>
                  <a:cubicBezTo>
                    <a:pt x="1" y="1441"/>
                    <a:pt x="60" y="1534"/>
                    <a:pt x="154" y="1558"/>
                  </a:cubicBezTo>
                  <a:lnTo>
                    <a:pt x="693" y="1722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3"/>
            <p:cNvSpPr/>
            <p:nvPr/>
          </p:nvSpPr>
          <p:spPr>
            <a:xfrm>
              <a:off x="6680267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1" y="94"/>
                    <a:pt x="1" y="212"/>
                  </a:cubicBezTo>
                  <a:lnTo>
                    <a:pt x="1" y="4535"/>
                  </a:lnTo>
                  <a:cubicBezTo>
                    <a:pt x="1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98" y="4757"/>
                    <a:pt x="691" y="4652"/>
                    <a:pt x="691" y="4535"/>
                  </a:cubicBezTo>
                  <a:lnTo>
                    <a:pt x="691" y="212"/>
                  </a:lnTo>
                  <a:cubicBezTo>
                    <a:pt x="691" y="94"/>
                    <a:pt x="598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3"/>
            <p:cNvSpPr/>
            <p:nvPr/>
          </p:nvSpPr>
          <p:spPr>
            <a:xfrm>
              <a:off x="6808143" y="2760235"/>
              <a:ext cx="24648" cy="61424"/>
            </a:xfrm>
            <a:custGeom>
              <a:avLst/>
              <a:gdLst/>
              <a:ahLst/>
              <a:cxnLst/>
              <a:rect l="l" t="t" r="r" b="b"/>
              <a:pathLst>
                <a:path w="691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33"/>
          <p:cNvGrpSpPr/>
          <p:nvPr/>
        </p:nvGrpSpPr>
        <p:grpSpPr>
          <a:xfrm>
            <a:off x="6811623" y="1496350"/>
            <a:ext cx="1823100" cy="1377700"/>
            <a:chOff x="6811623" y="1496350"/>
            <a:chExt cx="1823100" cy="1377700"/>
          </a:xfrm>
        </p:grpSpPr>
        <p:sp>
          <p:nvSpPr>
            <p:cNvPr id="6558" name="Google Shape;6558;p33"/>
            <p:cNvSpPr txBox="1"/>
            <p:nvPr/>
          </p:nvSpPr>
          <p:spPr>
            <a:xfrm>
              <a:off x="6811625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Evacuated people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59" name="Google Shape;6559;p33"/>
            <p:cNvSpPr txBox="1"/>
            <p:nvPr/>
          </p:nvSpPr>
          <p:spPr>
            <a:xfrm>
              <a:off x="6811623" y="1496350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6,000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0" name="Google Shape;6560;p33"/>
          <p:cNvGrpSpPr/>
          <p:nvPr/>
        </p:nvGrpSpPr>
        <p:grpSpPr>
          <a:xfrm>
            <a:off x="6811623" y="3199175"/>
            <a:ext cx="1823100" cy="1377700"/>
            <a:chOff x="6811623" y="3199175"/>
            <a:chExt cx="1823100" cy="1377700"/>
          </a:xfrm>
        </p:grpSpPr>
        <p:sp>
          <p:nvSpPr>
            <p:cNvPr id="6561" name="Google Shape;6561;p33"/>
            <p:cNvSpPr txBox="1"/>
            <p:nvPr/>
          </p:nvSpPr>
          <p:spPr>
            <a:xfrm>
              <a:off x="6811623" y="3788475"/>
              <a:ext cx="18231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Tons of sulfur dioxide per day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2" name="Google Shape;6562;p33"/>
            <p:cNvSpPr txBox="1"/>
            <p:nvPr/>
          </p:nvSpPr>
          <p:spPr>
            <a:xfrm>
              <a:off x="6811623" y="3199175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11,500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3" name="Google Shape;6563;p33"/>
          <p:cNvGrpSpPr/>
          <p:nvPr/>
        </p:nvGrpSpPr>
        <p:grpSpPr>
          <a:xfrm>
            <a:off x="3759350" y="1496350"/>
            <a:ext cx="1823400" cy="1377700"/>
            <a:chOff x="3759350" y="1496350"/>
            <a:chExt cx="1823400" cy="1377700"/>
          </a:xfrm>
        </p:grpSpPr>
        <p:sp>
          <p:nvSpPr>
            <p:cNvPr id="6564" name="Google Shape;6564;p33"/>
            <p:cNvSpPr txBox="1"/>
            <p:nvPr/>
          </p:nvSpPr>
          <p:spPr>
            <a:xfrm>
              <a:off x="3759350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Buried buildings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5" name="Google Shape;6565;p33"/>
            <p:cNvSpPr txBox="1"/>
            <p:nvPr/>
          </p:nvSpPr>
          <p:spPr>
            <a:xfrm>
              <a:off x="3759350" y="1496350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6" name="Google Shape;6566;p33"/>
          <p:cNvGrpSpPr/>
          <p:nvPr/>
        </p:nvGrpSpPr>
        <p:grpSpPr>
          <a:xfrm>
            <a:off x="3759350" y="3199175"/>
            <a:ext cx="1823400" cy="1377700"/>
            <a:chOff x="3759350" y="3199175"/>
            <a:chExt cx="1823400" cy="1377700"/>
          </a:xfrm>
        </p:grpSpPr>
        <p:sp>
          <p:nvSpPr>
            <p:cNvPr id="6567" name="Google Shape;6567;p33"/>
            <p:cNvSpPr txBox="1"/>
            <p:nvPr/>
          </p:nvSpPr>
          <p:spPr>
            <a:xfrm>
              <a:off x="3759350" y="3788475"/>
              <a:ext cx="18234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Hectares covered with 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8" name="Google Shape;6568;p33"/>
            <p:cNvSpPr txBox="1"/>
            <p:nvPr/>
          </p:nvSpPr>
          <p:spPr>
            <a:xfrm>
              <a:off x="3759350" y="3199175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166,2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569" name="Google Shape;6569;p33"/>
          <p:cNvSpPr txBox="1"/>
          <p:nvPr/>
        </p:nvSpPr>
        <p:spPr>
          <a:xfrm>
            <a:off x="606900" y="2952438"/>
            <a:ext cx="17871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Consequences of volcano eruption</a:t>
            </a:r>
            <a:endParaRPr sz="18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570" name="Google Shape;6570;p33"/>
          <p:cNvGrpSpPr/>
          <p:nvPr/>
        </p:nvGrpSpPr>
        <p:grpSpPr>
          <a:xfrm>
            <a:off x="1310721" y="2249721"/>
            <a:ext cx="379457" cy="379883"/>
            <a:chOff x="2917558" y="2641134"/>
            <a:chExt cx="379457" cy="379883"/>
          </a:xfrm>
        </p:grpSpPr>
        <p:sp>
          <p:nvSpPr>
            <p:cNvPr id="6571" name="Google Shape;6571;p33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3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3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3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3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3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3"/>
            <p:cNvSpPr/>
            <p:nvPr/>
          </p:nvSpPr>
          <p:spPr>
            <a:xfrm>
              <a:off x="3190002" y="2725136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64" y="0"/>
                    <a:pt x="0" y="152"/>
                    <a:pt x="0" y="352"/>
                  </a:cubicBezTo>
                  <a:cubicBezTo>
                    <a:pt x="0" y="539"/>
                    <a:pt x="164" y="691"/>
                    <a:pt x="352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3"/>
            <p:cNvSpPr/>
            <p:nvPr/>
          </p:nvSpPr>
          <p:spPr>
            <a:xfrm>
              <a:off x="2994462" y="2727633"/>
              <a:ext cx="37239" cy="37204"/>
            </a:xfrm>
            <a:custGeom>
              <a:avLst/>
              <a:gdLst/>
              <a:ahLst/>
              <a:cxnLst/>
              <a:rect l="l" t="t" r="r" b="b"/>
              <a:pathLst>
                <a:path w="1044" h="1043" extrusionOk="0">
                  <a:moveTo>
                    <a:pt x="528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28" y="1043"/>
                  </a:cubicBezTo>
                  <a:cubicBezTo>
                    <a:pt x="809" y="1043"/>
                    <a:pt x="1043" y="808"/>
                    <a:pt x="1043" y="527"/>
                  </a:cubicBezTo>
                  <a:cubicBezTo>
                    <a:pt x="1043" y="235"/>
                    <a:pt x="809" y="1"/>
                    <a:pt x="52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3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3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3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3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3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3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3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3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3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3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3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3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3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3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98" name="Google Shape;6598;p33"/>
          <p:cNvCxnSpPr>
            <a:stCxn id="6488" idx="2"/>
          </p:cNvCxnSpPr>
          <p:nvPr/>
        </p:nvCxnSpPr>
        <p:spPr>
          <a:xfrm rot="10800000">
            <a:off x="252550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9" name="Google Shape;6599;p33"/>
          <p:cNvCxnSpPr>
            <a:stCxn id="6489" idx="2"/>
          </p:cNvCxnSpPr>
          <p:nvPr/>
        </p:nvCxnSpPr>
        <p:spPr>
          <a:xfrm rot="10800000">
            <a:off x="2533300" y="3511775"/>
            <a:ext cx="299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0" name="Google Shape;6600;p33"/>
          <p:cNvCxnSpPr>
            <a:stCxn id="6565" idx="1"/>
            <a:endCxn id="6488" idx="6"/>
          </p:cNvCxnSpPr>
          <p:nvPr/>
        </p:nvCxnSpPr>
        <p:spPr>
          <a:xfrm rot="10800000">
            <a:off x="3620750" y="1808950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1" name="Google Shape;6601;p33"/>
          <p:cNvCxnSpPr>
            <a:stCxn id="6568" idx="1"/>
            <a:endCxn id="6489" idx="6"/>
          </p:cNvCxnSpPr>
          <p:nvPr/>
        </p:nvCxnSpPr>
        <p:spPr>
          <a:xfrm rot="10800000">
            <a:off x="3620750" y="3511775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2" name="Google Shape;6602;p33"/>
          <p:cNvCxnSpPr>
            <a:stCxn id="6565" idx="3"/>
            <a:endCxn id="6490" idx="2"/>
          </p:cNvCxnSpPr>
          <p:nvPr/>
        </p:nvCxnSpPr>
        <p:spPr>
          <a:xfrm>
            <a:off x="558275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3" name="Google Shape;6603;p33"/>
          <p:cNvCxnSpPr>
            <a:stCxn id="6568" idx="3"/>
            <a:endCxn id="6491" idx="2"/>
          </p:cNvCxnSpPr>
          <p:nvPr/>
        </p:nvCxnSpPr>
        <p:spPr>
          <a:xfrm>
            <a:off x="5582750" y="3511775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4" name="Google Shape;6604;p33"/>
          <p:cNvCxnSpPr>
            <a:endCxn id="6559" idx="1"/>
          </p:cNvCxnSpPr>
          <p:nvPr/>
        </p:nvCxnSpPr>
        <p:spPr>
          <a:xfrm>
            <a:off x="6678123" y="1808950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5" name="Google Shape;6605;p33"/>
          <p:cNvCxnSpPr>
            <a:endCxn id="6562" idx="1"/>
          </p:cNvCxnSpPr>
          <p:nvPr/>
        </p:nvCxnSpPr>
        <p:spPr>
          <a:xfrm>
            <a:off x="6678123" y="3511775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00A64EC-9770-4A0C-8C56-762078A57D30}"/>
              </a:ext>
            </a:extLst>
          </p:cNvPr>
          <p:cNvGrpSpPr/>
          <p:nvPr/>
        </p:nvGrpSpPr>
        <p:grpSpPr>
          <a:xfrm>
            <a:off x="6131099" y="4475318"/>
            <a:ext cx="3108523" cy="686383"/>
            <a:chOff x="2911430" y="4365891"/>
            <a:chExt cx="3565723" cy="787337"/>
          </a:xfrm>
        </p:grpSpPr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FE4A837-34BF-48E9-BF7C-D0916B02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1430" y="4386451"/>
              <a:ext cx="1075112" cy="764652"/>
            </a:xfrm>
            <a:prstGeom prst="rect">
              <a:avLst/>
            </a:prstGeom>
          </p:spPr>
        </p:pic>
        <p:pic>
          <p:nvPicPr>
            <p:cNvPr id="137" name="Gráfico 136">
              <a:extLst>
                <a:ext uri="{FF2B5EF4-FFF2-40B4-BE49-F238E27FC236}">
                  <a16:creationId xmlns:a16="http://schemas.microsoft.com/office/drawing/2014/main" id="{6A90F8AE-210D-4BE5-8F8B-AC89AF073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383826" y="4365891"/>
              <a:ext cx="1093327" cy="777607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ED7811D-9D4E-4BCB-AF93-CA0561E39C72}"/>
                </a:ext>
              </a:extLst>
            </p:cNvPr>
            <p:cNvGrpSpPr/>
            <p:nvPr/>
          </p:nvGrpSpPr>
          <p:grpSpPr>
            <a:xfrm>
              <a:off x="3835492" y="4550606"/>
              <a:ext cx="1747258" cy="602622"/>
              <a:chOff x="-2175031" y="5207163"/>
              <a:chExt cx="4067461" cy="1402850"/>
            </a:xfrm>
          </p:grpSpPr>
          <p:sp>
            <p:nvSpPr>
              <p:cNvPr id="5" name="Forma libre: forma 4">
                <a:extLst>
                  <a:ext uri="{FF2B5EF4-FFF2-40B4-BE49-F238E27FC236}">
                    <a16:creationId xmlns:a16="http://schemas.microsoft.com/office/drawing/2014/main" id="{D23CF1A0-86D6-4A27-ABA8-3736692B4C4B}"/>
                  </a:ext>
                </a:extLst>
              </p:cNvPr>
              <p:cNvSpPr/>
              <p:nvPr/>
            </p:nvSpPr>
            <p:spPr>
              <a:xfrm>
                <a:off x="-2175031" y="5242600"/>
                <a:ext cx="4067461" cy="1367413"/>
              </a:xfrm>
              <a:custGeom>
                <a:avLst/>
                <a:gdLst>
                  <a:gd name="connsiteX0" fmla="*/ 2448748 w 4067461"/>
                  <a:gd name="connsiteY0" fmla="*/ 397548 h 1367413"/>
                  <a:gd name="connsiteX1" fmla="*/ 2480435 w 4067461"/>
                  <a:gd name="connsiteY1" fmla="*/ 572136 h 1367413"/>
                  <a:gd name="connsiteX2" fmla="*/ 2414638 w 4067461"/>
                  <a:gd name="connsiteY2" fmla="*/ 695156 h 1367413"/>
                  <a:gd name="connsiteX3" fmla="*/ 2367667 w 4067461"/>
                  <a:gd name="connsiteY3" fmla="*/ 856385 h 1367413"/>
                  <a:gd name="connsiteX4" fmla="*/ 2449183 w 4067461"/>
                  <a:gd name="connsiteY4" fmla="*/ 906339 h 1367413"/>
                  <a:gd name="connsiteX5" fmla="*/ 2587673 w 4067461"/>
                  <a:gd name="connsiteY5" fmla="*/ 728768 h 1367413"/>
                  <a:gd name="connsiteX6" fmla="*/ 2559900 w 4067461"/>
                  <a:gd name="connsiteY6" fmla="*/ 620163 h 1367413"/>
                  <a:gd name="connsiteX7" fmla="*/ 2651419 w 4067461"/>
                  <a:gd name="connsiteY7" fmla="*/ 672788 h 1367413"/>
                  <a:gd name="connsiteX8" fmla="*/ 2688449 w 4067461"/>
                  <a:gd name="connsiteY8" fmla="*/ 809166 h 1367413"/>
                  <a:gd name="connsiteX9" fmla="*/ 2668319 w 4067461"/>
                  <a:gd name="connsiteY9" fmla="*/ 928519 h 1367413"/>
                  <a:gd name="connsiteX10" fmla="*/ 2727095 w 4067461"/>
                  <a:gd name="connsiteY10" fmla="*/ 1037870 h 1367413"/>
                  <a:gd name="connsiteX11" fmla="*/ 2808051 w 4067461"/>
                  <a:gd name="connsiteY11" fmla="*/ 1015813 h 1367413"/>
                  <a:gd name="connsiteX12" fmla="*/ 2868380 w 4067461"/>
                  <a:gd name="connsiteY12" fmla="*/ 791583 h 1367413"/>
                  <a:gd name="connsiteX13" fmla="*/ 2941508 w 4067461"/>
                  <a:gd name="connsiteY13" fmla="*/ 573565 h 1367413"/>
                  <a:gd name="connsiteX14" fmla="*/ 2963813 w 4067461"/>
                  <a:gd name="connsiteY14" fmla="*/ 569527 h 1367413"/>
                  <a:gd name="connsiteX15" fmla="*/ 2960086 w 4067461"/>
                  <a:gd name="connsiteY15" fmla="*/ 589160 h 1367413"/>
                  <a:gd name="connsiteX16" fmla="*/ 2985062 w 4067461"/>
                  <a:gd name="connsiteY16" fmla="*/ 740325 h 1367413"/>
                  <a:gd name="connsiteX17" fmla="*/ 3028865 w 4067461"/>
                  <a:gd name="connsiteY17" fmla="*/ 808110 h 1367413"/>
                  <a:gd name="connsiteX18" fmla="*/ 3036196 w 4067461"/>
                  <a:gd name="connsiteY18" fmla="*/ 943741 h 1367413"/>
                  <a:gd name="connsiteX19" fmla="*/ 3017246 w 4067461"/>
                  <a:gd name="connsiteY19" fmla="*/ 982822 h 1367413"/>
                  <a:gd name="connsiteX20" fmla="*/ 3016376 w 4067461"/>
                  <a:gd name="connsiteY20" fmla="*/ 1046009 h 1367413"/>
                  <a:gd name="connsiteX21" fmla="*/ 3094102 w 4067461"/>
                  <a:gd name="connsiteY21" fmla="*/ 1074030 h 1367413"/>
                  <a:gd name="connsiteX22" fmla="*/ 3169343 w 4067461"/>
                  <a:gd name="connsiteY22" fmla="*/ 1022337 h 1367413"/>
                  <a:gd name="connsiteX23" fmla="*/ 3236071 w 4067461"/>
                  <a:gd name="connsiteY23" fmla="*/ 829731 h 1367413"/>
                  <a:gd name="connsiteX24" fmla="*/ 3182079 w 4067461"/>
                  <a:gd name="connsiteY24" fmla="*/ 709694 h 1367413"/>
                  <a:gd name="connsiteX25" fmla="*/ 3175866 w 4067461"/>
                  <a:gd name="connsiteY25" fmla="*/ 702984 h 1367413"/>
                  <a:gd name="connsiteX26" fmla="*/ 3175183 w 4067461"/>
                  <a:gd name="connsiteY26" fmla="*/ 697082 h 1367413"/>
                  <a:gd name="connsiteX27" fmla="*/ 3368037 w 4067461"/>
                  <a:gd name="connsiteY27" fmla="*/ 869992 h 1367413"/>
                  <a:gd name="connsiteX28" fmla="*/ 3376052 w 4067461"/>
                  <a:gd name="connsiteY28" fmla="*/ 959647 h 1367413"/>
                  <a:gd name="connsiteX29" fmla="*/ 3439053 w 4067461"/>
                  <a:gd name="connsiteY29" fmla="*/ 1048743 h 1367413"/>
                  <a:gd name="connsiteX30" fmla="*/ 3530261 w 4067461"/>
                  <a:gd name="connsiteY30" fmla="*/ 1025257 h 1367413"/>
                  <a:gd name="connsiteX31" fmla="*/ 3554430 w 4067461"/>
                  <a:gd name="connsiteY31" fmla="*/ 931253 h 1367413"/>
                  <a:gd name="connsiteX32" fmla="*/ 3541382 w 4067461"/>
                  <a:gd name="connsiteY32" fmla="*/ 894782 h 1367413"/>
                  <a:gd name="connsiteX33" fmla="*/ 3571206 w 4067461"/>
                  <a:gd name="connsiteY33" fmla="*/ 907457 h 1367413"/>
                  <a:gd name="connsiteX34" fmla="*/ 3627434 w 4067461"/>
                  <a:gd name="connsiteY34" fmla="*/ 1083660 h 1367413"/>
                  <a:gd name="connsiteX35" fmla="*/ 3615505 w 4067461"/>
                  <a:gd name="connsiteY35" fmla="*/ 1122182 h 1367413"/>
                  <a:gd name="connsiteX36" fmla="*/ 3605874 w 4067461"/>
                  <a:gd name="connsiteY36" fmla="*/ 1160578 h 1367413"/>
                  <a:gd name="connsiteX37" fmla="*/ 3646819 w 4067461"/>
                  <a:gd name="connsiteY37" fmla="*/ 1145667 h 1367413"/>
                  <a:gd name="connsiteX38" fmla="*/ 3732249 w 4067461"/>
                  <a:gd name="connsiteY38" fmla="*/ 841474 h 1367413"/>
                  <a:gd name="connsiteX39" fmla="*/ 3691988 w 4067461"/>
                  <a:gd name="connsiteY39" fmla="*/ 791086 h 1367413"/>
                  <a:gd name="connsiteX40" fmla="*/ 3722556 w 4067461"/>
                  <a:gd name="connsiteY40" fmla="*/ 786488 h 1367413"/>
                  <a:gd name="connsiteX41" fmla="*/ 3880493 w 4067461"/>
                  <a:gd name="connsiteY41" fmla="*/ 1091551 h 1367413"/>
                  <a:gd name="connsiteX42" fmla="*/ 3855579 w 4067461"/>
                  <a:gd name="connsiteY42" fmla="*/ 1141566 h 1367413"/>
                  <a:gd name="connsiteX43" fmla="*/ 3852224 w 4067461"/>
                  <a:gd name="connsiteY43" fmla="*/ 1211153 h 1367413"/>
                  <a:gd name="connsiteX44" fmla="*/ 3915224 w 4067461"/>
                  <a:gd name="connsiteY44" fmla="*/ 1257316 h 1367413"/>
                  <a:gd name="connsiteX45" fmla="*/ 3965985 w 4067461"/>
                  <a:gd name="connsiteY45" fmla="*/ 1203014 h 1367413"/>
                  <a:gd name="connsiteX46" fmla="*/ 3968967 w 4067461"/>
                  <a:gd name="connsiteY46" fmla="*/ 1165922 h 1367413"/>
                  <a:gd name="connsiteX47" fmla="*/ 3987980 w 4067461"/>
                  <a:gd name="connsiteY47" fmla="*/ 1104412 h 1367413"/>
                  <a:gd name="connsiteX48" fmla="*/ 4015317 w 4067461"/>
                  <a:gd name="connsiteY48" fmla="*/ 1087388 h 1367413"/>
                  <a:gd name="connsiteX49" fmla="*/ 4020225 w 4067461"/>
                  <a:gd name="connsiteY49" fmla="*/ 1114477 h 1367413"/>
                  <a:gd name="connsiteX50" fmla="*/ 4044829 w 4067461"/>
                  <a:gd name="connsiteY50" fmla="*/ 1182697 h 1367413"/>
                  <a:gd name="connsiteX51" fmla="*/ 4031596 w 4067461"/>
                  <a:gd name="connsiteY51" fmla="*/ 1338397 h 1367413"/>
                  <a:gd name="connsiteX52" fmla="*/ 3965302 w 4067461"/>
                  <a:gd name="connsiteY52" fmla="*/ 1367412 h 1367413"/>
                  <a:gd name="connsiteX53" fmla="*/ 3030356 w 4067461"/>
                  <a:gd name="connsiteY53" fmla="*/ 1363746 h 1367413"/>
                  <a:gd name="connsiteX54" fmla="*/ 2331631 w 4067461"/>
                  <a:gd name="connsiteY54" fmla="*/ 1359584 h 1367413"/>
                  <a:gd name="connsiteX55" fmla="*/ 1126664 w 4067461"/>
                  <a:gd name="connsiteY55" fmla="*/ 1351507 h 1367413"/>
                  <a:gd name="connsiteX56" fmla="*/ 167052 w 4067461"/>
                  <a:gd name="connsiteY56" fmla="*/ 1346288 h 1367413"/>
                  <a:gd name="connsiteX57" fmla="*/ 27443 w 4067461"/>
                  <a:gd name="connsiteY57" fmla="*/ 1343181 h 1367413"/>
                  <a:gd name="connsiteX58" fmla="*/ 4082 w 4067461"/>
                  <a:gd name="connsiteY58" fmla="*/ 1324604 h 1367413"/>
                  <a:gd name="connsiteX59" fmla="*/ 227443 w 4067461"/>
                  <a:gd name="connsiteY59" fmla="*/ 999100 h 1367413"/>
                  <a:gd name="connsiteX60" fmla="*/ 235706 w 4067461"/>
                  <a:gd name="connsiteY60" fmla="*/ 1002952 h 1367413"/>
                  <a:gd name="connsiteX61" fmla="*/ 168605 w 4067461"/>
                  <a:gd name="connsiteY61" fmla="*/ 1126220 h 1367413"/>
                  <a:gd name="connsiteX62" fmla="*/ 199049 w 4067461"/>
                  <a:gd name="connsiteY62" fmla="*/ 1208108 h 1367413"/>
                  <a:gd name="connsiteX63" fmla="*/ 301503 w 4067461"/>
                  <a:gd name="connsiteY63" fmla="*/ 1199721 h 1367413"/>
                  <a:gd name="connsiteX64" fmla="*/ 376681 w 4067461"/>
                  <a:gd name="connsiteY64" fmla="*/ 1055701 h 1367413"/>
                  <a:gd name="connsiteX65" fmla="*/ 345740 w 4067461"/>
                  <a:gd name="connsiteY65" fmla="*/ 948836 h 1367413"/>
                  <a:gd name="connsiteX66" fmla="*/ 446889 w 4067461"/>
                  <a:gd name="connsiteY66" fmla="*/ 994937 h 1367413"/>
                  <a:gd name="connsiteX67" fmla="*/ 469381 w 4067461"/>
                  <a:gd name="connsiteY67" fmla="*/ 1115036 h 1367413"/>
                  <a:gd name="connsiteX68" fmla="*/ 486342 w 4067461"/>
                  <a:gd name="connsiteY68" fmla="*/ 1172818 h 1367413"/>
                  <a:gd name="connsiteX69" fmla="*/ 553195 w 4067461"/>
                  <a:gd name="connsiteY69" fmla="*/ 1153433 h 1367413"/>
                  <a:gd name="connsiteX70" fmla="*/ 579663 w 4067461"/>
                  <a:gd name="connsiteY70" fmla="*/ 1048805 h 1367413"/>
                  <a:gd name="connsiteX71" fmla="*/ 558228 w 4067461"/>
                  <a:gd name="connsiteY71" fmla="*/ 967972 h 1367413"/>
                  <a:gd name="connsiteX72" fmla="*/ 606504 w 4067461"/>
                  <a:gd name="connsiteY72" fmla="*/ 754056 h 1367413"/>
                  <a:gd name="connsiteX73" fmla="*/ 774506 w 4067461"/>
                  <a:gd name="connsiteY73" fmla="*/ 741257 h 1367413"/>
                  <a:gd name="connsiteX74" fmla="*/ 750958 w 4067461"/>
                  <a:gd name="connsiteY74" fmla="*/ 752565 h 1367413"/>
                  <a:gd name="connsiteX75" fmla="*/ 673667 w 4067461"/>
                  <a:gd name="connsiteY75" fmla="*/ 843214 h 1367413"/>
                  <a:gd name="connsiteX76" fmla="*/ 721881 w 4067461"/>
                  <a:gd name="connsiteY76" fmla="*/ 975925 h 1367413"/>
                  <a:gd name="connsiteX77" fmla="*/ 821787 w 4067461"/>
                  <a:gd name="connsiteY77" fmla="*/ 962319 h 1367413"/>
                  <a:gd name="connsiteX78" fmla="*/ 868820 w 4067461"/>
                  <a:gd name="connsiteY78" fmla="*/ 855764 h 1367413"/>
                  <a:gd name="connsiteX79" fmla="*/ 882117 w 4067461"/>
                  <a:gd name="connsiteY79" fmla="*/ 828116 h 1367413"/>
                  <a:gd name="connsiteX80" fmla="*/ 907839 w 4067461"/>
                  <a:gd name="connsiteY80" fmla="*/ 848122 h 1367413"/>
                  <a:gd name="connsiteX81" fmla="*/ 916040 w 4067461"/>
                  <a:gd name="connsiteY81" fmla="*/ 953931 h 1367413"/>
                  <a:gd name="connsiteX82" fmla="*/ 893549 w 4067461"/>
                  <a:gd name="connsiteY82" fmla="*/ 1028115 h 1367413"/>
                  <a:gd name="connsiteX83" fmla="*/ 921259 w 4067461"/>
                  <a:gd name="connsiteY83" fmla="*/ 1112738 h 1367413"/>
                  <a:gd name="connsiteX84" fmla="*/ 1002153 w 4067461"/>
                  <a:gd name="connsiteY84" fmla="*/ 1091862 h 1367413"/>
                  <a:gd name="connsiteX85" fmla="*/ 1074412 w 4067461"/>
                  <a:gd name="connsiteY85" fmla="*/ 957348 h 1367413"/>
                  <a:gd name="connsiteX86" fmla="*/ 1297275 w 4067461"/>
                  <a:gd name="connsiteY86" fmla="*/ 791956 h 1367413"/>
                  <a:gd name="connsiteX87" fmla="*/ 1354498 w 4067461"/>
                  <a:gd name="connsiteY87" fmla="*/ 809849 h 1367413"/>
                  <a:gd name="connsiteX88" fmla="*/ 1304669 w 4067461"/>
                  <a:gd name="connsiteY88" fmla="*/ 834577 h 1367413"/>
                  <a:gd name="connsiteX89" fmla="*/ 1241295 w 4067461"/>
                  <a:gd name="connsiteY89" fmla="*/ 1040355 h 1367413"/>
                  <a:gd name="connsiteX90" fmla="*/ 1378853 w 4067461"/>
                  <a:gd name="connsiteY90" fmla="*/ 1080057 h 1367413"/>
                  <a:gd name="connsiteX91" fmla="*/ 1448129 w 4067461"/>
                  <a:gd name="connsiteY91" fmla="*/ 998665 h 1367413"/>
                  <a:gd name="connsiteX92" fmla="*/ 1506657 w 4067461"/>
                  <a:gd name="connsiteY92" fmla="*/ 844953 h 1367413"/>
                  <a:gd name="connsiteX93" fmla="*/ 1607557 w 4067461"/>
                  <a:gd name="connsiteY93" fmla="*/ 650421 h 1367413"/>
                  <a:gd name="connsiteX94" fmla="*/ 1706470 w 4067461"/>
                  <a:gd name="connsiteY94" fmla="*/ 583133 h 1367413"/>
                  <a:gd name="connsiteX95" fmla="*/ 1726911 w 4067461"/>
                  <a:gd name="connsiteY95" fmla="*/ 581642 h 1367413"/>
                  <a:gd name="connsiteX96" fmla="*/ 1721319 w 4067461"/>
                  <a:gd name="connsiteY96" fmla="*/ 600033 h 1367413"/>
                  <a:gd name="connsiteX97" fmla="*/ 1747725 w 4067461"/>
                  <a:gd name="connsiteY97" fmla="*/ 835385 h 1367413"/>
                  <a:gd name="connsiteX98" fmla="*/ 1881244 w 4067461"/>
                  <a:gd name="connsiteY98" fmla="*/ 861977 h 1367413"/>
                  <a:gd name="connsiteX99" fmla="*/ 2005879 w 4067461"/>
                  <a:gd name="connsiteY99" fmla="*/ 546663 h 1367413"/>
                  <a:gd name="connsiteX100" fmla="*/ 1927221 w 4067461"/>
                  <a:gd name="connsiteY100" fmla="*/ 350515 h 1367413"/>
                  <a:gd name="connsiteX101" fmla="*/ 2141386 w 4067461"/>
                  <a:gd name="connsiteY101" fmla="*/ 1836 h 1367413"/>
                  <a:gd name="connsiteX102" fmla="*/ 2153191 w 4067461"/>
                  <a:gd name="connsiteY102" fmla="*/ 2520 h 1367413"/>
                  <a:gd name="connsiteX103" fmla="*/ 2132377 w 4067461"/>
                  <a:gd name="connsiteY103" fmla="*/ 23147 h 1367413"/>
                  <a:gd name="connsiteX104" fmla="*/ 2045394 w 4067461"/>
                  <a:gd name="connsiteY104" fmla="*/ 209167 h 1367413"/>
                  <a:gd name="connsiteX105" fmla="*/ 2114670 w 4067461"/>
                  <a:gd name="connsiteY105" fmla="*/ 307521 h 1367413"/>
                  <a:gd name="connsiteX106" fmla="*/ 2239491 w 4067461"/>
                  <a:gd name="connsiteY106" fmla="*/ 266452 h 1367413"/>
                  <a:gd name="connsiteX107" fmla="*/ 2273601 w 4067461"/>
                  <a:gd name="connsiteY107" fmla="*/ 180277 h 1367413"/>
                  <a:gd name="connsiteX108" fmla="*/ 2285344 w 4067461"/>
                  <a:gd name="connsiteY108" fmla="*/ 157661 h 1367413"/>
                  <a:gd name="connsiteX109" fmla="*/ 2305536 w 4067461"/>
                  <a:gd name="connsiteY109" fmla="*/ 174809 h 1367413"/>
                  <a:gd name="connsiteX110" fmla="*/ 2305598 w 4067461"/>
                  <a:gd name="connsiteY110" fmla="*/ 328769 h 1367413"/>
                  <a:gd name="connsiteX111" fmla="*/ 2241231 w 4067461"/>
                  <a:gd name="connsiteY111" fmla="*/ 455889 h 1367413"/>
                  <a:gd name="connsiteX112" fmla="*/ 2241603 w 4067461"/>
                  <a:gd name="connsiteY112" fmla="*/ 558281 h 1367413"/>
                  <a:gd name="connsiteX113" fmla="*/ 2319205 w 4067461"/>
                  <a:gd name="connsiteY113" fmla="*/ 586426 h 1367413"/>
                  <a:gd name="connsiteX114" fmla="*/ 2439925 w 4067461"/>
                  <a:gd name="connsiteY114" fmla="*/ 437436 h 1367413"/>
                  <a:gd name="connsiteX115" fmla="*/ 2448500 w 4067461"/>
                  <a:gd name="connsiteY115" fmla="*/ 397362 h 136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4067461" h="1367413">
                    <a:moveTo>
                      <a:pt x="2448748" y="397548"/>
                    </a:moveTo>
                    <a:cubicBezTo>
                      <a:pt x="2493669" y="453342"/>
                      <a:pt x="2503175" y="510005"/>
                      <a:pt x="2480435" y="572136"/>
                    </a:cubicBezTo>
                    <a:cubicBezTo>
                      <a:pt x="2464343" y="616187"/>
                      <a:pt x="2437689" y="654770"/>
                      <a:pt x="2414638" y="695156"/>
                    </a:cubicBezTo>
                    <a:cubicBezTo>
                      <a:pt x="2386058" y="745233"/>
                      <a:pt x="2362759" y="796367"/>
                      <a:pt x="2367667" y="856385"/>
                    </a:cubicBezTo>
                    <a:cubicBezTo>
                      <a:pt x="2372078" y="910129"/>
                      <a:pt x="2401466" y="930445"/>
                      <a:pt x="2449183" y="906339"/>
                    </a:cubicBezTo>
                    <a:cubicBezTo>
                      <a:pt x="2522559" y="869371"/>
                      <a:pt x="2568661" y="808234"/>
                      <a:pt x="2587673" y="728768"/>
                    </a:cubicBezTo>
                    <a:cubicBezTo>
                      <a:pt x="2596868" y="690185"/>
                      <a:pt x="2590593" y="652347"/>
                      <a:pt x="2559900" y="620163"/>
                    </a:cubicBezTo>
                    <a:cubicBezTo>
                      <a:pt x="2596495" y="627557"/>
                      <a:pt x="2627002" y="645761"/>
                      <a:pt x="2651419" y="672788"/>
                    </a:cubicBezTo>
                    <a:cubicBezTo>
                      <a:pt x="2686337" y="711558"/>
                      <a:pt x="2695097" y="759026"/>
                      <a:pt x="2688449" y="809166"/>
                    </a:cubicBezTo>
                    <a:cubicBezTo>
                      <a:pt x="2683168" y="849116"/>
                      <a:pt x="2674470" y="888631"/>
                      <a:pt x="2668319" y="928519"/>
                    </a:cubicBezTo>
                    <a:cubicBezTo>
                      <a:pt x="2658813" y="990526"/>
                      <a:pt x="2678446" y="1026500"/>
                      <a:pt x="2727095" y="1037870"/>
                    </a:cubicBezTo>
                    <a:cubicBezTo>
                      <a:pt x="2757974" y="1045077"/>
                      <a:pt x="2784255" y="1034204"/>
                      <a:pt x="2808051" y="1015813"/>
                    </a:cubicBezTo>
                    <a:cubicBezTo>
                      <a:pt x="2872543" y="966046"/>
                      <a:pt x="2898949" y="867258"/>
                      <a:pt x="2868380" y="791583"/>
                    </a:cubicBezTo>
                    <a:cubicBezTo>
                      <a:pt x="2835265" y="709632"/>
                      <a:pt x="2867945" y="611838"/>
                      <a:pt x="2941508" y="573565"/>
                    </a:cubicBezTo>
                    <a:cubicBezTo>
                      <a:pt x="2948405" y="569962"/>
                      <a:pt x="2956233" y="562071"/>
                      <a:pt x="2963813" y="569527"/>
                    </a:cubicBezTo>
                    <a:cubicBezTo>
                      <a:pt x="2970275" y="575864"/>
                      <a:pt x="2962260" y="582699"/>
                      <a:pt x="2960086" y="589160"/>
                    </a:cubicBezTo>
                    <a:cubicBezTo>
                      <a:pt x="2941570" y="643960"/>
                      <a:pt x="2960086" y="693105"/>
                      <a:pt x="2985062" y="740325"/>
                    </a:cubicBezTo>
                    <a:cubicBezTo>
                      <a:pt x="2997613" y="763997"/>
                      <a:pt x="3014699" y="785245"/>
                      <a:pt x="3028865" y="808110"/>
                    </a:cubicBezTo>
                    <a:cubicBezTo>
                      <a:pt x="3055954" y="851850"/>
                      <a:pt x="3060613" y="897019"/>
                      <a:pt x="3036196" y="943741"/>
                    </a:cubicBezTo>
                    <a:cubicBezTo>
                      <a:pt x="3029486" y="956602"/>
                      <a:pt x="3023397" y="969712"/>
                      <a:pt x="3017246" y="982822"/>
                    </a:cubicBezTo>
                    <a:cubicBezTo>
                      <a:pt x="3007429" y="1003760"/>
                      <a:pt x="2996494" y="1025257"/>
                      <a:pt x="3016376" y="1046009"/>
                    </a:cubicBezTo>
                    <a:cubicBezTo>
                      <a:pt x="3037376" y="1067941"/>
                      <a:pt x="3062042" y="1080926"/>
                      <a:pt x="3094102" y="1074030"/>
                    </a:cubicBezTo>
                    <a:cubicBezTo>
                      <a:pt x="3126472" y="1067071"/>
                      <a:pt x="3149833" y="1047127"/>
                      <a:pt x="3169343" y="1022337"/>
                    </a:cubicBezTo>
                    <a:cubicBezTo>
                      <a:pt x="3213704" y="965984"/>
                      <a:pt x="3237252" y="902176"/>
                      <a:pt x="3236071" y="829731"/>
                    </a:cubicBezTo>
                    <a:cubicBezTo>
                      <a:pt x="3235326" y="781766"/>
                      <a:pt x="3220973" y="740325"/>
                      <a:pt x="3182079" y="709694"/>
                    </a:cubicBezTo>
                    <a:cubicBezTo>
                      <a:pt x="3179718" y="707830"/>
                      <a:pt x="3177482" y="705531"/>
                      <a:pt x="3175866" y="702984"/>
                    </a:cubicBezTo>
                    <a:cubicBezTo>
                      <a:pt x="3174934" y="701493"/>
                      <a:pt x="3175369" y="699070"/>
                      <a:pt x="3175183" y="697082"/>
                    </a:cubicBezTo>
                    <a:cubicBezTo>
                      <a:pt x="3276270" y="691987"/>
                      <a:pt x="3357537" y="764680"/>
                      <a:pt x="3368037" y="869992"/>
                    </a:cubicBezTo>
                    <a:cubicBezTo>
                      <a:pt x="3371019" y="899877"/>
                      <a:pt x="3371641" y="930010"/>
                      <a:pt x="3376052" y="959647"/>
                    </a:cubicBezTo>
                    <a:cubicBezTo>
                      <a:pt x="3382017" y="999349"/>
                      <a:pt x="3398357" y="1034142"/>
                      <a:pt x="3439053" y="1048743"/>
                    </a:cubicBezTo>
                    <a:cubicBezTo>
                      <a:pt x="3473473" y="1061045"/>
                      <a:pt x="3504415" y="1049799"/>
                      <a:pt x="3530261" y="1025257"/>
                    </a:cubicBezTo>
                    <a:cubicBezTo>
                      <a:pt x="3557785" y="999224"/>
                      <a:pt x="3564060" y="966978"/>
                      <a:pt x="3554430" y="931253"/>
                    </a:cubicBezTo>
                    <a:cubicBezTo>
                      <a:pt x="3551261" y="919386"/>
                      <a:pt x="3546229" y="908078"/>
                      <a:pt x="3541382" y="894782"/>
                    </a:cubicBezTo>
                    <a:cubicBezTo>
                      <a:pt x="3555797" y="891179"/>
                      <a:pt x="3563563" y="900747"/>
                      <a:pt x="3571206" y="907457"/>
                    </a:cubicBezTo>
                    <a:cubicBezTo>
                      <a:pt x="3625197" y="954801"/>
                      <a:pt x="3643774" y="1013825"/>
                      <a:pt x="3627434" y="1083660"/>
                    </a:cubicBezTo>
                    <a:cubicBezTo>
                      <a:pt x="3624390" y="1096708"/>
                      <a:pt x="3618425" y="1109072"/>
                      <a:pt x="3615505" y="1122182"/>
                    </a:cubicBezTo>
                    <a:cubicBezTo>
                      <a:pt x="3612460" y="1135664"/>
                      <a:pt x="3594070" y="1151259"/>
                      <a:pt x="3605874" y="1160578"/>
                    </a:cubicBezTo>
                    <a:cubicBezTo>
                      <a:pt x="3617928" y="1170022"/>
                      <a:pt x="3634330" y="1153744"/>
                      <a:pt x="3646819" y="1145667"/>
                    </a:cubicBezTo>
                    <a:cubicBezTo>
                      <a:pt x="3738835" y="1085773"/>
                      <a:pt x="3780960" y="933552"/>
                      <a:pt x="3732249" y="841474"/>
                    </a:cubicBezTo>
                    <a:cubicBezTo>
                      <a:pt x="3721997" y="822151"/>
                      <a:pt x="3706029" y="807550"/>
                      <a:pt x="3691988" y="791086"/>
                    </a:cubicBezTo>
                    <a:cubicBezTo>
                      <a:pt x="3702488" y="779964"/>
                      <a:pt x="3713299" y="785183"/>
                      <a:pt x="3722556" y="786488"/>
                    </a:cubicBezTo>
                    <a:cubicBezTo>
                      <a:pt x="3867819" y="806556"/>
                      <a:pt x="3947967" y="961759"/>
                      <a:pt x="3880493" y="1091551"/>
                    </a:cubicBezTo>
                    <a:cubicBezTo>
                      <a:pt x="3871919" y="1108078"/>
                      <a:pt x="3862848" y="1124480"/>
                      <a:pt x="3855579" y="1141566"/>
                    </a:cubicBezTo>
                    <a:cubicBezTo>
                      <a:pt x="3845948" y="1164058"/>
                      <a:pt x="3843401" y="1187419"/>
                      <a:pt x="3852224" y="1211153"/>
                    </a:cubicBezTo>
                    <a:cubicBezTo>
                      <a:pt x="3863097" y="1240354"/>
                      <a:pt x="3888943" y="1260112"/>
                      <a:pt x="3915224" y="1257316"/>
                    </a:cubicBezTo>
                    <a:cubicBezTo>
                      <a:pt x="3947346" y="1253961"/>
                      <a:pt x="3960828" y="1231718"/>
                      <a:pt x="3965985" y="1203014"/>
                    </a:cubicBezTo>
                    <a:cubicBezTo>
                      <a:pt x="3968160" y="1190898"/>
                      <a:pt x="3968036" y="1178286"/>
                      <a:pt x="3968967" y="1165922"/>
                    </a:cubicBezTo>
                    <a:cubicBezTo>
                      <a:pt x="3970645" y="1143989"/>
                      <a:pt x="3974932" y="1122803"/>
                      <a:pt x="3987980" y="1104412"/>
                    </a:cubicBezTo>
                    <a:cubicBezTo>
                      <a:pt x="3994752" y="1094906"/>
                      <a:pt x="4003885" y="1084157"/>
                      <a:pt x="4015317" y="1087388"/>
                    </a:cubicBezTo>
                    <a:cubicBezTo>
                      <a:pt x="4028862" y="1091240"/>
                      <a:pt x="4021033" y="1105282"/>
                      <a:pt x="4020225" y="1114477"/>
                    </a:cubicBezTo>
                    <a:cubicBezTo>
                      <a:pt x="4017927" y="1141380"/>
                      <a:pt x="4030104" y="1161945"/>
                      <a:pt x="4044829" y="1182697"/>
                    </a:cubicBezTo>
                    <a:cubicBezTo>
                      <a:pt x="4079623" y="1231718"/>
                      <a:pt x="4073596" y="1296024"/>
                      <a:pt x="4031596" y="1338397"/>
                    </a:cubicBezTo>
                    <a:cubicBezTo>
                      <a:pt x="4013329" y="1356788"/>
                      <a:pt x="3991894" y="1367536"/>
                      <a:pt x="3965302" y="1367412"/>
                    </a:cubicBezTo>
                    <a:cubicBezTo>
                      <a:pt x="3653653" y="1366418"/>
                      <a:pt x="3342004" y="1368282"/>
                      <a:pt x="3030356" y="1363746"/>
                    </a:cubicBezTo>
                    <a:cubicBezTo>
                      <a:pt x="2797427" y="1360391"/>
                      <a:pt x="2564560" y="1361510"/>
                      <a:pt x="2331631" y="1359584"/>
                    </a:cubicBezTo>
                    <a:cubicBezTo>
                      <a:pt x="1929955" y="1356291"/>
                      <a:pt x="1528278" y="1357099"/>
                      <a:pt x="1126664" y="1351507"/>
                    </a:cubicBezTo>
                    <a:cubicBezTo>
                      <a:pt x="806752" y="1347095"/>
                      <a:pt x="486902" y="1349705"/>
                      <a:pt x="167052" y="1346288"/>
                    </a:cubicBezTo>
                    <a:cubicBezTo>
                      <a:pt x="120515" y="1345791"/>
                      <a:pt x="73979" y="1343865"/>
                      <a:pt x="27443" y="1343181"/>
                    </a:cubicBezTo>
                    <a:cubicBezTo>
                      <a:pt x="14023" y="1342995"/>
                      <a:pt x="6257" y="1338956"/>
                      <a:pt x="4082" y="1324604"/>
                    </a:cubicBezTo>
                    <a:cubicBezTo>
                      <a:pt x="-18596" y="1178348"/>
                      <a:pt x="52855" y="1032651"/>
                      <a:pt x="227443" y="999100"/>
                    </a:cubicBezTo>
                    <a:cubicBezTo>
                      <a:pt x="228996" y="998789"/>
                      <a:pt x="231046" y="1000715"/>
                      <a:pt x="235706" y="1002952"/>
                    </a:cubicBezTo>
                    <a:cubicBezTo>
                      <a:pt x="192090" y="1033210"/>
                      <a:pt x="173762" y="1076702"/>
                      <a:pt x="168605" y="1126220"/>
                    </a:cubicBezTo>
                    <a:cubicBezTo>
                      <a:pt x="165312" y="1157907"/>
                      <a:pt x="166492" y="1190215"/>
                      <a:pt x="199049" y="1208108"/>
                    </a:cubicBezTo>
                    <a:cubicBezTo>
                      <a:pt x="234277" y="1227431"/>
                      <a:pt x="269754" y="1222461"/>
                      <a:pt x="301503" y="1199721"/>
                    </a:cubicBezTo>
                    <a:cubicBezTo>
                      <a:pt x="350400" y="1164679"/>
                      <a:pt x="370592" y="1113421"/>
                      <a:pt x="376681" y="1055701"/>
                    </a:cubicBezTo>
                    <a:cubicBezTo>
                      <a:pt x="380844" y="1016372"/>
                      <a:pt x="374942" y="979280"/>
                      <a:pt x="345740" y="948836"/>
                    </a:cubicBezTo>
                    <a:cubicBezTo>
                      <a:pt x="379539" y="936907"/>
                      <a:pt x="429182" y="959336"/>
                      <a:pt x="446889" y="994937"/>
                    </a:cubicBezTo>
                    <a:cubicBezTo>
                      <a:pt x="465591" y="1032589"/>
                      <a:pt x="475904" y="1072290"/>
                      <a:pt x="469381" y="1115036"/>
                    </a:cubicBezTo>
                    <a:cubicBezTo>
                      <a:pt x="466088" y="1136720"/>
                      <a:pt x="461863" y="1161138"/>
                      <a:pt x="486342" y="1172818"/>
                    </a:cubicBezTo>
                    <a:cubicBezTo>
                      <a:pt x="512313" y="1185182"/>
                      <a:pt x="535426" y="1172383"/>
                      <a:pt x="553195" y="1153433"/>
                    </a:cubicBezTo>
                    <a:cubicBezTo>
                      <a:pt x="580844" y="1123921"/>
                      <a:pt x="585131" y="1086953"/>
                      <a:pt x="579663" y="1048805"/>
                    </a:cubicBezTo>
                    <a:cubicBezTo>
                      <a:pt x="575687" y="1021157"/>
                      <a:pt x="567175" y="994564"/>
                      <a:pt x="558228" y="967972"/>
                    </a:cubicBezTo>
                    <a:cubicBezTo>
                      <a:pt x="531015" y="887264"/>
                      <a:pt x="544186" y="814385"/>
                      <a:pt x="606504" y="754056"/>
                    </a:cubicBezTo>
                    <a:cubicBezTo>
                      <a:pt x="652046" y="709943"/>
                      <a:pt x="724801" y="705283"/>
                      <a:pt x="774506" y="741257"/>
                    </a:cubicBezTo>
                    <a:cubicBezTo>
                      <a:pt x="770219" y="752316"/>
                      <a:pt x="759408" y="750576"/>
                      <a:pt x="750958" y="752565"/>
                    </a:cubicBezTo>
                    <a:cubicBezTo>
                      <a:pt x="702682" y="763748"/>
                      <a:pt x="678886" y="799101"/>
                      <a:pt x="673667" y="843214"/>
                    </a:cubicBezTo>
                    <a:cubicBezTo>
                      <a:pt x="667765" y="893353"/>
                      <a:pt x="674475" y="943741"/>
                      <a:pt x="721881" y="975925"/>
                    </a:cubicBezTo>
                    <a:cubicBezTo>
                      <a:pt x="757855" y="1000343"/>
                      <a:pt x="792959" y="995186"/>
                      <a:pt x="821787" y="962319"/>
                    </a:cubicBezTo>
                    <a:cubicBezTo>
                      <a:pt x="848441" y="931874"/>
                      <a:pt x="861800" y="895279"/>
                      <a:pt x="868820" y="855764"/>
                    </a:cubicBezTo>
                    <a:cubicBezTo>
                      <a:pt x="870622" y="845637"/>
                      <a:pt x="867578" y="829731"/>
                      <a:pt x="882117" y="828116"/>
                    </a:cubicBezTo>
                    <a:cubicBezTo>
                      <a:pt x="893859" y="826811"/>
                      <a:pt x="902371" y="838305"/>
                      <a:pt x="907839" y="848122"/>
                    </a:cubicBezTo>
                    <a:cubicBezTo>
                      <a:pt x="926602" y="881921"/>
                      <a:pt x="923868" y="918206"/>
                      <a:pt x="916040" y="953931"/>
                    </a:cubicBezTo>
                    <a:cubicBezTo>
                      <a:pt x="910510" y="979094"/>
                      <a:pt x="899886" y="1003076"/>
                      <a:pt x="893549" y="1028115"/>
                    </a:cubicBezTo>
                    <a:cubicBezTo>
                      <a:pt x="883608" y="1067258"/>
                      <a:pt x="894294" y="1097516"/>
                      <a:pt x="921259" y="1112738"/>
                    </a:cubicBezTo>
                    <a:cubicBezTo>
                      <a:pt x="945428" y="1126344"/>
                      <a:pt x="971896" y="1118578"/>
                      <a:pt x="1002153" y="1091862"/>
                    </a:cubicBezTo>
                    <a:cubicBezTo>
                      <a:pt x="1043098" y="1055764"/>
                      <a:pt x="1060619" y="1007798"/>
                      <a:pt x="1074412" y="957348"/>
                    </a:cubicBezTo>
                    <a:cubicBezTo>
                      <a:pt x="1102992" y="852720"/>
                      <a:pt x="1192895" y="786239"/>
                      <a:pt x="1297275" y="791956"/>
                    </a:cubicBezTo>
                    <a:cubicBezTo>
                      <a:pt x="1319705" y="793198"/>
                      <a:pt x="1332876" y="797174"/>
                      <a:pt x="1354498" y="809849"/>
                    </a:cubicBezTo>
                    <a:cubicBezTo>
                      <a:pt x="1336977" y="818361"/>
                      <a:pt x="1319021" y="824077"/>
                      <a:pt x="1304669" y="834577"/>
                    </a:cubicBezTo>
                    <a:cubicBezTo>
                      <a:pt x="1250801" y="873968"/>
                      <a:pt x="1220233" y="975925"/>
                      <a:pt x="1241295" y="1040355"/>
                    </a:cubicBezTo>
                    <a:cubicBezTo>
                      <a:pt x="1256828" y="1087885"/>
                      <a:pt x="1327782" y="1108513"/>
                      <a:pt x="1378853" y="1080057"/>
                    </a:cubicBezTo>
                    <a:cubicBezTo>
                      <a:pt x="1411969" y="1061604"/>
                      <a:pt x="1432162" y="1031905"/>
                      <a:pt x="1448129" y="998665"/>
                    </a:cubicBezTo>
                    <a:cubicBezTo>
                      <a:pt x="1471988" y="949085"/>
                      <a:pt x="1488390" y="896708"/>
                      <a:pt x="1506657" y="844953"/>
                    </a:cubicBezTo>
                    <a:cubicBezTo>
                      <a:pt x="1531198" y="775367"/>
                      <a:pt x="1558847" y="707457"/>
                      <a:pt x="1607557" y="650421"/>
                    </a:cubicBezTo>
                    <a:cubicBezTo>
                      <a:pt x="1634398" y="618983"/>
                      <a:pt x="1667514" y="596740"/>
                      <a:pt x="1706470" y="583133"/>
                    </a:cubicBezTo>
                    <a:cubicBezTo>
                      <a:pt x="1713118" y="580835"/>
                      <a:pt x="1721257" y="575926"/>
                      <a:pt x="1726911" y="581642"/>
                    </a:cubicBezTo>
                    <a:cubicBezTo>
                      <a:pt x="1733994" y="588850"/>
                      <a:pt x="1724922" y="594503"/>
                      <a:pt x="1721319" y="600033"/>
                    </a:cubicBezTo>
                    <a:cubicBezTo>
                      <a:pt x="1677765" y="667632"/>
                      <a:pt x="1689881" y="779157"/>
                      <a:pt x="1747725" y="835385"/>
                    </a:cubicBezTo>
                    <a:cubicBezTo>
                      <a:pt x="1786184" y="872726"/>
                      <a:pt x="1833403" y="875149"/>
                      <a:pt x="1881244" y="861977"/>
                    </a:cubicBezTo>
                    <a:cubicBezTo>
                      <a:pt x="2018491" y="824139"/>
                      <a:pt x="2081368" y="667507"/>
                      <a:pt x="2005879" y="546663"/>
                    </a:cubicBezTo>
                    <a:cubicBezTo>
                      <a:pt x="1967544" y="485339"/>
                      <a:pt x="1933993" y="424700"/>
                      <a:pt x="1927221" y="350515"/>
                    </a:cubicBezTo>
                    <a:cubicBezTo>
                      <a:pt x="1914795" y="213951"/>
                      <a:pt x="2013272" y="50671"/>
                      <a:pt x="2141386" y="1836"/>
                    </a:cubicBezTo>
                    <a:cubicBezTo>
                      <a:pt x="2145114" y="407"/>
                      <a:pt x="2149028" y="-1767"/>
                      <a:pt x="2153191" y="2520"/>
                    </a:cubicBezTo>
                    <a:cubicBezTo>
                      <a:pt x="2151079" y="13952"/>
                      <a:pt x="2139460" y="16499"/>
                      <a:pt x="2132377" y="23147"/>
                    </a:cubicBezTo>
                    <a:cubicBezTo>
                      <a:pt x="2078696" y="73722"/>
                      <a:pt x="2047693" y="135294"/>
                      <a:pt x="2045394" y="209167"/>
                    </a:cubicBezTo>
                    <a:cubicBezTo>
                      <a:pt x="2043841" y="259866"/>
                      <a:pt x="2069687" y="294100"/>
                      <a:pt x="2114670" y="307521"/>
                    </a:cubicBezTo>
                    <a:cubicBezTo>
                      <a:pt x="2169469" y="323923"/>
                      <a:pt x="2210103" y="310751"/>
                      <a:pt x="2239491" y="266452"/>
                    </a:cubicBezTo>
                    <a:cubicBezTo>
                      <a:pt x="2256888" y="240171"/>
                      <a:pt x="2265897" y="210534"/>
                      <a:pt x="2273601" y="180277"/>
                    </a:cubicBezTo>
                    <a:cubicBezTo>
                      <a:pt x="2275713" y="172075"/>
                      <a:pt x="2274036" y="159214"/>
                      <a:pt x="2285344" y="157661"/>
                    </a:cubicBezTo>
                    <a:cubicBezTo>
                      <a:pt x="2295782" y="156232"/>
                      <a:pt x="2300131" y="167664"/>
                      <a:pt x="2305536" y="174809"/>
                    </a:cubicBezTo>
                    <a:cubicBezTo>
                      <a:pt x="2344182" y="226005"/>
                      <a:pt x="2335359" y="278443"/>
                      <a:pt x="2305598" y="328769"/>
                    </a:cubicBezTo>
                    <a:cubicBezTo>
                      <a:pt x="2281305" y="369838"/>
                      <a:pt x="2258192" y="411279"/>
                      <a:pt x="2241231" y="455889"/>
                    </a:cubicBezTo>
                    <a:cubicBezTo>
                      <a:pt x="2228307" y="489813"/>
                      <a:pt x="2224517" y="524544"/>
                      <a:pt x="2241603" y="558281"/>
                    </a:cubicBezTo>
                    <a:cubicBezTo>
                      <a:pt x="2258627" y="591832"/>
                      <a:pt x="2284660" y="601462"/>
                      <a:pt x="2319205" y="586426"/>
                    </a:cubicBezTo>
                    <a:cubicBezTo>
                      <a:pt x="2385064" y="557846"/>
                      <a:pt x="2420416" y="503854"/>
                      <a:pt x="2439925" y="437436"/>
                    </a:cubicBezTo>
                    <a:cubicBezTo>
                      <a:pt x="2443281" y="426004"/>
                      <a:pt x="2444958" y="414075"/>
                      <a:pt x="2448500" y="3973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" name="Forma libre: forma 5">
                <a:extLst>
                  <a:ext uri="{FF2B5EF4-FFF2-40B4-BE49-F238E27FC236}">
                    <a16:creationId xmlns:a16="http://schemas.microsoft.com/office/drawing/2014/main" id="{F2409BB5-E861-4576-9CFD-52145AC33936}"/>
                  </a:ext>
                </a:extLst>
              </p:cNvPr>
              <p:cNvSpPr/>
              <p:nvPr/>
            </p:nvSpPr>
            <p:spPr>
              <a:xfrm>
                <a:off x="-815004" y="5642136"/>
                <a:ext cx="287706" cy="537432"/>
              </a:xfrm>
              <a:custGeom>
                <a:avLst/>
                <a:gdLst>
                  <a:gd name="connsiteX0" fmla="*/ 124 w 287706"/>
                  <a:gd name="connsiteY0" fmla="*/ 537370 h 537432"/>
                  <a:gd name="connsiteX1" fmla="*/ 48649 w 287706"/>
                  <a:gd name="connsiteY1" fmla="*/ 312208 h 537432"/>
                  <a:gd name="connsiteX2" fmla="*/ 236905 w 287706"/>
                  <a:gd name="connsiteY2" fmla="*/ 18453 h 537432"/>
                  <a:gd name="connsiteX3" fmla="*/ 285243 w 287706"/>
                  <a:gd name="connsiteY3" fmla="*/ 0 h 537432"/>
                  <a:gd name="connsiteX4" fmla="*/ 287604 w 287706"/>
                  <a:gd name="connsiteY4" fmla="*/ 5965 h 537432"/>
                  <a:gd name="connsiteX5" fmla="*/ 168313 w 287706"/>
                  <a:gd name="connsiteY5" fmla="*/ 263000 h 537432"/>
                  <a:gd name="connsiteX6" fmla="*/ 45107 w 287706"/>
                  <a:gd name="connsiteY6" fmla="*/ 501521 h 537432"/>
                  <a:gd name="connsiteX7" fmla="*/ 0 w 287706"/>
                  <a:gd name="connsiteY7" fmla="*/ 537433 h 5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06" h="537432">
                    <a:moveTo>
                      <a:pt x="124" y="537370"/>
                    </a:moveTo>
                    <a:cubicBezTo>
                      <a:pt x="35228" y="460204"/>
                      <a:pt x="36409" y="385150"/>
                      <a:pt x="48649" y="312208"/>
                    </a:cubicBezTo>
                    <a:cubicBezTo>
                      <a:pt x="69587" y="187573"/>
                      <a:pt x="118919" y="80894"/>
                      <a:pt x="236905" y="18453"/>
                    </a:cubicBezTo>
                    <a:cubicBezTo>
                      <a:pt x="252189" y="10376"/>
                      <a:pt x="267287" y="1243"/>
                      <a:pt x="285243" y="0"/>
                    </a:cubicBezTo>
                    <a:cubicBezTo>
                      <a:pt x="286299" y="2547"/>
                      <a:pt x="288163" y="5281"/>
                      <a:pt x="287604" y="5965"/>
                    </a:cubicBezTo>
                    <a:cubicBezTo>
                      <a:pt x="223796" y="80522"/>
                      <a:pt x="200683" y="173904"/>
                      <a:pt x="168313" y="263000"/>
                    </a:cubicBezTo>
                    <a:cubicBezTo>
                      <a:pt x="137496" y="347809"/>
                      <a:pt x="103510" y="430878"/>
                      <a:pt x="45107" y="501521"/>
                    </a:cubicBezTo>
                    <a:cubicBezTo>
                      <a:pt x="34545" y="514258"/>
                      <a:pt x="23734" y="526063"/>
                      <a:pt x="0" y="537433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B4273817-062F-4542-9EE6-8E7D828D5F22}"/>
                  </a:ext>
                </a:extLst>
              </p:cNvPr>
              <p:cNvSpPr/>
              <p:nvPr/>
            </p:nvSpPr>
            <p:spPr>
              <a:xfrm>
                <a:off x="-394661" y="5392121"/>
                <a:ext cx="176525" cy="629262"/>
              </a:xfrm>
              <a:custGeom>
                <a:avLst/>
                <a:gdLst>
                  <a:gd name="connsiteX0" fmla="*/ 124794 w 176525"/>
                  <a:gd name="connsiteY0" fmla="*/ 0 h 629262"/>
                  <a:gd name="connsiteX1" fmla="*/ 94722 w 176525"/>
                  <a:gd name="connsiteY1" fmla="*/ 67226 h 629262"/>
                  <a:gd name="connsiteX2" fmla="*/ 101308 w 176525"/>
                  <a:gd name="connsiteY2" fmla="*/ 298415 h 629262"/>
                  <a:gd name="connsiteX3" fmla="*/ 157723 w 176525"/>
                  <a:gd name="connsiteY3" fmla="*/ 412425 h 629262"/>
                  <a:gd name="connsiteX4" fmla="*/ 124359 w 176525"/>
                  <a:gd name="connsiteY4" fmla="*/ 629262 h 629262"/>
                  <a:gd name="connsiteX5" fmla="*/ 131752 w 176525"/>
                  <a:gd name="connsiteY5" fmla="*/ 589250 h 629262"/>
                  <a:gd name="connsiteX6" fmla="*/ 96276 w 176525"/>
                  <a:gd name="connsiteY6" fmla="*/ 456973 h 629262"/>
                  <a:gd name="connsiteX7" fmla="*/ 31597 w 176525"/>
                  <a:gd name="connsiteY7" fmla="*/ 343895 h 629262"/>
                  <a:gd name="connsiteX8" fmla="*/ 40420 w 176525"/>
                  <a:gd name="connsiteY8" fmla="*/ 93383 h 629262"/>
                  <a:gd name="connsiteX9" fmla="*/ 124856 w 176525"/>
                  <a:gd name="connsiteY9" fmla="*/ 0 h 62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25" h="629262">
                    <a:moveTo>
                      <a:pt x="124794" y="0"/>
                    </a:moveTo>
                    <a:cubicBezTo>
                      <a:pt x="114729" y="22429"/>
                      <a:pt x="104353" y="44672"/>
                      <a:pt x="94722" y="67226"/>
                    </a:cubicBezTo>
                    <a:cubicBezTo>
                      <a:pt x="61358" y="145262"/>
                      <a:pt x="64900" y="222429"/>
                      <a:pt x="101308" y="298415"/>
                    </a:cubicBezTo>
                    <a:cubicBezTo>
                      <a:pt x="119637" y="336625"/>
                      <a:pt x="140202" y="373842"/>
                      <a:pt x="157723" y="412425"/>
                    </a:cubicBezTo>
                    <a:cubicBezTo>
                      <a:pt x="193262" y="490834"/>
                      <a:pt x="176363" y="562658"/>
                      <a:pt x="124359" y="629262"/>
                    </a:cubicBezTo>
                    <a:cubicBezTo>
                      <a:pt x="126844" y="615904"/>
                      <a:pt x="129889" y="602670"/>
                      <a:pt x="131752" y="589250"/>
                    </a:cubicBezTo>
                    <a:cubicBezTo>
                      <a:pt x="138649" y="540228"/>
                      <a:pt x="119451" y="497979"/>
                      <a:pt x="96276" y="456973"/>
                    </a:cubicBezTo>
                    <a:cubicBezTo>
                      <a:pt x="74903" y="419197"/>
                      <a:pt x="51852" y="382292"/>
                      <a:pt x="31597" y="343895"/>
                    </a:cubicBezTo>
                    <a:cubicBezTo>
                      <a:pt x="-13137" y="259086"/>
                      <a:pt x="-10527" y="175271"/>
                      <a:pt x="40420" y="93383"/>
                    </a:cubicBezTo>
                    <a:cubicBezTo>
                      <a:pt x="62725" y="57471"/>
                      <a:pt x="86707" y="23051"/>
                      <a:pt x="12485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7834FD54-0AB1-4465-8305-2F776BC36EF3}"/>
                  </a:ext>
                </a:extLst>
              </p:cNvPr>
              <p:cNvSpPr/>
              <p:nvPr/>
            </p:nvSpPr>
            <p:spPr>
              <a:xfrm>
                <a:off x="457414" y="5575594"/>
                <a:ext cx="183162" cy="501023"/>
              </a:xfrm>
              <a:custGeom>
                <a:avLst/>
                <a:gdLst>
                  <a:gd name="connsiteX0" fmla="*/ 38979 w 183162"/>
                  <a:gd name="connsiteY0" fmla="*/ 0 h 501023"/>
                  <a:gd name="connsiteX1" fmla="*/ 135406 w 183162"/>
                  <a:gd name="connsiteY1" fmla="*/ 208449 h 501023"/>
                  <a:gd name="connsiteX2" fmla="*/ 150317 w 183162"/>
                  <a:gd name="connsiteY2" fmla="*/ 487914 h 501023"/>
                  <a:gd name="connsiteX3" fmla="*/ 145347 w 183162"/>
                  <a:gd name="connsiteY3" fmla="*/ 495743 h 501023"/>
                  <a:gd name="connsiteX4" fmla="*/ 135841 w 183162"/>
                  <a:gd name="connsiteY4" fmla="*/ 501024 h 501023"/>
                  <a:gd name="connsiteX5" fmla="*/ 35997 w 183162"/>
                  <a:gd name="connsiteY5" fmla="*/ 225225 h 501023"/>
                  <a:gd name="connsiteX6" fmla="*/ 6547 w 183162"/>
                  <a:gd name="connsiteY6" fmla="*/ 58465 h 501023"/>
                  <a:gd name="connsiteX7" fmla="*/ 38979 w 183162"/>
                  <a:gd name="connsiteY7" fmla="*/ 62 h 50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62" h="501023">
                    <a:moveTo>
                      <a:pt x="38979" y="0"/>
                    </a:moveTo>
                    <a:cubicBezTo>
                      <a:pt x="44819" y="86859"/>
                      <a:pt x="93343" y="146256"/>
                      <a:pt x="135406" y="208449"/>
                    </a:cubicBezTo>
                    <a:cubicBezTo>
                      <a:pt x="196667" y="299036"/>
                      <a:pt x="196046" y="392046"/>
                      <a:pt x="150317" y="487914"/>
                    </a:cubicBezTo>
                    <a:cubicBezTo>
                      <a:pt x="149013" y="490710"/>
                      <a:pt x="147335" y="493382"/>
                      <a:pt x="145347" y="495743"/>
                    </a:cubicBezTo>
                    <a:cubicBezTo>
                      <a:pt x="144229" y="497110"/>
                      <a:pt x="142116" y="497669"/>
                      <a:pt x="135841" y="501024"/>
                    </a:cubicBezTo>
                    <a:cubicBezTo>
                      <a:pt x="141557" y="393599"/>
                      <a:pt x="80606" y="312643"/>
                      <a:pt x="35997" y="225225"/>
                    </a:cubicBezTo>
                    <a:cubicBezTo>
                      <a:pt x="9342" y="173035"/>
                      <a:pt x="-10974" y="118794"/>
                      <a:pt x="6547" y="58465"/>
                    </a:cubicBezTo>
                    <a:cubicBezTo>
                      <a:pt x="11952" y="39764"/>
                      <a:pt x="18103" y="21311"/>
                      <a:pt x="38979" y="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FB007E4D-1FDB-4020-9877-5EBA0A6BD6FD}"/>
                  </a:ext>
                </a:extLst>
              </p:cNvPr>
              <p:cNvSpPr/>
              <p:nvPr/>
            </p:nvSpPr>
            <p:spPr>
              <a:xfrm>
                <a:off x="-1208211" y="5780999"/>
                <a:ext cx="310448" cy="334314"/>
              </a:xfrm>
              <a:custGeom>
                <a:avLst/>
                <a:gdLst>
                  <a:gd name="connsiteX0" fmla="*/ 310448 w 310448"/>
                  <a:gd name="connsiteY0" fmla="*/ 0 h 334314"/>
                  <a:gd name="connsiteX1" fmla="*/ 223341 w 310448"/>
                  <a:gd name="connsiteY1" fmla="*/ 87915 h 334314"/>
                  <a:gd name="connsiteX2" fmla="*/ 146547 w 310448"/>
                  <a:gd name="connsiteY2" fmla="*/ 222056 h 334314"/>
                  <a:gd name="connsiteX3" fmla="*/ 51425 w 310448"/>
                  <a:gd name="connsiteY3" fmla="*/ 328735 h 334314"/>
                  <a:gd name="connsiteX4" fmla="*/ 10791 w 310448"/>
                  <a:gd name="connsiteY4" fmla="*/ 314134 h 334314"/>
                  <a:gd name="connsiteX5" fmla="*/ 19365 w 310448"/>
                  <a:gd name="connsiteY5" fmla="*/ 192171 h 334314"/>
                  <a:gd name="connsiteX6" fmla="*/ 72860 w 310448"/>
                  <a:gd name="connsiteY6" fmla="*/ 128362 h 334314"/>
                  <a:gd name="connsiteX7" fmla="*/ 310448 w 310448"/>
                  <a:gd name="connsiteY7" fmla="*/ 0 h 3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448" h="334314">
                    <a:moveTo>
                      <a:pt x="310448" y="0"/>
                    </a:moveTo>
                    <a:cubicBezTo>
                      <a:pt x="281993" y="30631"/>
                      <a:pt x="248877" y="55048"/>
                      <a:pt x="223341" y="87915"/>
                    </a:cubicBezTo>
                    <a:cubicBezTo>
                      <a:pt x="191281" y="129170"/>
                      <a:pt x="169225" y="175644"/>
                      <a:pt x="146547" y="222056"/>
                    </a:cubicBezTo>
                    <a:cubicBezTo>
                      <a:pt x="124863" y="266417"/>
                      <a:pt x="97402" y="305560"/>
                      <a:pt x="51425" y="328735"/>
                    </a:cubicBezTo>
                    <a:cubicBezTo>
                      <a:pt x="31418" y="338800"/>
                      <a:pt x="19614" y="336004"/>
                      <a:pt x="10791" y="314134"/>
                    </a:cubicBezTo>
                    <a:cubicBezTo>
                      <a:pt x="-6357" y="271636"/>
                      <a:pt x="-2754" y="231562"/>
                      <a:pt x="19365" y="192171"/>
                    </a:cubicBezTo>
                    <a:cubicBezTo>
                      <a:pt x="33220" y="167505"/>
                      <a:pt x="51984" y="146940"/>
                      <a:pt x="72860" y="128362"/>
                    </a:cubicBezTo>
                    <a:cubicBezTo>
                      <a:pt x="141825" y="67039"/>
                      <a:pt x="225267" y="31997"/>
                      <a:pt x="310448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DEBA7662-AA49-4712-9B8C-9F09A9DD04CF}"/>
                  </a:ext>
                </a:extLst>
              </p:cNvPr>
              <p:cNvSpPr/>
              <p:nvPr/>
            </p:nvSpPr>
            <p:spPr>
              <a:xfrm>
                <a:off x="-32535" y="5207163"/>
                <a:ext cx="224797" cy="268772"/>
              </a:xfrm>
              <a:custGeom>
                <a:avLst/>
                <a:gdLst>
                  <a:gd name="connsiteX0" fmla="*/ 224798 w 224797"/>
                  <a:gd name="connsiteY0" fmla="*/ 181 h 268772"/>
                  <a:gd name="connsiteX1" fmla="*/ 103208 w 224797"/>
                  <a:gd name="connsiteY1" fmla="*/ 118727 h 268772"/>
                  <a:gd name="connsiteX2" fmla="*/ 23618 w 224797"/>
                  <a:gd name="connsiteY2" fmla="*/ 268773 h 268772"/>
                  <a:gd name="connsiteX3" fmla="*/ 16597 w 224797"/>
                  <a:gd name="connsiteY3" fmla="*/ 123138 h 268772"/>
                  <a:gd name="connsiteX4" fmla="*/ 224798 w 224797"/>
                  <a:gd name="connsiteY4" fmla="*/ 181 h 2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7" h="268772">
                    <a:moveTo>
                      <a:pt x="224798" y="181"/>
                    </a:moveTo>
                    <a:cubicBezTo>
                      <a:pt x="176957" y="38702"/>
                      <a:pt x="138125" y="76788"/>
                      <a:pt x="103208" y="118727"/>
                    </a:cubicBezTo>
                    <a:cubicBezTo>
                      <a:pt x="68041" y="160976"/>
                      <a:pt x="37908" y="206207"/>
                      <a:pt x="23618" y="268773"/>
                    </a:cubicBezTo>
                    <a:cubicBezTo>
                      <a:pt x="-10430" y="215402"/>
                      <a:pt x="-2974" y="168369"/>
                      <a:pt x="16597" y="123138"/>
                    </a:cubicBezTo>
                    <a:cubicBezTo>
                      <a:pt x="51639" y="41933"/>
                      <a:pt x="127501" y="-3236"/>
                      <a:pt x="224798" y="181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2C08E663-25BF-4E7D-9A8F-54F68E2ADCF5}"/>
                  </a:ext>
                </a:extLst>
              </p:cNvPr>
              <p:cNvSpPr/>
              <p:nvPr/>
            </p:nvSpPr>
            <p:spPr>
              <a:xfrm>
                <a:off x="1255768" y="5816538"/>
                <a:ext cx="104307" cy="279961"/>
              </a:xfrm>
              <a:custGeom>
                <a:avLst/>
                <a:gdLst>
                  <a:gd name="connsiteX0" fmla="*/ 55783 w 104307"/>
                  <a:gd name="connsiteY0" fmla="*/ 279962 h 279961"/>
                  <a:gd name="connsiteX1" fmla="*/ 3220 w 104307"/>
                  <a:gd name="connsiteY1" fmla="*/ 116868 h 279961"/>
                  <a:gd name="connsiteX2" fmla="*/ 104307 w 104307"/>
                  <a:gd name="connsiteY2" fmla="*/ 0 h 279961"/>
                  <a:gd name="connsiteX3" fmla="*/ 55783 w 104307"/>
                  <a:gd name="connsiteY3" fmla="*/ 279962 h 2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07" h="279961">
                    <a:moveTo>
                      <a:pt x="55783" y="279962"/>
                    </a:moveTo>
                    <a:cubicBezTo>
                      <a:pt x="15025" y="232991"/>
                      <a:pt x="-9082" y="180118"/>
                      <a:pt x="3220" y="116868"/>
                    </a:cubicBezTo>
                    <a:cubicBezTo>
                      <a:pt x="14217" y="60205"/>
                      <a:pt x="50315" y="23051"/>
                      <a:pt x="104307" y="0"/>
                    </a:cubicBezTo>
                    <a:cubicBezTo>
                      <a:pt x="53297" y="87667"/>
                      <a:pt x="46774" y="181609"/>
                      <a:pt x="55783" y="2799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86DAC422-2711-4ED1-8590-06F1895EDD27}"/>
                  </a:ext>
                </a:extLst>
              </p:cNvPr>
              <p:cNvSpPr/>
              <p:nvPr/>
            </p:nvSpPr>
            <p:spPr>
              <a:xfrm>
                <a:off x="1730335" y="5974288"/>
                <a:ext cx="109506" cy="275612"/>
              </a:xfrm>
              <a:custGeom>
                <a:avLst/>
                <a:gdLst>
                  <a:gd name="connsiteX0" fmla="*/ 18804 w 109506"/>
                  <a:gd name="connsiteY0" fmla="*/ 0 h 275612"/>
                  <a:gd name="connsiteX1" fmla="*/ 96591 w 109506"/>
                  <a:gd name="connsiteY1" fmla="*/ 143398 h 275612"/>
                  <a:gd name="connsiteX2" fmla="*/ 72174 w 109506"/>
                  <a:gd name="connsiteY2" fmla="*/ 275613 h 275612"/>
                  <a:gd name="connsiteX3" fmla="*/ 34026 w 109506"/>
                  <a:gd name="connsiteY3" fmla="*/ 138863 h 275612"/>
                  <a:gd name="connsiteX4" fmla="*/ 2463 w 109506"/>
                  <a:gd name="connsiteY4" fmla="*/ 29699 h 275612"/>
                  <a:gd name="connsiteX5" fmla="*/ 18866 w 109506"/>
                  <a:gd name="connsiteY5" fmla="*/ 0 h 27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06" h="275612">
                    <a:moveTo>
                      <a:pt x="18804" y="0"/>
                    </a:moveTo>
                    <a:cubicBezTo>
                      <a:pt x="37753" y="51879"/>
                      <a:pt x="75529" y="92948"/>
                      <a:pt x="96591" y="143398"/>
                    </a:cubicBezTo>
                    <a:cubicBezTo>
                      <a:pt x="118648" y="196209"/>
                      <a:pt x="113677" y="234296"/>
                      <a:pt x="72174" y="275613"/>
                    </a:cubicBezTo>
                    <a:cubicBezTo>
                      <a:pt x="97710" y="212985"/>
                      <a:pt x="62419" y="177073"/>
                      <a:pt x="34026" y="138863"/>
                    </a:cubicBezTo>
                    <a:cubicBezTo>
                      <a:pt x="9794" y="106306"/>
                      <a:pt x="-6422" y="71451"/>
                      <a:pt x="2463" y="29699"/>
                    </a:cubicBezTo>
                    <a:cubicBezTo>
                      <a:pt x="4638" y="19323"/>
                      <a:pt x="4514" y="6648"/>
                      <a:pt x="1886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39" name="Text Placeholder 1">
            <a:extLst>
              <a:ext uri="{FF2B5EF4-FFF2-40B4-BE49-F238E27FC236}">
                <a16:creationId xmlns:a16="http://schemas.microsoft.com/office/drawing/2014/main" id="{D6674702-42D8-4CC9-A8AB-073A2B3B30EA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 dirty="0">
                <a:solidFill>
                  <a:srgbClr val="007E50"/>
                </a:solidFill>
              </a:rPr>
              <a:t>Infographic Style</a:t>
            </a:r>
          </a:p>
        </p:txBody>
      </p:sp>
      <p:sp>
        <p:nvSpPr>
          <p:cNvPr id="140" name="Flecha: cheurón 139">
            <a:extLst>
              <a:ext uri="{FF2B5EF4-FFF2-40B4-BE49-F238E27FC236}">
                <a16:creationId xmlns:a16="http://schemas.microsoft.com/office/drawing/2014/main" id="{85D899ED-657D-4D7D-94E6-A3C5BA03BF3D}"/>
              </a:ext>
            </a:extLst>
          </p:cNvPr>
          <p:cNvSpPr/>
          <p:nvPr/>
        </p:nvSpPr>
        <p:spPr>
          <a:xfrm>
            <a:off x="4048532" y="247118"/>
            <a:ext cx="4920344" cy="38323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" name="Google Shape;7014;p34"/>
          <p:cNvSpPr txBox="1"/>
          <p:nvPr/>
        </p:nvSpPr>
        <p:spPr>
          <a:xfrm>
            <a:off x="3665750" y="2387350"/>
            <a:ext cx="2103600" cy="729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happens when lava reaches the sea?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015" name="Google Shape;7015;p34"/>
          <p:cNvCxnSpPr>
            <a:stCxn id="7014" idx="2"/>
          </p:cNvCxnSpPr>
          <p:nvPr/>
        </p:nvCxnSpPr>
        <p:spPr>
          <a:xfrm rot="5400000">
            <a:off x="3808700" y="3206800"/>
            <a:ext cx="999000" cy="818700"/>
          </a:xfrm>
          <a:prstGeom prst="bentConnector3">
            <a:avLst>
              <a:gd name="adj1" fmla="val 10001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016" name="Google Shape;7016;p34"/>
          <p:cNvGrpSpPr/>
          <p:nvPr/>
        </p:nvGrpSpPr>
        <p:grpSpPr>
          <a:xfrm>
            <a:off x="6026625" y="1326075"/>
            <a:ext cx="2651250" cy="866900"/>
            <a:chOff x="6026625" y="1326075"/>
            <a:chExt cx="2651250" cy="866900"/>
          </a:xfrm>
        </p:grpSpPr>
        <p:sp>
          <p:nvSpPr>
            <p:cNvPr id="7017" name="Google Shape;7017;p34"/>
            <p:cNvSpPr txBox="1"/>
            <p:nvPr/>
          </p:nvSpPr>
          <p:spPr>
            <a:xfrm>
              <a:off x="6672375" y="13260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18" name="Google Shape;7018;p34"/>
            <p:cNvSpPr txBox="1"/>
            <p:nvPr/>
          </p:nvSpPr>
          <p:spPr>
            <a:xfrm>
              <a:off x="6672375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9" name="Google Shape;7019;p34"/>
            <p:cNvSpPr txBox="1"/>
            <p:nvPr/>
          </p:nvSpPr>
          <p:spPr>
            <a:xfrm>
              <a:off x="6026625" y="13260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0" name="Google Shape;7020;p34"/>
          <p:cNvGrpSpPr/>
          <p:nvPr/>
        </p:nvGrpSpPr>
        <p:grpSpPr>
          <a:xfrm>
            <a:off x="6026625" y="2441275"/>
            <a:ext cx="2651250" cy="866900"/>
            <a:chOff x="6026625" y="2441275"/>
            <a:chExt cx="2651250" cy="866900"/>
          </a:xfrm>
        </p:grpSpPr>
        <p:sp>
          <p:nvSpPr>
            <p:cNvPr id="7021" name="Google Shape;7021;p34"/>
            <p:cNvSpPr txBox="1"/>
            <p:nvPr/>
          </p:nvSpPr>
          <p:spPr>
            <a:xfrm>
              <a:off x="6672375" y="24412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2" name="Google Shape;7022;p34"/>
            <p:cNvSpPr txBox="1"/>
            <p:nvPr/>
          </p:nvSpPr>
          <p:spPr>
            <a:xfrm>
              <a:off x="6672375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3" name="Google Shape;7023;p34"/>
            <p:cNvSpPr txBox="1"/>
            <p:nvPr/>
          </p:nvSpPr>
          <p:spPr>
            <a:xfrm>
              <a:off x="6026625" y="24412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4" name="Google Shape;7024;p34"/>
          <p:cNvGrpSpPr/>
          <p:nvPr/>
        </p:nvGrpSpPr>
        <p:grpSpPr>
          <a:xfrm>
            <a:off x="6026625" y="3556475"/>
            <a:ext cx="2651250" cy="866900"/>
            <a:chOff x="6026625" y="3556475"/>
            <a:chExt cx="2651250" cy="866900"/>
          </a:xfrm>
        </p:grpSpPr>
        <p:sp>
          <p:nvSpPr>
            <p:cNvPr id="7025" name="Google Shape;7025;p34"/>
            <p:cNvSpPr txBox="1"/>
            <p:nvPr/>
          </p:nvSpPr>
          <p:spPr>
            <a:xfrm>
              <a:off x="6672375" y="35564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6" name="Google Shape;7026;p34"/>
            <p:cNvSpPr txBox="1"/>
            <p:nvPr/>
          </p:nvSpPr>
          <p:spPr>
            <a:xfrm>
              <a:off x="6672375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7" name="Google Shape;7027;p34"/>
            <p:cNvSpPr txBox="1"/>
            <p:nvPr/>
          </p:nvSpPr>
          <p:spPr>
            <a:xfrm>
              <a:off x="6026625" y="35564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028" name="Google Shape;7028;p34"/>
          <p:cNvCxnSpPr>
            <a:stCxn id="7014" idx="0"/>
            <a:endCxn id="7019" idx="1"/>
          </p:cNvCxnSpPr>
          <p:nvPr/>
        </p:nvCxnSpPr>
        <p:spPr>
          <a:xfrm rot="-5400000">
            <a:off x="4961750" y="1322350"/>
            <a:ext cx="820800" cy="1309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29" name="Google Shape;7029;p34"/>
          <p:cNvCxnSpPr>
            <a:stCxn id="7019" idx="2"/>
            <a:endCxn id="7023" idx="0"/>
          </p:cNvCxnSpPr>
          <p:nvPr/>
        </p:nvCxnSpPr>
        <p:spPr>
          <a:xfrm>
            <a:off x="6302025" y="18069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30" name="Google Shape;7030;p34"/>
          <p:cNvCxnSpPr>
            <a:stCxn id="7023" idx="2"/>
            <a:endCxn id="7027" idx="0"/>
          </p:cNvCxnSpPr>
          <p:nvPr/>
        </p:nvCxnSpPr>
        <p:spPr>
          <a:xfrm>
            <a:off x="6302025" y="29221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766F292-49EA-49F9-A965-D8C6079820AE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4843FF93-5A52-4668-8C4C-465F9F9065F8}"/>
              </a:ext>
            </a:extLst>
          </p:cNvPr>
          <p:cNvSpPr/>
          <p:nvPr/>
        </p:nvSpPr>
        <p:spPr>
          <a:xfrm>
            <a:off x="4048532" y="446256"/>
            <a:ext cx="4920344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BD985DC-0F38-4AC6-B37E-7101FE4B1192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3E9C190-32BE-4089-932B-EED2CECCE2B6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B846090-3147-4CEA-A56C-40BA5D6267D5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D57875E-3A3B-4738-964B-7F933623AAD6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67F0C9F-E5AB-407C-8C60-24C00ACC4FD1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776BFA5-B963-4ECC-8EFC-365BEDC0C7CF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52EFEB-17A3-45F2-B06F-0B168C8D6FD8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3F12EA6-EA82-4141-8107-B76937519EAF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A20EEA8-2884-4E87-AB87-72A67E511803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84680FD-9B5F-458D-AC43-AC1EB6AAFB58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6D1DA6C-41CE-4D0B-989D-F8C4400A1C42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5F85F29-39DD-42A8-A8E8-3320F43F71B8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4BF9D600-3200-4C55-988B-8FD6BE5FEF26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89FC51-D903-4C19-AA62-9092557A9707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5D5DB32-FCF0-46D1-9B99-15D28B1FA05E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4CF0B09-F233-4EFC-86E7-6426E0D4E5D8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D0D475D6-9FC4-8113-1D59-944C967FD0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175" y="1044575"/>
            <a:ext cx="3230563" cy="3743324"/>
            <a:chOff x="162" y="658"/>
            <a:chExt cx="2035" cy="235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AF027E9-CBD7-E12D-B189-51656D35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658"/>
              <a:ext cx="1071" cy="855"/>
            </a:xfrm>
            <a:custGeom>
              <a:avLst/>
              <a:gdLst>
                <a:gd name="T0" fmla="*/ 7 w 228"/>
                <a:gd name="T1" fmla="*/ 147 h 182"/>
                <a:gd name="T2" fmla="*/ 28 w 228"/>
                <a:gd name="T3" fmla="*/ 85 h 182"/>
                <a:gd name="T4" fmla="*/ 79 w 228"/>
                <a:gd name="T5" fmla="*/ 21 h 182"/>
                <a:gd name="T6" fmla="*/ 112 w 228"/>
                <a:gd name="T7" fmla="*/ 30 h 182"/>
                <a:gd name="T8" fmla="*/ 203 w 228"/>
                <a:gd name="T9" fmla="*/ 54 h 182"/>
                <a:gd name="T10" fmla="*/ 227 w 228"/>
                <a:gd name="T11" fmla="*/ 73 h 182"/>
                <a:gd name="T12" fmla="*/ 194 w 228"/>
                <a:gd name="T13" fmla="*/ 137 h 182"/>
                <a:gd name="T14" fmla="*/ 206 w 228"/>
                <a:gd name="T15" fmla="*/ 146 h 182"/>
                <a:gd name="T16" fmla="*/ 196 w 228"/>
                <a:gd name="T17" fmla="*/ 168 h 182"/>
                <a:gd name="T18" fmla="*/ 192 w 228"/>
                <a:gd name="T19" fmla="*/ 165 h 182"/>
                <a:gd name="T20" fmla="*/ 186 w 228"/>
                <a:gd name="T21" fmla="*/ 179 h 182"/>
                <a:gd name="T22" fmla="*/ 177 w 228"/>
                <a:gd name="T23" fmla="*/ 181 h 182"/>
                <a:gd name="T24" fmla="*/ 179 w 228"/>
                <a:gd name="T25" fmla="*/ 166 h 182"/>
                <a:gd name="T26" fmla="*/ 177 w 228"/>
                <a:gd name="T27" fmla="*/ 168 h 182"/>
                <a:gd name="T28" fmla="*/ 172 w 228"/>
                <a:gd name="T29" fmla="*/ 178 h 182"/>
                <a:gd name="T30" fmla="*/ 167 w 228"/>
                <a:gd name="T31" fmla="*/ 158 h 182"/>
                <a:gd name="T32" fmla="*/ 166 w 228"/>
                <a:gd name="T33" fmla="*/ 131 h 182"/>
                <a:gd name="T34" fmla="*/ 157 w 228"/>
                <a:gd name="T35" fmla="*/ 78 h 182"/>
                <a:gd name="T36" fmla="*/ 150 w 228"/>
                <a:gd name="T37" fmla="*/ 75 h 182"/>
                <a:gd name="T38" fmla="*/ 142 w 228"/>
                <a:gd name="T39" fmla="*/ 112 h 182"/>
                <a:gd name="T40" fmla="*/ 126 w 228"/>
                <a:gd name="T41" fmla="*/ 90 h 182"/>
                <a:gd name="T42" fmla="*/ 101 w 228"/>
                <a:gd name="T43" fmla="*/ 48 h 182"/>
                <a:gd name="T44" fmla="*/ 100 w 228"/>
                <a:gd name="T45" fmla="*/ 42 h 182"/>
                <a:gd name="T46" fmla="*/ 90 w 228"/>
                <a:gd name="T47" fmla="*/ 31 h 182"/>
                <a:gd name="T48" fmla="*/ 46 w 228"/>
                <a:gd name="T49" fmla="*/ 42 h 182"/>
                <a:gd name="T50" fmla="*/ 35 w 228"/>
                <a:gd name="T51" fmla="*/ 71 h 182"/>
                <a:gd name="T52" fmla="*/ 59 w 228"/>
                <a:gd name="T53" fmla="*/ 68 h 182"/>
                <a:gd name="T54" fmla="*/ 86 w 228"/>
                <a:gd name="T55" fmla="*/ 53 h 182"/>
                <a:gd name="T56" fmla="*/ 88 w 228"/>
                <a:gd name="T57" fmla="*/ 130 h 182"/>
                <a:gd name="T58" fmla="*/ 74 w 228"/>
                <a:gd name="T59" fmla="*/ 175 h 182"/>
                <a:gd name="T60" fmla="*/ 67 w 228"/>
                <a:gd name="T61" fmla="*/ 171 h 182"/>
                <a:gd name="T62" fmla="*/ 66 w 228"/>
                <a:gd name="T63" fmla="*/ 172 h 182"/>
                <a:gd name="T64" fmla="*/ 48 w 228"/>
                <a:gd name="T65" fmla="*/ 179 h 182"/>
                <a:gd name="T66" fmla="*/ 43 w 228"/>
                <a:gd name="T67" fmla="*/ 166 h 182"/>
                <a:gd name="T68" fmla="*/ 44 w 228"/>
                <a:gd name="T69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82">
                  <a:moveTo>
                    <a:pt x="42" y="177"/>
                  </a:moveTo>
                  <a:cubicBezTo>
                    <a:pt x="25" y="173"/>
                    <a:pt x="14" y="163"/>
                    <a:pt x="7" y="147"/>
                  </a:cubicBezTo>
                  <a:cubicBezTo>
                    <a:pt x="0" y="128"/>
                    <a:pt x="5" y="106"/>
                    <a:pt x="21" y="93"/>
                  </a:cubicBezTo>
                  <a:cubicBezTo>
                    <a:pt x="23" y="90"/>
                    <a:pt x="25" y="88"/>
                    <a:pt x="28" y="85"/>
                  </a:cubicBezTo>
                  <a:cubicBezTo>
                    <a:pt x="29" y="85"/>
                    <a:pt x="28" y="84"/>
                    <a:pt x="28" y="83"/>
                  </a:cubicBezTo>
                  <a:cubicBezTo>
                    <a:pt x="20" y="49"/>
                    <a:pt x="44" y="19"/>
                    <a:pt x="79" y="21"/>
                  </a:cubicBezTo>
                  <a:cubicBezTo>
                    <a:pt x="89" y="21"/>
                    <a:pt x="98" y="25"/>
                    <a:pt x="106" y="31"/>
                  </a:cubicBezTo>
                  <a:cubicBezTo>
                    <a:pt x="109" y="34"/>
                    <a:pt x="110" y="34"/>
                    <a:pt x="112" y="30"/>
                  </a:cubicBezTo>
                  <a:cubicBezTo>
                    <a:pt x="127" y="6"/>
                    <a:pt x="158" y="0"/>
                    <a:pt x="182" y="16"/>
                  </a:cubicBezTo>
                  <a:cubicBezTo>
                    <a:pt x="195" y="26"/>
                    <a:pt x="202" y="38"/>
                    <a:pt x="203" y="54"/>
                  </a:cubicBezTo>
                  <a:cubicBezTo>
                    <a:pt x="203" y="57"/>
                    <a:pt x="203" y="58"/>
                    <a:pt x="205" y="58"/>
                  </a:cubicBezTo>
                  <a:cubicBezTo>
                    <a:pt x="214" y="61"/>
                    <a:pt x="221" y="66"/>
                    <a:pt x="227" y="73"/>
                  </a:cubicBezTo>
                  <a:cubicBezTo>
                    <a:pt x="228" y="75"/>
                    <a:pt x="227" y="76"/>
                    <a:pt x="226" y="78"/>
                  </a:cubicBezTo>
                  <a:cubicBezTo>
                    <a:pt x="216" y="97"/>
                    <a:pt x="205" y="117"/>
                    <a:pt x="194" y="137"/>
                  </a:cubicBezTo>
                  <a:cubicBezTo>
                    <a:pt x="192" y="141"/>
                    <a:pt x="192" y="141"/>
                    <a:pt x="196" y="143"/>
                  </a:cubicBezTo>
                  <a:cubicBezTo>
                    <a:pt x="200" y="144"/>
                    <a:pt x="203" y="145"/>
                    <a:pt x="206" y="146"/>
                  </a:cubicBezTo>
                  <a:cubicBezTo>
                    <a:pt x="208" y="147"/>
                    <a:pt x="208" y="148"/>
                    <a:pt x="207" y="150"/>
                  </a:cubicBezTo>
                  <a:cubicBezTo>
                    <a:pt x="204" y="156"/>
                    <a:pt x="200" y="162"/>
                    <a:pt x="196" y="168"/>
                  </a:cubicBezTo>
                  <a:cubicBezTo>
                    <a:pt x="196" y="169"/>
                    <a:pt x="195" y="171"/>
                    <a:pt x="194" y="170"/>
                  </a:cubicBezTo>
                  <a:cubicBezTo>
                    <a:pt x="192" y="169"/>
                    <a:pt x="194" y="167"/>
                    <a:pt x="192" y="165"/>
                  </a:cubicBezTo>
                  <a:cubicBezTo>
                    <a:pt x="193" y="169"/>
                    <a:pt x="190" y="172"/>
                    <a:pt x="189" y="176"/>
                  </a:cubicBezTo>
                  <a:cubicBezTo>
                    <a:pt x="189" y="178"/>
                    <a:pt x="188" y="179"/>
                    <a:pt x="186" y="179"/>
                  </a:cubicBezTo>
                  <a:cubicBezTo>
                    <a:pt x="184" y="179"/>
                    <a:pt x="183" y="179"/>
                    <a:pt x="181" y="180"/>
                  </a:cubicBezTo>
                  <a:cubicBezTo>
                    <a:pt x="180" y="181"/>
                    <a:pt x="178" y="182"/>
                    <a:pt x="177" y="181"/>
                  </a:cubicBezTo>
                  <a:cubicBezTo>
                    <a:pt x="175" y="180"/>
                    <a:pt x="176" y="178"/>
                    <a:pt x="176" y="176"/>
                  </a:cubicBezTo>
                  <a:cubicBezTo>
                    <a:pt x="177" y="173"/>
                    <a:pt x="178" y="170"/>
                    <a:pt x="179" y="166"/>
                  </a:cubicBezTo>
                  <a:cubicBezTo>
                    <a:pt x="179" y="166"/>
                    <a:pt x="179" y="165"/>
                    <a:pt x="178" y="164"/>
                  </a:cubicBezTo>
                  <a:cubicBezTo>
                    <a:pt x="177" y="165"/>
                    <a:pt x="177" y="167"/>
                    <a:pt x="177" y="168"/>
                  </a:cubicBezTo>
                  <a:cubicBezTo>
                    <a:pt x="177" y="170"/>
                    <a:pt x="176" y="173"/>
                    <a:pt x="176" y="175"/>
                  </a:cubicBezTo>
                  <a:cubicBezTo>
                    <a:pt x="175" y="177"/>
                    <a:pt x="174" y="178"/>
                    <a:pt x="172" y="178"/>
                  </a:cubicBezTo>
                  <a:cubicBezTo>
                    <a:pt x="170" y="178"/>
                    <a:pt x="169" y="176"/>
                    <a:pt x="169" y="175"/>
                  </a:cubicBezTo>
                  <a:cubicBezTo>
                    <a:pt x="169" y="169"/>
                    <a:pt x="167" y="164"/>
                    <a:pt x="167" y="158"/>
                  </a:cubicBezTo>
                  <a:cubicBezTo>
                    <a:pt x="168" y="156"/>
                    <a:pt x="168" y="153"/>
                    <a:pt x="167" y="151"/>
                  </a:cubicBezTo>
                  <a:cubicBezTo>
                    <a:pt x="167" y="144"/>
                    <a:pt x="167" y="138"/>
                    <a:pt x="166" y="131"/>
                  </a:cubicBezTo>
                  <a:cubicBezTo>
                    <a:pt x="165" y="120"/>
                    <a:pt x="166" y="109"/>
                    <a:pt x="164" y="98"/>
                  </a:cubicBezTo>
                  <a:cubicBezTo>
                    <a:pt x="163" y="91"/>
                    <a:pt x="161" y="84"/>
                    <a:pt x="157" y="78"/>
                  </a:cubicBezTo>
                  <a:cubicBezTo>
                    <a:pt x="155" y="76"/>
                    <a:pt x="153" y="74"/>
                    <a:pt x="151" y="73"/>
                  </a:cubicBezTo>
                  <a:cubicBezTo>
                    <a:pt x="150" y="73"/>
                    <a:pt x="150" y="74"/>
                    <a:pt x="150" y="75"/>
                  </a:cubicBezTo>
                  <a:cubicBezTo>
                    <a:pt x="152" y="84"/>
                    <a:pt x="151" y="94"/>
                    <a:pt x="148" y="103"/>
                  </a:cubicBezTo>
                  <a:cubicBezTo>
                    <a:pt x="147" y="107"/>
                    <a:pt x="145" y="110"/>
                    <a:pt x="142" y="112"/>
                  </a:cubicBezTo>
                  <a:cubicBezTo>
                    <a:pt x="137" y="117"/>
                    <a:pt x="132" y="115"/>
                    <a:pt x="130" y="110"/>
                  </a:cubicBezTo>
                  <a:cubicBezTo>
                    <a:pt x="127" y="103"/>
                    <a:pt x="126" y="97"/>
                    <a:pt x="126" y="90"/>
                  </a:cubicBezTo>
                  <a:cubicBezTo>
                    <a:pt x="125" y="80"/>
                    <a:pt x="123" y="70"/>
                    <a:pt x="117" y="61"/>
                  </a:cubicBezTo>
                  <a:cubicBezTo>
                    <a:pt x="113" y="55"/>
                    <a:pt x="108" y="51"/>
                    <a:pt x="101" y="48"/>
                  </a:cubicBezTo>
                  <a:cubicBezTo>
                    <a:pt x="100" y="47"/>
                    <a:pt x="99" y="47"/>
                    <a:pt x="98" y="46"/>
                  </a:cubicBezTo>
                  <a:cubicBezTo>
                    <a:pt x="98" y="44"/>
                    <a:pt x="100" y="44"/>
                    <a:pt x="100" y="42"/>
                  </a:cubicBezTo>
                  <a:cubicBezTo>
                    <a:pt x="101" y="38"/>
                    <a:pt x="99" y="34"/>
                    <a:pt x="95" y="32"/>
                  </a:cubicBezTo>
                  <a:cubicBezTo>
                    <a:pt x="93" y="32"/>
                    <a:pt x="92" y="31"/>
                    <a:pt x="90" y="31"/>
                  </a:cubicBezTo>
                  <a:cubicBezTo>
                    <a:pt x="82" y="31"/>
                    <a:pt x="74" y="30"/>
                    <a:pt x="66" y="31"/>
                  </a:cubicBezTo>
                  <a:cubicBezTo>
                    <a:pt x="57" y="32"/>
                    <a:pt x="51" y="36"/>
                    <a:pt x="46" y="42"/>
                  </a:cubicBezTo>
                  <a:cubicBezTo>
                    <a:pt x="41" y="49"/>
                    <a:pt x="37" y="56"/>
                    <a:pt x="35" y="64"/>
                  </a:cubicBezTo>
                  <a:cubicBezTo>
                    <a:pt x="35" y="66"/>
                    <a:pt x="35" y="69"/>
                    <a:pt x="35" y="71"/>
                  </a:cubicBezTo>
                  <a:cubicBezTo>
                    <a:pt x="35" y="74"/>
                    <a:pt x="38" y="77"/>
                    <a:pt x="41" y="76"/>
                  </a:cubicBezTo>
                  <a:cubicBezTo>
                    <a:pt x="48" y="76"/>
                    <a:pt x="54" y="73"/>
                    <a:pt x="59" y="68"/>
                  </a:cubicBezTo>
                  <a:cubicBezTo>
                    <a:pt x="65" y="59"/>
                    <a:pt x="74" y="54"/>
                    <a:pt x="84" y="51"/>
                  </a:cubicBezTo>
                  <a:cubicBezTo>
                    <a:pt x="85" y="51"/>
                    <a:pt x="86" y="52"/>
                    <a:pt x="86" y="53"/>
                  </a:cubicBezTo>
                  <a:cubicBezTo>
                    <a:pt x="93" y="62"/>
                    <a:pt x="96" y="73"/>
                    <a:pt x="97" y="84"/>
                  </a:cubicBezTo>
                  <a:cubicBezTo>
                    <a:pt x="99" y="100"/>
                    <a:pt x="95" y="115"/>
                    <a:pt x="88" y="130"/>
                  </a:cubicBezTo>
                  <a:cubicBezTo>
                    <a:pt x="84" y="140"/>
                    <a:pt x="80" y="149"/>
                    <a:pt x="77" y="158"/>
                  </a:cubicBezTo>
                  <a:cubicBezTo>
                    <a:pt x="76" y="164"/>
                    <a:pt x="75" y="169"/>
                    <a:pt x="74" y="175"/>
                  </a:cubicBezTo>
                  <a:cubicBezTo>
                    <a:pt x="73" y="176"/>
                    <a:pt x="71" y="176"/>
                    <a:pt x="69" y="176"/>
                  </a:cubicBezTo>
                  <a:cubicBezTo>
                    <a:pt x="67" y="175"/>
                    <a:pt x="68" y="173"/>
                    <a:pt x="67" y="171"/>
                  </a:cubicBezTo>
                  <a:cubicBezTo>
                    <a:pt x="67" y="169"/>
                    <a:pt x="68" y="167"/>
                    <a:pt x="66" y="165"/>
                  </a:cubicBezTo>
                  <a:cubicBezTo>
                    <a:pt x="65" y="168"/>
                    <a:pt x="66" y="170"/>
                    <a:pt x="66" y="172"/>
                  </a:cubicBezTo>
                  <a:cubicBezTo>
                    <a:pt x="66" y="174"/>
                    <a:pt x="66" y="176"/>
                    <a:pt x="65" y="178"/>
                  </a:cubicBezTo>
                  <a:cubicBezTo>
                    <a:pt x="59" y="180"/>
                    <a:pt x="54" y="179"/>
                    <a:pt x="48" y="179"/>
                  </a:cubicBezTo>
                  <a:cubicBezTo>
                    <a:pt x="45" y="177"/>
                    <a:pt x="45" y="173"/>
                    <a:pt x="44" y="169"/>
                  </a:cubicBezTo>
                  <a:cubicBezTo>
                    <a:pt x="44" y="168"/>
                    <a:pt x="44" y="167"/>
                    <a:pt x="43" y="166"/>
                  </a:cubicBezTo>
                  <a:cubicBezTo>
                    <a:pt x="42" y="167"/>
                    <a:pt x="42" y="169"/>
                    <a:pt x="43" y="170"/>
                  </a:cubicBezTo>
                  <a:cubicBezTo>
                    <a:pt x="43" y="172"/>
                    <a:pt x="43" y="173"/>
                    <a:pt x="44" y="175"/>
                  </a:cubicBezTo>
                  <a:cubicBezTo>
                    <a:pt x="44" y="176"/>
                    <a:pt x="44" y="178"/>
                    <a:pt x="42" y="177"/>
                  </a:cubicBezTo>
                  <a:close/>
                </a:path>
              </a:pathLst>
            </a:custGeom>
            <a:solidFill>
              <a:srgbClr val="333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7E0905-3C79-0630-71A8-C0F93AD8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2560"/>
              <a:ext cx="1095" cy="456"/>
            </a:xfrm>
            <a:custGeom>
              <a:avLst/>
              <a:gdLst>
                <a:gd name="T0" fmla="*/ 193 w 233"/>
                <a:gd name="T1" fmla="*/ 61 h 97"/>
                <a:gd name="T2" fmla="*/ 189 w 233"/>
                <a:gd name="T3" fmla="*/ 63 h 97"/>
                <a:gd name="T4" fmla="*/ 137 w 233"/>
                <a:gd name="T5" fmla="*/ 65 h 97"/>
                <a:gd name="T6" fmla="*/ 128 w 233"/>
                <a:gd name="T7" fmla="*/ 66 h 97"/>
                <a:gd name="T8" fmla="*/ 125 w 233"/>
                <a:gd name="T9" fmla="*/ 65 h 97"/>
                <a:gd name="T10" fmla="*/ 93 w 233"/>
                <a:gd name="T11" fmla="*/ 44 h 97"/>
                <a:gd name="T12" fmla="*/ 79 w 233"/>
                <a:gd name="T13" fmla="*/ 35 h 97"/>
                <a:gd name="T14" fmla="*/ 77 w 233"/>
                <a:gd name="T15" fmla="*/ 34 h 97"/>
                <a:gd name="T16" fmla="*/ 78 w 233"/>
                <a:gd name="T17" fmla="*/ 51 h 97"/>
                <a:gd name="T18" fmla="*/ 79 w 233"/>
                <a:gd name="T19" fmla="*/ 74 h 97"/>
                <a:gd name="T20" fmla="*/ 81 w 233"/>
                <a:gd name="T21" fmla="*/ 93 h 97"/>
                <a:gd name="T22" fmla="*/ 80 w 233"/>
                <a:gd name="T23" fmla="*/ 97 h 97"/>
                <a:gd name="T24" fmla="*/ 70 w 233"/>
                <a:gd name="T25" fmla="*/ 93 h 97"/>
                <a:gd name="T26" fmla="*/ 44 w 233"/>
                <a:gd name="T27" fmla="*/ 82 h 97"/>
                <a:gd name="T28" fmla="*/ 41 w 233"/>
                <a:gd name="T29" fmla="*/ 80 h 97"/>
                <a:gd name="T30" fmla="*/ 20 w 233"/>
                <a:gd name="T31" fmla="*/ 42 h 97"/>
                <a:gd name="T32" fmla="*/ 2 w 233"/>
                <a:gd name="T33" fmla="*/ 11 h 97"/>
                <a:gd name="T34" fmla="*/ 1 w 233"/>
                <a:gd name="T35" fmla="*/ 8 h 97"/>
                <a:gd name="T36" fmla="*/ 2 w 233"/>
                <a:gd name="T37" fmla="*/ 8 h 97"/>
                <a:gd name="T38" fmla="*/ 20 w 233"/>
                <a:gd name="T39" fmla="*/ 9 h 97"/>
                <a:gd name="T40" fmla="*/ 46 w 233"/>
                <a:gd name="T41" fmla="*/ 11 h 97"/>
                <a:gd name="T42" fmla="*/ 119 w 233"/>
                <a:gd name="T43" fmla="*/ 12 h 97"/>
                <a:gd name="T44" fmla="*/ 161 w 233"/>
                <a:gd name="T45" fmla="*/ 9 h 97"/>
                <a:gd name="T46" fmla="*/ 219 w 233"/>
                <a:gd name="T47" fmla="*/ 2 h 97"/>
                <a:gd name="T48" fmla="*/ 231 w 233"/>
                <a:gd name="T49" fmla="*/ 0 h 97"/>
                <a:gd name="T50" fmla="*/ 231 w 233"/>
                <a:gd name="T51" fmla="*/ 4 h 97"/>
                <a:gd name="T52" fmla="*/ 218 w 233"/>
                <a:gd name="T53" fmla="*/ 24 h 97"/>
                <a:gd name="T54" fmla="*/ 200 w 233"/>
                <a:gd name="T55" fmla="*/ 52 h 97"/>
                <a:gd name="T56" fmla="*/ 193 w 233"/>
                <a:gd name="T57" fmla="*/ 6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" h="97">
                  <a:moveTo>
                    <a:pt x="193" y="61"/>
                  </a:moveTo>
                  <a:cubicBezTo>
                    <a:pt x="192" y="63"/>
                    <a:pt x="191" y="63"/>
                    <a:pt x="189" y="63"/>
                  </a:cubicBezTo>
                  <a:cubicBezTo>
                    <a:pt x="172" y="63"/>
                    <a:pt x="154" y="64"/>
                    <a:pt x="137" y="65"/>
                  </a:cubicBezTo>
                  <a:cubicBezTo>
                    <a:pt x="134" y="66"/>
                    <a:pt x="131" y="66"/>
                    <a:pt x="128" y="66"/>
                  </a:cubicBezTo>
                  <a:cubicBezTo>
                    <a:pt x="127" y="66"/>
                    <a:pt x="126" y="66"/>
                    <a:pt x="125" y="65"/>
                  </a:cubicBezTo>
                  <a:cubicBezTo>
                    <a:pt x="114" y="58"/>
                    <a:pt x="104" y="51"/>
                    <a:pt x="93" y="44"/>
                  </a:cubicBezTo>
                  <a:cubicBezTo>
                    <a:pt x="88" y="41"/>
                    <a:pt x="84" y="38"/>
                    <a:pt x="79" y="35"/>
                  </a:cubicBezTo>
                  <a:cubicBezTo>
                    <a:pt x="78" y="34"/>
                    <a:pt x="78" y="34"/>
                    <a:pt x="77" y="34"/>
                  </a:cubicBezTo>
                  <a:cubicBezTo>
                    <a:pt x="76" y="40"/>
                    <a:pt x="77" y="45"/>
                    <a:pt x="78" y="51"/>
                  </a:cubicBezTo>
                  <a:cubicBezTo>
                    <a:pt x="78" y="58"/>
                    <a:pt x="79" y="66"/>
                    <a:pt x="79" y="74"/>
                  </a:cubicBezTo>
                  <a:cubicBezTo>
                    <a:pt x="80" y="80"/>
                    <a:pt x="80" y="87"/>
                    <a:pt x="81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6" y="97"/>
                    <a:pt x="73" y="94"/>
                    <a:pt x="70" y="93"/>
                  </a:cubicBezTo>
                  <a:cubicBezTo>
                    <a:pt x="61" y="90"/>
                    <a:pt x="52" y="86"/>
                    <a:pt x="44" y="82"/>
                  </a:cubicBezTo>
                  <a:cubicBezTo>
                    <a:pt x="43" y="82"/>
                    <a:pt x="42" y="81"/>
                    <a:pt x="41" y="80"/>
                  </a:cubicBezTo>
                  <a:cubicBezTo>
                    <a:pt x="34" y="67"/>
                    <a:pt x="27" y="55"/>
                    <a:pt x="20" y="42"/>
                  </a:cubicBezTo>
                  <a:cubicBezTo>
                    <a:pt x="14" y="32"/>
                    <a:pt x="8" y="22"/>
                    <a:pt x="2" y="11"/>
                  </a:cubicBezTo>
                  <a:cubicBezTo>
                    <a:pt x="1" y="10"/>
                    <a:pt x="0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14" y="9"/>
                    <a:pt x="20" y="9"/>
                  </a:cubicBezTo>
                  <a:cubicBezTo>
                    <a:pt x="28" y="9"/>
                    <a:pt x="37" y="11"/>
                    <a:pt x="46" y="11"/>
                  </a:cubicBezTo>
                  <a:cubicBezTo>
                    <a:pt x="70" y="12"/>
                    <a:pt x="94" y="12"/>
                    <a:pt x="119" y="12"/>
                  </a:cubicBezTo>
                  <a:cubicBezTo>
                    <a:pt x="133" y="11"/>
                    <a:pt x="147" y="11"/>
                    <a:pt x="161" y="9"/>
                  </a:cubicBezTo>
                  <a:cubicBezTo>
                    <a:pt x="180" y="8"/>
                    <a:pt x="200" y="6"/>
                    <a:pt x="219" y="2"/>
                  </a:cubicBezTo>
                  <a:cubicBezTo>
                    <a:pt x="223" y="2"/>
                    <a:pt x="227" y="0"/>
                    <a:pt x="231" y="0"/>
                  </a:cubicBezTo>
                  <a:cubicBezTo>
                    <a:pt x="233" y="1"/>
                    <a:pt x="232" y="3"/>
                    <a:pt x="231" y="4"/>
                  </a:cubicBezTo>
                  <a:cubicBezTo>
                    <a:pt x="227" y="11"/>
                    <a:pt x="222" y="17"/>
                    <a:pt x="218" y="24"/>
                  </a:cubicBezTo>
                  <a:cubicBezTo>
                    <a:pt x="212" y="33"/>
                    <a:pt x="206" y="42"/>
                    <a:pt x="200" y="52"/>
                  </a:cubicBezTo>
                  <a:cubicBezTo>
                    <a:pt x="198" y="55"/>
                    <a:pt x="195" y="58"/>
                    <a:pt x="193" y="61"/>
                  </a:cubicBezTo>
                  <a:close/>
                </a:path>
              </a:pathLst>
            </a:custGeom>
            <a:solidFill>
              <a:srgbClr val="757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79C118D-D07D-BBC5-E236-ABC09F33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039"/>
              <a:ext cx="616" cy="897"/>
            </a:xfrm>
            <a:custGeom>
              <a:avLst/>
              <a:gdLst>
                <a:gd name="T0" fmla="*/ 2 w 131"/>
                <a:gd name="T1" fmla="*/ 13 h 191"/>
                <a:gd name="T2" fmla="*/ 70 w 131"/>
                <a:gd name="T3" fmla="*/ 57 h 191"/>
                <a:gd name="T4" fmla="*/ 73 w 131"/>
                <a:gd name="T5" fmla="*/ 61 h 191"/>
                <a:gd name="T6" fmla="*/ 105 w 131"/>
                <a:gd name="T7" fmla="*/ 94 h 191"/>
                <a:gd name="T8" fmla="*/ 108 w 131"/>
                <a:gd name="T9" fmla="*/ 99 h 191"/>
                <a:gd name="T10" fmla="*/ 129 w 131"/>
                <a:gd name="T11" fmla="*/ 145 h 191"/>
                <a:gd name="T12" fmla="*/ 98 w 131"/>
                <a:gd name="T13" fmla="*/ 186 h 191"/>
                <a:gd name="T14" fmla="*/ 54 w 131"/>
                <a:gd name="T15" fmla="*/ 181 h 191"/>
                <a:gd name="T16" fmla="*/ 50 w 131"/>
                <a:gd name="T17" fmla="*/ 181 h 191"/>
                <a:gd name="T18" fmla="*/ 41 w 131"/>
                <a:gd name="T19" fmla="*/ 185 h 191"/>
                <a:gd name="T20" fmla="*/ 40 w 131"/>
                <a:gd name="T21" fmla="*/ 182 h 191"/>
                <a:gd name="T22" fmla="*/ 42 w 131"/>
                <a:gd name="T23" fmla="*/ 180 h 191"/>
                <a:gd name="T24" fmla="*/ 55 w 131"/>
                <a:gd name="T25" fmla="*/ 177 h 191"/>
                <a:gd name="T26" fmla="*/ 57 w 131"/>
                <a:gd name="T27" fmla="*/ 173 h 191"/>
                <a:gd name="T28" fmla="*/ 46 w 131"/>
                <a:gd name="T29" fmla="*/ 150 h 191"/>
                <a:gd name="T30" fmla="*/ 31 w 131"/>
                <a:gd name="T31" fmla="*/ 118 h 191"/>
                <a:gd name="T32" fmla="*/ 32 w 131"/>
                <a:gd name="T33" fmla="*/ 113 h 191"/>
                <a:gd name="T34" fmla="*/ 33 w 131"/>
                <a:gd name="T35" fmla="*/ 109 h 191"/>
                <a:gd name="T36" fmla="*/ 9 w 131"/>
                <a:gd name="T37" fmla="*/ 70 h 191"/>
                <a:gd name="T38" fmla="*/ 8 w 131"/>
                <a:gd name="T39" fmla="*/ 64 h 191"/>
                <a:gd name="T40" fmla="*/ 15 w 131"/>
                <a:gd name="T41" fmla="*/ 62 h 191"/>
                <a:gd name="T42" fmla="*/ 19 w 131"/>
                <a:gd name="T43" fmla="*/ 64 h 191"/>
                <a:gd name="T44" fmla="*/ 49 w 131"/>
                <a:gd name="T45" fmla="*/ 64 h 191"/>
                <a:gd name="T46" fmla="*/ 55 w 131"/>
                <a:gd name="T47" fmla="*/ 27 h 191"/>
                <a:gd name="T48" fmla="*/ 13 w 131"/>
                <a:gd name="T49" fmla="*/ 28 h 191"/>
                <a:gd name="T50" fmla="*/ 10 w 131"/>
                <a:gd name="T51" fmla="*/ 31 h 191"/>
                <a:gd name="T52" fmla="*/ 8 w 131"/>
                <a:gd name="T53" fmla="*/ 28 h 191"/>
                <a:gd name="T54" fmla="*/ 2 w 131"/>
                <a:gd name="T55" fmla="*/ 17 h 191"/>
                <a:gd name="T56" fmla="*/ 2 w 131"/>
                <a:gd name="T5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91">
                  <a:moveTo>
                    <a:pt x="2" y="13"/>
                  </a:moveTo>
                  <a:cubicBezTo>
                    <a:pt x="34" y="0"/>
                    <a:pt x="68" y="22"/>
                    <a:pt x="70" y="57"/>
                  </a:cubicBezTo>
                  <a:cubicBezTo>
                    <a:pt x="70" y="59"/>
                    <a:pt x="71" y="60"/>
                    <a:pt x="73" y="61"/>
                  </a:cubicBezTo>
                  <a:cubicBezTo>
                    <a:pt x="89" y="66"/>
                    <a:pt x="100" y="78"/>
                    <a:pt x="105" y="94"/>
                  </a:cubicBezTo>
                  <a:cubicBezTo>
                    <a:pt x="105" y="96"/>
                    <a:pt x="106" y="98"/>
                    <a:pt x="108" y="99"/>
                  </a:cubicBezTo>
                  <a:cubicBezTo>
                    <a:pt x="124" y="111"/>
                    <a:pt x="131" y="126"/>
                    <a:pt x="129" y="145"/>
                  </a:cubicBezTo>
                  <a:cubicBezTo>
                    <a:pt x="127" y="165"/>
                    <a:pt x="116" y="178"/>
                    <a:pt x="98" y="186"/>
                  </a:cubicBezTo>
                  <a:cubicBezTo>
                    <a:pt x="83" y="191"/>
                    <a:pt x="68" y="190"/>
                    <a:pt x="54" y="181"/>
                  </a:cubicBezTo>
                  <a:cubicBezTo>
                    <a:pt x="52" y="180"/>
                    <a:pt x="51" y="180"/>
                    <a:pt x="50" y="181"/>
                  </a:cubicBezTo>
                  <a:cubicBezTo>
                    <a:pt x="47" y="183"/>
                    <a:pt x="44" y="184"/>
                    <a:pt x="41" y="185"/>
                  </a:cubicBezTo>
                  <a:cubicBezTo>
                    <a:pt x="40" y="185"/>
                    <a:pt x="40" y="183"/>
                    <a:pt x="40" y="182"/>
                  </a:cubicBezTo>
                  <a:cubicBezTo>
                    <a:pt x="40" y="181"/>
                    <a:pt x="41" y="181"/>
                    <a:pt x="42" y="180"/>
                  </a:cubicBezTo>
                  <a:cubicBezTo>
                    <a:pt x="47" y="179"/>
                    <a:pt x="51" y="178"/>
                    <a:pt x="55" y="177"/>
                  </a:cubicBezTo>
                  <a:cubicBezTo>
                    <a:pt x="58" y="176"/>
                    <a:pt x="58" y="176"/>
                    <a:pt x="57" y="173"/>
                  </a:cubicBezTo>
                  <a:cubicBezTo>
                    <a:pt x="53" y="165"/>
                    <a:pt x="50" y="158"/>
                    <a:pt x="46" y="150"/>
                  </a:cubicBezTo>
                  <a:cubicBezTo>
                    <a:pt x="41" y="139"/>
                    <a:pt x="36" y="129"/>
                    <a:pt x="31" y="118"/>
                  </a:cubicBezTo>
                  <a:cubicBezTo>
                    <a:pt x="30" y="116"/>
                    <a:pt x="29" y="115"/>
                    <a:pt x="32" y="113"/>
                  </a:cubicBezTo>
                  <a:cubicBezTo>
                    <a:pt x="34" y="113"/>
                    <a:pt x="34" y="112"/>
                    <a:pt x="33" y="109"/>
                  </a:cubicBezTo>
                  <a:cubicBezTo>
                    <a:pt x="25" y="96"/>
                    <a:pt x="17" y="83"/>
                    <a:pt x="9" y="70"/>
                  </a:cubicBezTo>
                  <a:cubicBezTo>
                    <a:pt x="8" y="68"/>
                    <a:pt x="6" y="66"/>
                    <a:pt x="8" y="64"/>
                  </a:cubicBezTo>
                  <a:cubicBezTo>
                    <a:pt x="10" y="63"/>
                    <a:pt x="13" y="63"/>
                    <a:pt x="15" y="62"/>
                  </a:cubicBezTo>
                  <a:cubicBezTo>
                    <a:pt x="17" y="62"/>
                    <a:pt x="18" y="63"/>
                    <a:pt x="19" y="64"/>
                  </a:cubicBezTo>
                  <a:cubicBezTo>
                    <a:pt x="29" y="70"/>
                    <a:pt x="39" y="70"/>
                    <a:pt x="49" y="64"/>
                  </a:cubicBezTo>
                  <a:cubicBezTo>
                    <a:pt x="61" y="55"/>
                    <a:pt x="64" y="38"/>
                    <a:pt x="55" y="27"/>
                  </a:cubicBezTo>
                  <a:cubicBezTo>
                    <a:pt x="43" y="13"/>
                    <a:pt x="23" y="14"/>
                    <a:pt x="13" y="28"/>
                  </a:cubicBezTo>
                  <a:cubicBezTo>
                    <a:pt x="12" y="29"/>
                    <a:pt x="12" y="31"/>
                    <a:pt x="10" y="31"/>
                  </a:cubicBezTo>
                  <a:cubicBezTo>
                    <a:pt x="9" y="30"/>
                    <a:pt x="8" y="29"/>
                    <a:pt x="8" y="28"/>
                  </a:cubicBezTo>
                  <a:cubicBezTo>
                    <a:pt x="6" y="24"/>
                    <a:pt x="4" y="21"/>
                    <a:pt x="2" y="17"/>
                  </a:cubicBezTo>
                  <a:cubicBezTo>
                    <a:pt x="1" y="16"/>
                    <a:pt x="0" y="15"/>
                    <a:pt x="2" y="13"/>
                  </a:cubicBezTo>
                  <a:close/>
                </a:path>
              </a:pathLst>
            </a:custGeom>
            <a:solidFill>
              <a:srgbClr val="333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4F2793B-C376-518B-C6CA-937A66CF3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776"/>
              <a:ext cx="517" cy="601"/>
            </a:xfrm>
            <a:custGeom>
              <a:avLst/>
              <a:gdLst>
                <a:gd name="T0" fmla="*/ 15 w 110"/>
                <a:gd name="T1" fmla="*/ 121 h 128"/>
                <a:gd name="T2" fmla="*/ 2 w 110"/>
                <a:gd name="T3" fmla="*/ 117 h 128"/>
                <a:gd name="T4" fmla="*/ 1 w 110"/>
                <a:gd name="T5" fmla="*/ 114 h 128"/>
                <a:gd name="T6" fmla="*/ 21 w 110"/>
                <a:gd name="T7" fmla="*/ 77 h 128"/>
                <a:gd name="T8" fmla="*/ 35 w 110"/>
                <a:gd name="T9" fmla="*/ 51 h 128"/>
                <a:gd name="T10" fmla="*/ 36 w 110"/>
                <a:gd name="T11" fmla="*/ 48 h 128"/>
                <a:gd name="T12" fmla="*/ 41 w 110"/>
                <a:gd name="T13" fmla="*/ 40 h 128"/>
                <a:gd name="T14" fmla="*/ 61 w 110"/>
                <a:gd name="T15" fmla="*/ 2 h 128"/>
                <a:gd name="T16" fmla="*/ 62 w 110"/>
                <a:gd name="T17" fmla="*/ 1 h 128"/>
                <a:gd name="T18" fmla="*/ 65 w 110"/>
                <a:gd name="T19" fmla="*/ 1 h 128"/>
                <a:gd name="T20" fmla="*/ 68 w 110"/>
                <a:gd name="T21" fmla="*/ 6 h 128"/>
                <a:gd name="T22" fmla="*/ 81 w 110"/>
                <a:gd name="T23" fmla="*/ 32 h 128"/>
                <a:gd name="T24" fmla="*/ 92 w 110"/>
                <a:gd name="T25" fmla="*/ 60 h 128"/>
                <a:gd name="T26" fmla="*/ 100 w 110"/>
                <a:gd name="T27" fmla="*/ 84 h 128"/>
                <a:gd name="T28" fmla="*/ 109 w 110"/>
                <a:gd name="T29" fmla="*/ 118 h 128"/>
                <a:gd name="T30" fmla="*/ 110 w 110"/>
                <a:gd name="T31" fmla="*/ 123 h 128"/>
                <a:gd name="T32" fmla="*/ 108 w 110"/>
                <a:gd name="T33" fmla="*/ 124 h 128"/>
                <a:gd name="T34" fmla="*/ 61 w 110"/>
                <a:gd name="T35" fmla="*/ 128 h 128"/>
                <a:gd name="T36" fmla="*/ 20 w 110"/>
                <a:gd name="T37" fmla="*/ 124 h 128"/>
                <a:gd name="T38" fmla="*/ 15 w 110"/>
                <a:gd name="T39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28">
                  <a:moveTo>
                    <a:pt x="15" y="121"/>
                  </a:moveTo>
                  <a:cubicBezTo>
                    <a:pt x="11" y="121"/>
                    <a:pt x="6" y="119"/>
                    <a:pt x="2" y="117"/>
                  </a:cubicBezTo>
                  <a:cubicBezTo>
                    <a:pt x="0" y="116"/>
                    <a:pt x="1" y="115"/>
                    <a:pt x="1" y="114"/>
                  </a:cubicBezTo>
                  <a:cubicBezTo>
                    <a:pt x="8" y="102"/>
                    <a:pt x="15" y="89"/>
                    <a:pt x="21" y="77"/>
                  </a:cubicBezTo>
                  <a:cubicBezTo>
                    <a:pt x="26" y="68"/>
                    <a:pt x="31" y="60"/>
                    <a:pt x="35" y="51"/>
                  </a:cubicBezTo>
                  <a:cubicBezTo>
                    <a:pt x="36" y="50"/>
                    <a:pt x="36" y="49"/>
                    <a:pt x="36" y="48"/>
                  </a:cubicBezTo>
                  <a:cubicBezTo>
                    <a:pt x="38" y="46"/>
                    <a:pt x="39" y="43"/>
                    <a:pt x="41" y="40"/>
                  </a:cubicBezTo>
                  <a:cubicBezTo>
                    <a:pt x="48" y="27"/>
                    <a:pt x="54" y="15"/>
                    <a:pt x="61" y="2"/>
                  </a:cubicBezTo>
                  <a:cubicBezTo>
                    <a:pt x="61" y="2"/>
                    <a:pt x="62" y="1"/>
                    <a:pt x="62" y="1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6" y="3"/>
                    <a:pt x="67" y="4"/>
                    <a:pt x="68" y="6"/>
                  </a:cubicBezTo>
                  <a:cubicBezTo>
                    <a:pt x="72" y="14"/>
                    <a:pt x="77" y="23"/>
                    <a:pt x="81" y="32"/>
                  </a:cubicBezTo>
                  <a:cubicBezTo>
                    <a:pt x="85" y="41"/>
                    <a:pt x="89" y="50"/>
                    <a:pt x="92" y="60"/>
                  </a:cubicBezTo>
                  <a:cubicBezTo>
                    <a:pt x="95" y="68"/>
                    <a:pt x="97" y="76"/>
                    <a:pt x="100" y="84"/>
                  </a:cubicBezTo>
                  <a:cubicBezTo>
                    <a:pt x="103" y="95"/>
                    <a:pt x="106" y="107"/>
                    <a:pt x="109" y="118"/>
                  </a:cubicBezTo>
                  <a:cubicBezTo>
                    <a:pt x="109" y="120"/>
                    <a:pt x="110" y="121"/>
                    <a:pt x="110" y="123"/>
                  </a:cubicBezTo>
                  <a:cubicBezTo>
                    <a:pt x="109" y="123"/>
                    <a:pt x="109" y="124"/>
                    <a:pt x="108" y="124"/>
                  </a:cubicBezTo>
                  <a:cubicBezTo>
                    <a:pt x="92" y="127"/>
                    <a:pt x="77" y="128"/>
                    <a:pt x="61" y="128"/>
                  </a:cubicBezTo>
                  <a:cubicBezTo>
                    <a:pt x="47" y="128"/>
                    <a:pt x="33" y="127"/>
                    <a:pt x="20" y="124"/>
                  </a:cubicBezTo>
                  <a:cubicBezTo>
                    <a:pt x="18" y="123"/>
                    <a:pt x="17" y="121"/>
                    <a:pt x="15" y="121"/>
                  </a:cubicBezTo>
                  <a:close/>
                </a:path>
              </a:pathLst>
            </a:custGeom>
            <a:solidFill>
              <a:srgbClr val="8BA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3D0E7E8-83FB-C653-0427-859E00711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" y="1198"/>
              <a:ext cx="719" cy="1198"/>
            </a:xfrm>
            <a:custGeom>
              <a:avLst/>
              <a:gdLst>
                <a:gd name="T0" fmla="*/ 129 w 153"/>
                <a:gd name="T1" fmla="*/ 60 h 255"/>
                <a:gd name="T2" fmla="*/ 135 w 153"/>
                <a:gd name="T3" fmla="*/ 53 h 255"/>
                <a:gd name="T4" fmla="*/ 138 w 153"/>
                <a:gd name="T5" fmla="*/ 52 h 255"/>
                <a:gd name="T6" fmla="*/ 133 w 153"/>
                <a:gd name="T7" fmla="*/ 72 h 255"/>
                <a:gd name="T8" fmla="*/ 147 w 153"/>
                <a:gd name="T9" fmla="*/ 62 h 255"/>
                <a:gd name="T10" fmla="*/ 153 w 153"/>
                <a:gd name="T11" fmla="*/ 51 h 255"/>
                <a:gd name="T12" fmla="*/ 143 w 153"/>
                <a:gd name="T13" fmla="*/ 72 h 255"/>
                <a:gd name="T14" fmla="*/ 123 w 153"/>
                <a:gd name="T15" fmla="*/ 83 h 255"/>
                <a:gd name="T16" fmla="*/ 103 w 153"/>
                <a:gd name="T17" fmla="*/ 123 h 255"/>
                <a:gd name="T18" fmla="*/ 111 w 153"/>
                <a:gd name="T19" fmla="*/ 144 h 255"/>
                <a:gd name="T20" fmla="*/ 112 w 153"/>
                <a:gd name="T21" fmla="*/ 149 h 255"/>
                <a:gd name="T22" fmla="*/ 106 w 153"/>
                <a:gd name="T23" fmla="*/ 182 h 255"/>
                <a:gd name="T24" fmla="*/ 109 w 153"/>
                <a:gd name="T25" fmla="*/ 225 h 255"/>
                <a:gd name="T26" fmla="*/ 100 w 153"/>
                <a:gd name="T27" fmla="*/ 254 h 255"/>
                <a:gd name="T28" fmla="*/ 87 w 153"/>
                <a:gd name="T29" fmla="*/ 211 h 255"/>
                <a:gd name="T30" fmla="*/ 84 w 153"/>
                <a:gd name="T31" fmla="*/ 190 h 255"/>
                <a:gd name="T32" fmla="*/ 48 w 153"/>
                <a:gd name="T33" fmla="*/ 174 h 255"/>
                <a:gd name="T34" fmla="*/ 21 w 153"/>
                <a:gd name="T35" fmla="*/ 138 h 255"/>
                <a:gd name="T36" fmla="*/ 49 w 153"/>
                <a:gd name="T37" fmla="*/ 171 h 255"/>
                <a:gd name="T38" fmla="*/ 39 w 153"/>
                <a:gd name="T39" fmla="*/ 136 h 255"/>
                <a:gd name="T40" fmla="*/ 52 w 153"/>
                <a:gd name="T41" fmla="*/ 144 h 255"/>
                <a:gd name="T42" fmla="*/ 56 w 153"/>
                <a:gd name="T43" fmla="*/ 135 h 255"/>
                <a:gd name="T44" fmla="*/ 73 w 153"/>
                <a:gd name="T45" fmla="*/ 184 h 255"/>
                <a:gd name="T46" fmla="*/ 89 w 153"/>
                <a:gd name="T47" fmla="*/ 138 h 255"/>
                <a:gd name="T48" fmla="*/ 86 w 153"/>
                <a:gd name="T49" fmla="*/ 117 h 255"/>
                <a:gd name="T50" fmla="*/ 44 w 153"/>
                <a:gd name="T51" fmla="*/ 100 h 255"/>
                <a:gd name="T52" fmla="*/ 3 w 153"/>
                <a:gd name="T53" fmla="*/ 65 h 255"/>
                <a:gd name="T54" fmla="*/ 1 w 153"/>
                <a:gd name="T55" fmla="*/ 53 h 255"/>
                <a:gd name="T56" fmla="*/ 7 w 153"/>
                <a:gd name="T57" fmla="*/ 63 h 255"/>
                <a:gd name="T58" fmla="*/ 24 w 153"/>
                <a:gd name="T59" fmla="*/ 52 h 255"/>
                <a:gd name="T60" fmla="*/ 27 w 153"/>
                <a:gd name="T61" fmla="*/ 59 h 255"/>
                <a:gd name="T62" fmla="*/ 34 w 153"/>
                <a:gd name="T63" fmla="*/ 76 h 255"/>
                <a:gd name="T64" fmla="*/ 44 w 153"/>
                <a:gd name="T65" fmla="*/ 42 h 255"/>
                <a:gd name="T66" fmla="*/ 37 w 153"/>
                <a:gd name="T67" fmla="*/ 80 h 255"/>
                <a:gd name="T68" fmla="*/ 86 w 153"/>
                <a:gd name="T69" fmla="*/ 112 h 255"/>
                <a:gd name="T70" fmla="*/ 92 w 153"/>
                <a:gd name="T71" fmla="*/ 49 h 255"/>
                <a:gd name="T72" fmla="*/ 70 w 153"/>
                <a:gd name="T73" fmla="*/ 19 h 255"/>
                <a:gd name="T74" fmla="*/ 78 w 153"/>
                <a:gd name="T75" fmla="*/ 29 h 255"/>
                <a:gd name="T76" fmla="*/ 92 w 153"/>
                <a:gd name="T77" fmla="*/ 15 h 255"/>
                <a:gd name="T78" fmla="*/ 97 w 153"/>
                <a:gd name="T79" fmla="*/ 23 h 255"/>
                <a:gd name="T80" fmla="*/ 117 w 153"/>
                <a:gd name="T81" fmla="*/ 3 h 255"/>
                <a:gd name="T82" fmla="*/ 122 w 153"/>
                <a:gd name="T83" fmla="*/ 4 h 255"/>
                <a:gd name="T84" fmla="*/ 97 w 153"/>
                <a:gd name="T85" fmla="*/ 35 h 255"/>
                <a:gd name="T86" fmla="*/ 99 w 153"/>
                <a:gd name="T87" fmla="*/ 82 h 255"/>
                <a:gd name="T88" fmla="*/ 127 w 153"/>
                <a:gd name="T89" fmla="*/ 71 h 255"/>
                <a:gd name="T90" fmla="*/ 123 w 153"/>
                <a:gd name="T91" fmla="*/ 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" h="255">
                  <a:moveTo>
                    <a:pt x="127" y="36"/>
                  </a:moveTo>
                  <a:cubicBezTo>
                    <a:pt x="128" y="40"/>
                    <a:pt x="127" y="44"/>
                    <a:pt x="127" y="48"/>
                  </a:cubicBezTo>
                  <a:cubicBezTo>
                    <a:pt x="127" y="52"/>
                    <a:pt x="129" y="56"/>
                    <a:pt x="129" y="60"/>
                  </a:cubicBezTo>
                  <a:cubicBezTo>
                    <a:pt x="129" y="61"/>
                    <a:pt x="129" y="63"/>
                    <a:pt x="131" y="63"/>
                  </a:cubicBezTo>
                  <a:cubicBezTo>
                    <a:pt x="133" y="63"/>
                    <a:pt x="133" y="61"/>
                    <a:pt x="134" y="60"/>
                  </a:cubicBezTo>
                  <a:cubicBezTo>
                    <a:pt x="135" y="58"/>
                    <a:pt x="135" y="55"/>
                    <a:pt x="135" y="53"/>
                  </a:cubicBezTo>
                  <a:cubicBezTo>
                    <a:pt x="135" y="52"/>
                    <a:pt x="135" y="52"/>
                    <a:pt x="135" y="51"/>
                  </a:cubicBezTo>
                  <a:cubicBezTo>
                    <a:pt x="135" y="50"/>
                    <a:pt x="136" y="47"/>
                    <a:pt x="137" y="47"/>
                  </a:cubicBezTo>
                  <a:cubicBezTo>
                    <a:pt x="139" y="48"/>
                    <a:pt x="138" y="50"/>
                    <a:pt x="138" y="52"/>
                  </a:cubicBezTo>
                  <a:cubicBezTo>
                    <a:pt x="138" y="56"/>
                    <a:pt x="136" y="60"/>
                    <a:pt x="136" y="64"/>
                  </a:cubicBezTo>
                  <a:cubicBezTo>
                    <a:pt x="136" y="65"/>
                    <a:pt x="135" y="66"/>
                    <a:pt x="136" y="66"/>
                  </a:cubicBezTo>
                  <a:cubicBezTo>
                    <a:pt x="136" y="68"/>
                    <a:pt x="133" y="70"/>
                    <a:pt x="133" y="72"/>
                  </a:cubicBezTo>
                  <a:cubicBezTo>
                    <a:pt x="137" y="71"/>
                    <a:pt x="140" y="69"/>
                    <a:pt x="143" y="66"/>
                  </a:cubicBezTo>
                  <a:cubicBezTo>
                    <a:pt x="143" y="65"/>
                    <a:pt x="144" y="64"/>
                    <a:pt x="145" y="64"/>
                  </a:cubicBezTo>
                  <a:cubicBezTo>
                    <a:pt x="146" y="64"/>
                    <a:pt x="147" y="63"/>
                    <a:pt x="147" y="62"/>
                  </a:cubicBezTo>
                  <a:cubicBezTo>
                    <a:pt x="147" y="58"/>
                    <a:pt x="151" y="55"/>
                    <a:pt x="150" y="51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3" y="49"/>
                    <a:pt x="153" y="50"/>
                    <a:pt x="153" y="51"/>
                  </a:cubicBezTo>
                  <a:cubicBezTo>
                    <a:pt x="153" y="53"/>
                    <a:pt x="153" y="54"/>
                    <a:pt x="153" y="55"/>
                  </a:cubicBezTo>
                  <a:cubicBezTo>
                    <a:pt x="153" y="56"/>
                    <a:pt x="153" y="56"/>
                    <a:pt x="153" y="57"/>
                  </a:cubicBezTo>
                  <a:cubicBezTo>
                    <a:pt x="150" y="62"/>
                    <a:pt x="147" y="67"/>
                    <a:pt x="143" y="72"/>
                  </a:cubicBezTo>
                  <a:cubicBezTo>
                    <a:pt x="141" y="73"/>
                    <a:pt x="140" y="74"/>
                    <a:pt x="138" y="75"/>
                  </a:cubicBezTo>
                  <a:cubicBezTo>
                    <a:pt x="135" y="77"/>
                    <a:pt x="131" y="77"/>
                    <a:pt x="127" y="78"/>
                  </a:cubicBezTo>
                  <a:cubicBezTo>
                    <a:pt x="126" y="80"/>
                    <a:pt x="124" y="81"/>
                    <a:pt x="123" y="83"/>
                  </a:cubicBezTo>
                  <a:cubicBezTo>
                    <a:pt x="117" y="86"/>
                    <a:pt x="111" y="89"/>
                    <a:pt x="104" y="90"/>
                  </a:cubicBezTo>
                  <a:cubicBezTo>
                    <a:pt x="101" y="90"/>
                    <a:pt x="100" y="91"/>
                    <a:pt x="101" y="94"/>
                  </a:cubicBezTo>
                  <a:cubicBezTo>
                    <a:pt x="101" y="104"/>
                    <a:pt x="102" y="113"/>
                    <a:pt x="103" y="123"/>
                  </a:cubicBezTo>
                  <a:cubicBezTo>
                    <a:pt x="103" y="128"/>
                    <a:pt x="104" y="134"/>
                    <a:pt x="104" y="139"/>
                  </a:cubicBezTo>
                  <a:cubicBezTo>
                    <a:pt x="104" y="144"/>
                    <a:pt x="104" y="145"/>
                    <a:pt x="109" y="144"/>
                  </a:cubicBezTo>
                  <a:cubicBezTo>
                    <a:pt x="110" y="144"/>
                    <a:pt x="110" y="144"/>
                    <a:pt x="111" y="144"/>
                  </a:cubicBezTo>
                  <a:cubicBezTo>
                    <a:pt x="113" y="144"/>
                    <a:pt x="114" y="143"/>
                    <a:pt x="116" y="143"/>
                  </a:cubicBezTo>
                  <a:cubicBezTo>
                    <a:pt x="118" y="144"/>
                    <a:pt x="121" y="143"/>
                    <a:pt x="120" y="147"/>
                  </a:cubicBezTo>
                  <a:cubicBezTo>
                    <a:pt x="118" y="148"/>
                    <a:pt x="115" y="148"/>
                    <a:pt x="112" y="149"/>
                  </a:cubicBezTo>
                  <a:cubicBezTo>
                    <a:pt x="110" y="149"/>
                    <a:pt x="109" y="149"/>
                    <a:pt x="107" y="150"/>
                  </a:cubicBezTo>
                  <a:cubicBezTo>
                    <a:pt x="105" y="151"/>
                    <a:pt x="104" y="153"/>
                    <a:pt x="105" y="155"/>
                  </a:cubicBezTo>
                  <a:cubicBezTo>
                    <a:pt x="105" y="164"/>
                    <a:pt x="106" y="173"/>
                    <a:pt x="106" y="182"/>
                  </a:cubicBezTo>
                  <a:cubicBezTo>
                    <a:pt x="106" y="185"/>
                    <a:pt x="107" y="188"/>
                    <a:pt x="107" y="191"/>
                  </a:cubicBezTo>
                  <a:cubicBezTo>
                    <a:pt x="107" y="193"/>
                    <a:pt x="107" y="195"/>
                    <a:pt x="107" y="197"/>
                  </a:cubicBezTo>
                  <a:cubicBezTo>
                    <a:pt x="108" y="206"/>
                    <a:pt x="109" y="216"/>
                    <a:pt x="109" y="225"/>
                  </a:cubicBezTo>
                  <a:cubicBezTo>
                    <a:pt x="109" y="229"/>
                    <a:pt x="110" y="232"/>
                    <a:pt x="109" y="236"/>
                  </a:cubicBezTo>
                  <a:cubicBezTo>
                    <a:pt x="110" y="241"/>
                    <a:pt x="110" y="246"/>
                    <a:pt x="110" y="251"/>
                  </a:cubicBezTo>
                  <a:cubicBezTo>
                    <a:pt x="108" y="254"/>
                    <a:pt x="104" y="255"/>
                    <a:pt x="100" y="254"/>
                  </a:cubicBezTo>
                  <a:cubicBezTo>
                    <a:pt x="98" y="253"/>
                    <a:pt x="97" y="251"/>
                    <a:pt x="96" y="249"/>
                  </a:cubicBezTo>
                  <a:cubicBezTo>
                    <a:pt x="96" y="246"/>
                    <a:pt x="96" y="244"/>
                    <a:pt x="97" y="242"/>
                  </a:cubicBezTo>
                  <a:cubicBezTo>
                    <a:pt x="99" y="230"/>
                    <a:pt x="96" y="219"/>
                    <a:pt x="87" y="211"/>
                  </a:cubicBezTo>
                  <a:cubicBezTo>
                    <a:pt x="86" y="209"/>
                    <a:pt x="85" y="209"/>
                    <a:pt x="85" y="207"/>
                  </a:cubicBezTo>
                  <a:cubicBezTo>
                    <a:pt x="86" y="202"/>
                    <a:pt x="86" y="197"/>
                    <a:pt x="86" y="192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78" y="189"/>
                    <a:pt x="71" y="188"/>
                    <a:pt x="65" y="185"/>
                  </a:cubicBezTo>
                  <a:cubicBezTo>
                    <a:pt x="61" y="183"/>
                    <a:pt x="58" y="180"/>
                    <a:pt x="55" y="177"/>
                  </a:cubicBezTo>
                  <a:cubicBezTo>
                    <a:pt x="53" y="175"/>
                    <a:pt x="51" y="174"/>
                    <a:pt x="48" y="174"/>
                  </a:cubicBezTo>
                  <a:cubicBezTo>
                    <a:pt x="34" y="172"/>
                    <a:pt x="25" y="163"/>
                    <a:pt x="21" y="149"/>
                  </a:cubicBezTo>
                  <a:cubicBezTo>
                    <a:pt x="21" y="146"/>
                    <a:pt x="20" y="143"/>
                    <a:pt x="20" y="140"/>
                  </a:cubicBezTo>
                  <a:cubicBezTo>
                    <a:pt x="20" y="139"/>
                    <a:pt x="19" y="138"/>
                    <a:pt x="21" y="138"/>
                  </a:cubicBezTo>
                  <a:cubicBezTo>
                    <a:pt x="23" y="138"/>
                    <a:pt x="23" y="139"/>
                    <a:pt x="23" y="140"/>
                  </a:cubicBezTo>
                  <a:cubicBezTo>
                    <a:pt x="23" y="144"/>
                    <a:pt x="24" y="149"/>
                    <a:pt x="26" y="153"/>
                  </a:cubicBezTo>
                  <a:cubicBezTo>
                    <a:pt x="30" y="163"/>
                    <a:pt x="37" y="169"/>
                    <a:pt x="49" y="171"/>
                  </a:cubicBezTo>
                  <a:cubicBezTo>
                    <a:pt x="45" y="166"/>
                    <a:pt x="42" y="160"/>
                    <a:pt x="41" y="155"/>
                  </a:cubicBezTo>
                  <a:cubicBezTo>
                    <a:pt x="39" y="149"/>
                    <a:pt x="38" y="144"/>
                    <a:pt x="38" y="138"/>
                  </a:cubicBezTo>
                  <a:cubicBezTo>
                    <a:pt x="38" y="137"/>
                    <a:pt x="37" y="136"/>
                    <a:pt x="39" y="136"/>
                  </a:cubicBezTo>
                  <a:cubicBezTo>
                    <a:pt x="41" y="136"/>
                    <a:pt x="41" y="137"/>
                    <a:pt x="41" y="138"/>
                  </a:cubicBezTo>
                  <a:cubicBezTo>
                    <a:pt x="41" y="146"/>
                    <a:pt x="43" y="153"/>
                    <a:pt x="46" y="160"/>
                  </a:cubicBezTo>
                  <a:cubicBezTo>
                    <a:pt x="50" y="155"/>
                    <a:pt x="51" y="150"/>
                    <a:pt x="52" y="144"/>
                  </a:cubicBezTo>
                  <a:cubicBezTo>
                    <a:pt x="53" y="141"/>
                    <a:pt x="53" y="138"/>
                    <a:pt x="53" y="135"/>
                  </a:cubicBezTo>
                  <a:cubicBezTo>
                    <a:pt x="53" y="134"/>
                    <a:pt x="53" y="133"/>
                    <a:pt x="54" y="133"/>
                  </a:cubicBezTo>
                  <a:cubicBezTo>
                    <a:pt x="56" y="133"/>
                    <a:pt x="56" y="134"/>
                    <a:pt x="56" y="135"/>
                  </a:cubicBezTo>
                  <a:cubicBezTo>
                    <a:pt x="56" y="145"/>
                    <a:pt x="55" y="154"/>
                    <a:pt x="48" y="162"/>
                  </a:cubicBezTo>
                  <a:cubicBezTo>
                    <a:pt x="47" y="164"/>
                    <a:pt x="48" y="164"/>
                    <a:pt x="49" y="165"/>
                  </a:cubicBezTo>
                  <a:cubicBezTo>
                    <a:pt x="54" y="175"/>
                    <a:pt x="62" y="181"/>
                    <a:pt x="73" y="184"/>
                  </a:cubicBezTo>
                  <a:cubicBezTo>
                    <a:pt x="76" y="185"/>
                    <a:pt x="80" y="186"/>
                    <a:pt x="84" y="187"/>
                  </a:cubicBezTo>
                  <a:cubicBezTo>
                    <a:pt x="86" y="187"/>
                    <a:pt x="86" y="187"/>
                    <a:pt x="86" y="185"/>
                  </a:cubicBezTo>
                  <a:cubicBezTo>
                    <a:pt x="87" y="169"/>
                    <a:pt x="88" y="154"/>
                    <a:pt x="89" y="138"/>
                  </a:cubicBezTo>
                  <a:cubicBezTo>
                    <a:pt x="89" y="136"/>
                    <a:pt x="89" y="135"/>
                    <a:pt x="88" y="134"/>
                  </a:cubicBezTo>
                  <a:cubicBezTo>
                    <a:pt x="89" y="129"/>
                    <a:pt x="88" y="124"/>
                    <a:pt x="89" y="120"/>
                  </a:cubicBezTo>
                  <a:cubicBezTo>
                    <a:pt x="89" y="118"/>
                    <a:pt x="88" y="117"/>
                    <a:pt x="86" y="117"/>
                  </a:cubicBezTo>
                  <a:cubicBezTo>
                    <a:pt x="80" y="117"/>
                    <a:pt x="74" y="116"/>
                    <a:pt x="68" y="113"/>
                  </a:cubicBezTo>
                  <a:cubicBezTo>
                    <a:pt x="62" y="112"/>
                    <a:pt x="57" y="110"/>
                    <a:pt x="52" y="106"/>
                  </a:cubicBezTo>
                  <a:cubicBezTo>
                    <a:pt x="50" y="104"/>
                    <a:pt x="47" y="102"/>
                    <a:pt x="44" y="100"/>
                  </a:cubicBezTo>
                  <a:cubicBezTo>
                    <a:pt x="43" y="99"/>
                    <a:pt x="42" y="98"/>
                    <a:pt x="41" y="97"/>
                  </a:cubicBezTo>
                  <a:cubicBezTo>
                    <a:pt x="41" y="96"/>
                    <a:pt x="40" y="96"/>
                    <a:pt x="39" y="96"/>
                  </a:cubicBezTo>
                  <a:cubicBezTo>
                    <a:pt x="21" y="95"/>
                    <a:pt x="8" y="82"/>
                    <a:pt x="3" y="65"/>
                  </a:cubicBezTo>
                  <a:cubicBezTo>
                    <a:pt x="3" y="64"/>
                    <a:pt x="2" y="63"/>
                    <a:pt x="1" y="62"/>
                  </a:cubicBezTo>
                  <a:cubicBezTo>
                    <a:pt x="2" y="62"/>
                    <a:pt x="2" y="61"/>
                    <a:pt x="2" y="60"/>
                  </a:cubicBezTo>
                  <a:cubicBezTo>
                    <a:pt x="1" y="58"/>
                    <a:pt x="0" y="56"/>
                    <a:pt x="1" y="53"/>
                  </a:cubicBezTo>
                  <a:cubicBezTo>
                    <a:pt x="1" y="52"/>
                    <a:pt x="0" y="49"/>
                    <a:pt x="2" y="49"/>
                  </a:cubicBezTo>
                  <a:cubicBezTo>
                    <a:pt x="4" y="49"/>
                    <a:pt x="4" y="51"/>
                    <a:pt x="4" y="53"/>
                  </a:cubicBezTo>
                  <a:cubicBezTo>
                    <a:pt x="4" y="57"/>
                    <a:pt x="4" y="60"/>
                    <a:pt x="7" y="63"/>
                  </a:cubicBezTo>
                  <a:cubicBezTo>
                    <a:pt x="9" y="77"/>
                    <a:pt x="23" y="90"/>
                    <a:pt x="36" y="91"/>
                  </a:cubicBezTo>
                  <a:cubicBezTo>
                    <a:pt x="30" y="82"/>
                    <a:pt x="26" y="72"/>
                    <a:pt x="24" y="62"/>
                  </a:cubicBezTo>
                  <a:cubicBezTo>
                    <a:pt x="25" y="59"/>
                    <a:pt x="23" y="55"/>
                    <a:pt x="24" y="52"/>
                  </a:cubicBezTo>
                  <a:cubicBezTo>
                    <a:pt x="24" y="51"/>
                    <a:pt x="23" y="49"/>
                    <a:pt x="25" y="49"/>
                  </a:cubicBezTo>
                  <a:cubicBezTo>
                    <a:pt x="27" y="48"/>
                    <a:pt x="27" y="50"/>
                    <a:pt x="27" y="52"/>
                  </a:cubicBezTo>
                  <a:cubicBezTo>
                    <a:pt x="27" y="54"/>
                    <a:pt x="27" y="57"/>
                    <a:pt x="27" y="59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30" y="65"/>
                    <a:pt x="30" y="69"/>
                    <a:pt x="32" y="73"/>
                  </a:cubicBezTo>
                  <a:cubicBezTo>
                    <a:pt x="33" y="74"/>
                    <a:pt x="32" y="76"/>
                    <a:pt x="34" y="76"/>
                  </a:cubicBezTo>
                  <a:cubicBezTo>
                    <a:pt x="39" y="70"/>
                    <a:pt x="40" y="63"/>
                    <a:pt x="41" y="56"/>
                  </a:cubicBezTo>
                  <a:cubicBezTo>
                    <a:pt x="42" y="53"/>
                    <a:pt x="42" y="49"/>
                    <a:pt x="42" y="45"/>
                  </a:cubicBezTo>
                  <a:cubicBezTo>
                    <a:pt x="42" y="43"/>
                    <a:pt x="42" y="42"/>
                    <a:pt x="44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7"/>
                    <a:pt x="47" y="50"/>
                    <a:pt x="47" y="52"/>
                  </a:cubicBezTo>
                  <a:cubicBezTo>
                    <a:pt x="46" y="62"/>
                    <a:pt x="44" y="72"/>
                    <a:pt x="37" y="80"/>
                  </a:cubicBezTo>
                  <a:cubicBezTo>
                    <a:pt x="36" y="82"/>
                    <a:pt x="37" y="83"/>
                    <a:pt x="38" y="84"/>
                  </a:cubicBezTo>
                  <a:cubicBezTo>
                    <a:pt x="41" y="90"/>
                    <a:pt x="46" y="95"/>
                    <a:pt x="50" y="99"/>
                  </a:cubicBezTo>
                  <a:cubicBezTo>
                    <a:pt x="61" y="107"/>
                    <a:pt x="73" y="111"/>
                    <a:pt x="86" y="112"/>
                  </a:cubicBezTo>
                  <a:cubicBezTo>
                    <a:pt x="88" y="113"/>
                    <a:pt x="89" y="112"/>
                    <a:pt x="89" y="109"/>
                  </a:cubicBezTo>
                  <a:cubicBezTo>
                    <a:pt x="90" y="104"/>
                    <a:pt x="90" y="99"/>
                    <a:pt x="90" y="93"/>
                  </a:cubicBezTo>
                  <a:cubicBezTo>
                    <a:pt x="91" y="79"/>
                    <a:pt x="92" y="64"/>
                    <a:pt x="92" y="49"/>
                  </a:cubicBezTo>
                  <a:cubicBezTo>
                    <a:pt x="92" y="44"/>
                    <a:pt x="92" y="44"/>
                    <a:pt x="87" y="42"/>
                  </a:cubicBezTo>
                  <a:cubicBezTo>
                    <a:pt x="83" y="41"/>
                    <a:pt x="79" y="38"/>
                    <a:pt x="76" y="35"/>
                  </a:cubicBezTo>
                  <a:cubicBezTo>
                    <a:pt x="72" y="31"/>
                    <a:pt x="71" y="25"/>
                    <a:pt x="70" y="19"/>
                  </a:cubicBezTo>
                  <a:cubicBezTo>
                    <a:pt x="70" y="18"/>
                    <a:pt x="70" y="17"/>
                    <a:pt x="71" y="16"/>
                  </a:cubicBezTo>
                  <a:cubicBezTo>
                    <a:pt x="74" y="16"/>
                    <a:pt x="74" y="18"/>
                    <a:pt x="75" y="19"/>
                  </a:cubicBezTo>
                  <a:cubicBezTo>
                    <a:pt x="75" y="23"/>
                    <a:pt x="76" y="26"/>
                    <a:pt x="78" y="29"/>
                  </a:cubicBezTo>
                  <a:cubicBezTo>
                    <a:pt x="80" y="34"/>
                    <a:pt x="84" y="36"/>
                    <a:pt x="89" y="38"/>
                  </a:cubicBezTo>
                  <a:cubicBezTo>
                    <a:pt x="91" y="39"/>
                    <a:pt x="92" y="38"/>
                    <a:pt x="92" y="35"/>
                  </a:cubicBezTo>
                  <a:cubicBezTo>
                    <a:pt x="92" y="29"/>
                    <a:pt x="92" y="22"/>
                    <a:pt x="92" y="15"/>
                  </a:cubicBezTo>
                  <a:cubicBezTo>
                    <a:pt x="92" y="13"/>
                    <a:pt x="91" y="10"/>
                    <a:pt x="94" y="10"/>
                  </a:cubicBezTo>
                  <a:cubicBezTo>
                    <a:pt x="97" y="10"/>
                    <a:pt x="97" y="13"/>
                    <a:pt x="97" y="15"/>
                  </a:cubicBezTo>
                  <a:cubicBezTo>
                    <a:pt x="97" y="18"/>
                    <a:pt x="97" y="20"/>
                    <a:pt x="97" y="23"/>
                  </a:cubicBezTo>
                  <a:cubicBezTo>
                    <a:pt x="97" y="26"/>
                    <a:pt x="98" y="26"/>
                    <a:pt x="100" y="26"/>
                  </a:cubicBezTo>
                  <a:cubicBezTo>
                    <a:pt x="106" y="24"/>
                    <a:pt x="111" y="21"/>
                    <a:pt x="113" y="15"/>
                  </a:cubicBezTo>
                  <a:cubicBezTo>
                    <a:pt x="116" y="12"/>
                    <a:pt x="117" y="8"/>
                    <a:pt x="117" y="3"/>
                  </a:cubicBezTo>
                  <a:cubicBezTo>
                    <a:pt x="117" y="2"/>
                    <a:pt x="117" y="1"/>
                    <a:pt x="118" y="1"/>
                  </a:cubicBezTo>
                  <a:cubicBezTo>
                    <a:pt x="119" y="0"/>
                    <a:pt x="120" y="0"/>
                    <a:pt x="121" y="1"/>
                  </a:cubicBezTo>
                  <a:cubicBezTo>
                    <a:pt x="122" y="1"/>
                    <a:pt x="122" y="2"/>
                    <a:pt x="122" y="4"/>
                  </a:cubicBezTo>
                  <a:cubicBezTo>
                    <a:pt x="122" y="9"/>
                    <a:pt x="120" y="14"/>
                    <a:pt x="117" y="19"/>
                  </a:cubicBezTo>
                  <a:cubicBezTo>
                    <a:pt x="113" y="25"/>
                    <a:pt x="108" y="29"/>
                    <a:pt x="100" y="31"/>
                  </a:cubicBezTo>
                  <a:cubicBezTo>
                    <a:pt x="98" y="31"/>
                    <a:pt x="97" y="32"/>
                    <a:pt x="97" y="35"/>
                  </a:cubicBezTo>
                  <a:cubicBezTo>
                    <a:pt x="97" y="39"/>
                    <a:pt x="97" y="44"/>
                    <a:pt x="97" y="49"/>
                  </a:cubicBezTo>
                  <a:cubicBezTo>
                    <a:pt x="97" y="58"/>
                    <a:pt x="98" y="67"/>
                    <a:pt x="99" y="76"/>
                  </a:cubicBezTo>
                  <a:cubicBezTo>
                    <a:pt x="99" y="78"/>
                    <a:pt x="99" y="80"/>
                    <a:pt x="99" y="82"/>
                  </a:cubicBezTo>
                  <a:cubicBezTo>
                    <a:pt x="100" y="85"/>
                    <a:pt x="100" y="85"/>
                    <a:pt x="103" y="85"/>
                  </a:cubicBezTo>
                  <a:cubicBezTo>
                    <a:pt x="111" y="84"/>
                    <a:pt x="117" y="81"/>
                    <a:pt x="123" y="76"/>
                  </a:cubicBezTo>
                  <a:cubicBezTo>
                    <a:pt x="124" y="75"/>
                    <a:pt x="126" y="73"/>
                    <a:pt x="127" y="71"/>
                  </a:cubicBezTo>
                  <a:cubicBezTo>
                    <a:pt x="128" y="70"/>
                    <a:pt x="129" y="70"/>
                    <a:pt x="129" y="68"/>
                  </a:cubicBezTo>
                  <a:cubicBezTo>
                    <a:pt x="128" y="66"/>
                    <a:pt x="128" y="64"/>
                    <a:pt x="126" y="63"/>
                  </a:cubicBezTo>
                  <a:cubicBezTo>
                    <a:pt x="124" y="57"/>
                    <a:pt x="123" y="51"/>
                    <a:pt x="123" y="46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6" y="42"/>
                    <a:pt x="126" y="39"/>
                    <a:pt x="127" y="36"/>
                  </a:cubicBezTo>
                  <a:close/>
                </a:path>
              </a:pathLst>
            </a:custGeom>
            <a:solidFill>
              <a:srgbClr val="59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29076514-C9F1-C3E6-39C0-47EAEBB2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2495"/>
              <a:ext cx="390" cy="413"/>
            </a:xfrm>
            <a:custGeom>
              <a:avLst/>
              <a:gdLst>
                <a:gd name="T0" fmla="*/ 65 w 83"/>
                <a:gd name="T1" fmla="*/ 88 h 88"/>
                <a:gd name="T2" fmla="*/ 46 w 83"/>
                <a:gd name="T3" fmla="*/ 74 h 88"/>
                <a:gd name="T4" fmla="*/ 37 w 83"/>
                <a:gd name="T5" fmla="*/ 68 h 88"/>
                <a:gd name="T6" fmla="*/ 31 w 83"/>
                <a:gd name="T7" fmla="*/ 60 h 88"/>
                <a:gd name="T8" fmla="*/ 0 w 83"/>
                <a:gd name="T9" fmla="*/ 2 h 88"/>
                <a:gd name="T10" fmla="*/ 3 w 83"/>
                <a:gd name="T11" fmla="*/ 1 h 88"/>
                <a:gd name="T12" fmla="*/ 71 w 83"/>
                <a:gd name="T13" fmla="*/ 19 h 88"/>
                <a:gd name="T14" fmla="*/ 81 w 83"/>
                <a:gd name="T15" fmla="*/ 21 h 88"/>
                <a:gd name="T16" fmla="*/ 83 w 83"/>
                <a:gd name="T17" fmla="*/ 22 h 88"/>
                <a:gd name="T18" fmla="*/ 83 w 83"/>
                <a:gd name="T19" fmla="*/ 23 h 88"/>
                <a:gd name="T20" fmla="*/ 69 w 83"/>
                <a:gd name="T21" fmla="*/ 76 h 88"/>
                <a:gd name="T22" fmla="*/ 65 w 83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8">
                  <a:moveTo>
                    <a:pt x="65" y="88"/>
                  </a:moveTo>
                  <a:cubicBezTo>
                    <a:pt x="58" y="84"/>
                    <a:pt x="52" y="79"/>
                    <a:pt x="46" y="74"/>
                  </a:cubicBezTo>
                  <a:cubicBezTo>
                    <a:pt x="43" y="72"/>
                    <a:pt x="40" y="70"/>
                    <a:pt x="37" y="68"/>
                  </a:cubicBezTo>
                  <a:cubicBezTo>
                    <a:pt x="34" y="66"/>
                    <a:pt x="32" y="63"/>
                    <a:pt x="31" y="60"/>
                  </a:cubicBezTo>
                  <a:cubicBezTo>
                    <a:pt x="21" y="40"/>
                    <a:pt x="11" y="21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4" y="13"/>
                    <a:pt x="47" y="16"/>
                    <a:pt x="71" y="19"/>
                  </a:cubicBezTo>
                  <a:cubicBezTo>
                    <a:pt x="74" y="20"/>
                    <a:pt x="78" y="21"/>
                    <a:pt x="81" y="21"/>
                  </a:cubicBezTo>
                  <a:cubicBezTo>
                    <a:pt x="82" y="21"/>
                    <a:pt x="83" y="21"/>
                    <a:pt x="83" y="22"/>
                  </a:cubicBezTo>
                  <a:cubicBezTo>
                    <a:pt x="83" y="22"/>
                    <a:pt x="83" y="22"/>
                    <a:pt x="83" y="23"/>
                  </a:cubicBezTo>
                  <a:cubicBezTo>
                    <a:pt x="79" y="40"/>
                    <a:pt x="74" y="58"/>
                    <a:pt x="69" y="76"/>
                  </a:cubicBezTo>
                  <a:cubicBezTo>
                    <a:pt x="68" y="80"/>
                    <a:pt x="67" y="84"/>
                    <a:pt x="65" y="88"/>
                  </a:cubicBezTo>
                  <a:close/>
                </a:path>
              </a:pathLst>
            </a:custGeom>
            <a:solidFill>
              <a:srgbClr val="757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B3325BCF-1916-464B-D6B9-9BEA022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095"/>
              <a:ext cx="719" cy="442"/>
            </a:xfrm>
            <a:custGeom>
              <a:avLst/>
              <a:gdLst>
                <a:gd name="T0" fmla="*/ 59 w 153"/>
                <a:gd name="T1" fmla="*/ 26 h 94"/>
                <a:gd name="T2" fmla="*/ 63 w 153"/>
                <a:gd name="T3" fmla="*/ 57 h 94"/>
                <a:gd name="T4" fmla="*/ 76 w 153"/>
                <a:gd name="T5" fmla="*/ 61 h 94"/>
                <a:gd name="T6" fmla="*/ 86 w 153"/>
                <a:gd name="T7" fmla="*/ 51 h 94"/>
                <a:gd name="T8" fmla="*/ 90 w 153"/>
                <a:gd name="T9" fmla="*/ 37 h 94"/>
                <a:gd name="T10" fmla="*/ 81 w 153"/>
                <a:gd name="T11" fmla="*/ 10 h 94"/>
                <a:gd name="T12" fmla="*/ 81 w 153"/>
                <a:gd name="T13" fmla="*/ 7 h 94"/>
                <a:gd name="T14" fmla="*/ 102 w 153"/>
                <a:gd name="T15" fmla="*/ 18 h 94"/>
                <a:gd name="T16" fmla="*/ 104 w 153"/>
                <a:gd name="T17" fmla="*/ 45 h 94"/>
                <a:gd name="T18" fmla="*/ 106 w 153"/>
                <a:gd name="T19" fmla="*/ 65 h 94"/>
                <a:gd name="T20" fmla="*/ 127 w 153"/>
                <a:gd name="T21" fmla="*/ 64 h 94"/>
                <a:gd name="T22" fmla="*/ 143 w 153"/>
                <a:gd name="T23" fmla="*/ 64 h 94"/>
                <a:gd name="T24" fmla="*/ 148 w 153"/>
                <a:gd name="T25" fmla="*/ 92 h 94"/>
                <a:gd name="T26" fmla="*/ 100 w 153"/>
                <a:gd name="T27" fmla="*/ 93 h 94"/>
                <a:gd name="T28" fmla="*/ 13 w 153"/>
                <a:gd name="T29" fmla="*/ 93 h 94"/>
                <a:gd name="T30" fmla="*/ 10 w 153"/>
                <a:gd name="T31" fmla="*/ 91 h 94"/>
                <a:gd name="T32" fmla="*/ 125 w 153"/>
                <a:gd name="T33" fmla="*/ 90 h 94"/>
                <a:gd name="T34" fmla="*/ 135 w 153"/>
                <a:gd name="T35" fmla="*/ 75 h 94"/>
                <a:gd name="T36" fmla="*/ 107 w 153"/>
                <a:gd name="T37" fmla="*/ 73 h 94"/>
                <a:gd name="T38" fmla="*/ 77 w 153"/>
                <a:gd name="T39" fmla="*/ 66 h 94"/>
                <a:gd name="T40" fmla="*/ 55 w 153"/>
                <a:gd name="T41" fmla="*/ 60 h 94"/>
                <a:gd name="T42" fmla="*/ 52 w 153"/>
                <a:gd name="T43" fmla="*/ 32 h 94"/>
                <a:gd name="T44" fmla="*/ 29 w 153"/>
                <a:gd name="T45" fmla="*/ 64 h 94"/>
                <a:gd name="T46" fmla="*/ 11 w 153"/>
                <a:gd name="T47" fmla="*/ 77 h 94"/>
                <a:gd name="T48" fmla="*/ 1 w 153"/>
                <a:gd name="T49" fmla="*/ 88 h 94"/>
                <a:gd name="T50" fmla="*/ 12 w 153"/>
                <a:gd name="T51" fmla="*/ 68 h 94"/>
                <a:gd name="T52" fmla="*/ 16 w 153"/>
                <a:gd name="T53" fmla="*/ 52 h 94"/>
                <a:gd name="T54" fmla="*/ 6 w 153"/>
                <a:gd name="T55" fmla="*/ 42 h 94"/>
                <a:gd name="T56" fmla="*/ 27 w 153"/>
                <a:gd name="T57" fmla="*/ 51 h 94"/>
                <a:gd name="T58" fmla="*/ 37 w 153"/>
                <a:gd name="T59" fmla="*/ 57 h 94"/>
                <a:gd name="T60" fmla="*/ 41 w 153"/>
                <a:gd name="T61" fmla="*/ 47 h 94"/>
                <a:gd name="T62" fmla="*/ 27 w 153"/>
                <a:gd name="T63" fmla="*/ 11 h 94"/>
                <a:gd name="T64" fmla="*/ 30 w 153"/>
                <a:gd name="T65" fmla="*/ 0 h 94"/>
                <a:gd name="T66" fmla="*/ 36 w 153"/>
                <a:gd name="T67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4">
                  <a:moveTo>
                    <a:pt x="51" y="16"/>
                  </a:moveTo>
                  <a:cubicBezTo>
                    <a:pt x="54" y="19"/>
                    <a:pt x="57" y="22"/>
                    <a:pt x="59" y="26"/>
                  </a:cubicBezTo>
                  <a:cubicBezTo>
                    <a:pt x="64" y="33"/>
                    <a:pt x="66" y="41"/>
                    <a:pt x="64" y="50"/>
                  </a:cubicBezTo>
                  <a:cubicBezTo>
                    <a:pt x="63" y="52"/>
                    <a:pt x="63" y="54"/>
                    <a:pt x="63" y="57"/>
                  </a:cubicBezTo>
                  <a:cubicBezTo>
                    <a:pt x="63" y="61"/>
                    <a:pt x="65" y="63"/>
                    <a:pt x="69" y="62"/>
                  </a:cubicBezTo>
                  <a:cubicBezTo>
                    <a:pt x="72" y="62"/>
                    <a:pt x="74" y="62"/>
                    <a:pt x="76" y="61"/>
                  </a:cubicBezTo>
                  <a:cubicBezTo>
                    <a:pt x="79" y="58"/>
                    <a:pt x="82" y="57"/>
                    <a:pt x="84" y="54"/>
                  </a:cubicBezTo>
                  <a:cubicBezTo>
                    <a:pt x="85" y="53"/>
                    <a:pt x="86" y="52"/>
                    <a:pt x="86" y="51"/>
                  </a:cubicBezTo>
                  <a:cubicBezTo>
                    <a:pt x="88" y="49"/>
                    <a:pt x="88" y="47"/>
                    <a:pt x="86" y="45"/>
                  </a:cubicBezTo>
                  <a:cubicBezTo>
                    <a:pt x="89" y="44"/>
                    <a:pt x="90" y="40"/>
                    <a:pt x="90" y="37"/>
                  </a:cubicBezTo>
                  <a:cubicBezTo>
                    <a:pt x="90" y="32"/>
                    <a:pt x="89" y="26"/>
                    <a:pt x="88" y="21"/>
                  </a:cubicBezTo>
                  <a:cubicBezTo>
                    <a:pt x="87" y="17"/>
                    <a:pt x="84" y="13"/>
                    <a:pt x="81" y="10"/>
                  </a:cubicBezTo>
                  <a:cubicBezTo>
                    <a:pt x="80" y="9"/>
                    <a:pt x="78" y="9"/>
                    <a:pt x="79" y="7"/>
                  </a:cubicBezTo>
                  <a:cubicBezTo>
                    <a:pt x="80" y="7"/>
                    <a:pt x="80" y="7"/>
                    <a:pt x="81" y="7"/>
                  </a:cubicBezTo>
                  <a:cubicBezTo>
                    <a:pt x="86" y="9"/>
                    <a:pt x="92" y="11"/>
                    <a:pt x="98" y="13"/>
                  </a:cubicBezTo>
                  <a:cubicBezTo>
                    <a:pt x="99" y="15"/>
                    <a:pt x="101" y="16"/>
                    <a:pt x="102" y="18"/>
                  </a:cubicBezTo>
                  <a:cubicBezTo>
                    <a:pt x="106" y="23"/>
                    <a:pt x="106" y="29"/>
                    <a:pt x="105" y="35"/>
                  </a:cubicBezTo>
                  <a:cubicBezTo>
                    <a:pt x="105" y="39"/>
                    <a:pt x="103" y="42"/>
                    <a:pt x="104" y="45"/>
                  </a:cubicBezTo>
                  <a:cubicBezTo>
                    <a:pt x="101" y="47"/>
                    <a:pt x="102" y="51"/>
                    <a:pt x="101" y="54"/>
                  </a:cubicBezTo>
                  <a:cubicBezTo>
                    <a:pt x="101" y="58"/>
                    <a:pt x="102" y="62"/>
                    <a:pt x="106" y="65"/>
                  </a:cubicBezTo>
                  <a:cubicBezTo>
                    <a:pt x="108" y="66"/>
                    <a:pt x="109" y="67"/>
                    <a:pt x="112" y="67"/>
                  </a:cubicBezTo>
                  <a:cubicBezTo>
                    <a:pt x="117" y="66"/>
                    <a:pt x="122" y="66"/>
                    <a:pt x="127" y="64"/>
                  </a:cubicBezTo>
                  <a:cubicBezTo>
                    <a:pt x="131" y="63"/>
                    <a:pt x="135" y="63"/>
                    <a:pt x="140" y="63"/>
                  </a:cubicBezTo>
                  <a:cubicBezTo>
                    <a:pt x="141" y="63"/>
                    <a:pt x="142" y="63"/>
                    <a:pt x="143" y="64"/>
                  </a:cubicBezTo>
                  <a:cubicBezTo>
                    <a:pt x="151" y="70"/>
                    <a:pt x="153" y="78"/>
                    <a:pt x="152" y="88"/>
                  </a:cubicBezTo>
                  <a:cubicBezTo>
                    <a:pt x="152" y="90"/>
                    <a:pt x="151" y="92"/>
                    <a:pt x="148" y="92"/>
                  </a:cubicBezTo>
                  <a:cubicBezTo>
                    <a:pt x="148" y="92"/>
                    <a:pt x="148" y="92"/>
                    <a:pt x="147" y="92"/>
                  </a:cubicBezTo>
                  <a:cubicBezTo>
                    <a:pt x="132" y="91"/>
                    <a:pt x="116" y="94"/>
                    <a:pt x="100" y="93"/>
                  </a:cubicBezTo>
                  <a:cubicBezTo>
                    <a:pt x="82" y="93"/>
                    <a:pt x="63" y="93"/>
                    <a:pt x="44" y="93"/>
                  </a:cubicBezTo>
                  <a:cubicBezTo>
                    <a:pt x="34" y="93"/>
                    <a:pt x="24" y="93"/>
                    <a:pt x="13" y="93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9" y="92"/>
                    <a:pt x="10" y="91"/>
                    <a:pt x="10" y="91"/>
                  </a:cubicBezTo>
                  <a:cubicBezTo>
                    <a:pt x="11" y="91"/>
                    <a:pt x="12" y="91"/>
                    <a:pt x="13" y="91"/>
                  </a:cubicBezTo>
                  <a:cubicBezTo>
                    <a:pt x="50" y="90"/>
                    <a:pt x="87" y="90"/>
                    <a:pt x="125" y="90"/>
                  </a:cubicBezTo>
                  <a:cubicBezTo>
                    <a:pt x="130" y="90"/>
                    <a:pt x="135" y="86"/>
                    <a:pt x="138" y="82"/>
                  </a:cubicBezTo>
                  <a:cubicBezTo>
                    <a:pt x="140" y="79"/>
                    <a:pt x="138" y="76"/>
                    <a:pt x="135" y="75"/>
                  </a:cubicBezTo>
                  <a:cubicBezTo>
                    <a:pt x="131" y="73"/>
                    <a:pt x="127" y="73"/>
                    <a:pt x="122" y="73"/>
                  </a:cubicBezTo>
                  <a:cubicBezTo>
                    <a:pt x="117" y="74"/>
                    <a:pt x="112" y="74"/>
                    <a:pt x="107" y="73"/>
                  </a:cubicBezTo>
                  <a:cubicBezTo>
                    <a:pt x="97" y="73"/>
                    <a:pt x="90" y="65"/>
                    <a:pt x="89" y="54"/>
                  </a:cubicBezTo>
                  <a:cubicBezTo>
                    <a:pt x="86" y="60"/>
                    <a:pt x="83" y="64"/>
                    <a:pt x="77" y="66"/>
                  </a:cubicBezTo>
                  <a:cubicBezTo>
                    <a:pt x="72" y="69"/>
                    <a:pt x="66" y="68"/>
                    <a:pt x="61" y="67"/>
                  </a:cubicBezTo>
                  <a:cubicBezTo>
                    <a:pt x="57" y="67"/>
                    <a:pt x="56" y="64"/>
                    <a:pt x="55" y="60"/>
                  </a:cubicBezTo>
                  <a:cubicBezTo>
                    <a:pt x="55" y="56"/>
                    <a:pt x="56" y="53"/>
                    <a:pt x="56" y="49"/>
                  </a:cubicBezTo>
                  <a:cubicBezTo>
                    <a:pt x="57" y="42"/>
                    <a:pt x="56" y="37"/>
                    <a:pt x="52" y="32"/>
                  </a:cubicBezTo>
                  <a:cubicBezTo>
                    <a:pt x="52" y="40"/>
                    <a:pt x="52" y="47"/>
                    <a:pt x="50" y="55"/>
                  </a:cubicBezTo>
                  <a:cubicBezTo>
                    <a:pt x="46" y="65"/>
                    <a:pt x="37" y="67"/>
                    <a:pt x="29" y="64"/>
                  </a:cubicBezTo>
                  <a:cubicBezTo>
                    <a:pt x="25" y="62"/>
                    <a:pt x="25" y="62"/>
                    <a:pt x="21" y="66"/>
                  </a:cubicBezTo>
                  <a:cubicBezTo>
                    <a:pt x="18" y="70"/>
                    <a:pt x="14" y="73"/>
                    <a:pt x="11" y="77"/>
                  </a:cubicBezTo>
                  <a:cubicBezTo>
                    <a:pt x="8" y="82"/>
                    <a:pt x="6" y="86"/>
                    <a:pt x="10" y="91"/>
                  </a:cubicBezTo>
                  <a:cubicBezTo>
                    <a:pt x="6" y="93"/>
                    <a:pt x="2" y="92"/>
                    <a:pt x="1" y="88"/>
                  </a:cubicBezTo>
                  <a:cubicBezTo>
                    <a:pt x="0" y="82"/>
                    <a:pt x="3" y="78"/>
                    <a:pt x="6" y="74"/>
                  </a:cubicBezTo>
                  <a:cubicBezTo>
                    <a:pt x="8" y="72"/>
                    <a:pt x="10" y="70"/>
                    <a:pt x="12" y="68"/>
                  </a:cubicBezTo>
                  <a:cubicBezTo>
                    <a:pt x="14" y="66"/>
                    <a:pt x="16" y="64"/>
                    <a:pt x="17" y="61"/>
                  </a:cubicBezTo>
                  <a:cubicBezTo>
                    <a:pt x="18" y="58"/>
                    <a:pt x="19" y="55"/>
                    <a:pt x="16" y="52"/>
                  </a:cubicBezTo>
                  <a:cubicBezTo>
                    <a:pt x="17" y="51"/>
                    <a:pt x="15" y="50"/>
                    <a:pt x="14" y="49"/>
                  </a:cubicBezTo>
                  <a:cubicBezTo>
                    <a:pt x="12" y="47"/>
                    <a:pt x="9" y="44"/>
                    <a:pt x="6" y="42"/>
                  </a:cubicBezTo>
                  <a:cubicBezTo>
                    <a:pt x="14" y="41"/>
                    <a:pt x="21" y="43"/>
                    <a:pt x="23" y="49"/>
                  </a:cubicBezTo>
                  <a:cubicBezTo>
                    <a:pt x="24" y="50"/>
                    <a:pt x="25" y="50"/>
                    <a:pt x="27" y="51"/>
                  </a:cubicBezTo>
                  <a:cubicBezTo>
                    <a:pt x="26" y="53"/>
                    <a:pt x="28" y="56"/>
                    <a:pt x="31" y="58"/>
                  </a:cubicBezTo>
                  <a:cubicBezTo>
                    <a:pt x="33" y="59"/>
                    <a:pt x="35" y="58"/>
                    <a:pt x="37" y="57"/>
                  </a:cubicBezTo>
                  <a:cubicBezTo>
                    <a:pt x="39" y="54"/>
                    <a:pt x="40" y="52"/>
                    <a:pt x="40" y="49"/>
                  </a:cubicBezTo>
                  <a:cubicBezTo>
                    <a:pt x="41" y="49"/>
                    <a:pt x="41" y="48"/>
                    <a:pt x="41" y="47"/>
                  </a:cubicBezTo>
                  <a:cubicBezTo>
                    <a:pt x="42" y="38"/>
                    <a:pt x="41" y="30"/>
                    <a:pt x="34" y="23"/>
                  </a:cubicBezTo>
                  <a:cubicBezTo>
                    <a:pt x="32" y="19"/>
                    <a:pt x="29" y="16"/>
                    <a:pt x="27" y="11"/>
                  </a:cubicBezTo>
                  <a:cubicBezTo>
                    <a:pt x="26" y="8"/>
                    <a:pt x="27" y="5"/>
                    <a:pt x="28" y="1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1" y="5"/>
                    <a:pt x="34" y="7"/>
                    <a:pt x="36" y="8"/>
                  </a:cubicBezTo>
                  <a:cubicBezTo>
                    <a:pt x="41" y="10"/>
                    <a:pt x="46" y="12"/>
                    <a:pt x="51" y="16"/>
                  </a:cubicBezTo>
                  <a:close/>
                </a:path>
              </a:pathLst>
            </a:custGeom>
            <a:solidFill>
              <a:srgbClr val="FD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0394959-EE83-F211-D3A9-E9A1634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2340"/>
              <a:ext cx="625" cy="272"/>
            </a:xfrm>
            <a:custGeom>
              <a:avLst/>
              <a:gdLst>
                <a:gd name="T0" fmla="*/ 58 w 133"/>
                <a:gd name="T1" fmla="*/ 40 h 58"/>
                <a:gd name="T2" fmla="*/ 61 w 133"/>
                <a:gd name="T3" fmla="*/ 40 h 58"/>
                <a:gd name="T4" fmla="*/ 93 w 133"/>
                <a:gd name="T5" fmla="*/ 40 h 58"/>
                <a:gd name="T6" fmla="*/ 98 w 133"/>
                <a:gd name="T7" fmla="*/ 44 h 58"/>
                <a:gd name="T8" fmla="*/ 114 w 133"/>
                <a:gd name="T9" fmla="*/ 50 h 58"/>
                <a:gd name="T10" fmla="*/ 129 w 133"/>
                <a:gd name="T11" fmla="*/ 56 h 58"/>
                <a:gd name="T12" fmla="*/ 133 w 133"/>
                <a:gd name="T13" fmla="*/ 58 h 58"/>
                <a:gd name="T14" fmla="*/ 99 w 133"/>
                <a:gd name="T15" fmla="*/ 56 h 58"/>
                <a:gd name="T16" fmla="*/ 88 w 133"/>
                <a:gd name="T17" fmla="*/ 55 h 58"/>
                <a:gd name="T18" fmla="*/ 71 w 133"/>
                <a:gd name="T19" fmla="*/ 53 h 58"/>
                <a:gd name="T20" fmla="*/ 11 w 133"/>
                <a:gd name="T21" fmla="*/ 37 h 58"/>
                <a:gd name="T22" fmla="*/ 5 w 133"/>
                <a:gd name="T23" fmla="*/ 35 h 58"/>
                <a:gd name="T24" fmla="*/ 3 w 133"/>
                <a:gd name="T25" fmla="*/ 31 h 58"/>
                <a:gd name="T26" fmla="*/ 4 w 133"/>
                <a:gd name="T27" fmla="*/ 19 h 58"/>
                <a:gd name="T28" fmla="*/ 21 w 133"/>
                <a:gd name="T29" fmla="*/ 10 h 58"/>
                <a:gd name="T30" fmla="*/ 57 w 133"/>
                <a:gd name="T31" fmla="*/ 1 h 58"/>
                <a:gd name="T32" fmla="*/ 64 w 133"/>
                <a:gd name="T33" fmla="*/ 0 h 58"/>
                <a:gd name="T34" fmla="*/ 67 w 133"/>
                <a:gd name="T35" fmla="*/ 3 h 58"/>
                <a:gd name="T36" fmla="*/ 61 w 133"/>
                <a:gd name="T37" fmla="*/ 16 h 58"/>
                <a:gd name="T38" fmla="*/ 51 w 133"/>
                <a:gd name="T39" fmla="*/ 28 h 58"/>
                <a:gd name="T40" fmla="*/ 50 w 133"/>
                <a:gd name="T41" fmla="*/ 36 h 58"/>
                <a:gd name="T42" fmla="*/ 53 w 133"/>
                <a:gd name="T43" fmla="*/ 39 h 58"/>
                <a:gd name="T44" fmla="*/ 57 w 133"/>
                <a:gd name="T45" fmla="*/ 39 h 58"/>
                <a:gd name="T46" fmla="*/ 58 w 133"/>
                <a:gd name="T47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58">
                  <a:moveTo>
                    <a:pt x="58" y="40"/>
                  </a:moveTo>
                  <a:cubicBezTo>
                    <a:pt x="59" y="41"/>
                    <a:pt x="60" y="40"/>
                    <a:pt x="61" y="40"/>
                  </a:cubicBezTo>
                  <a:cubicBezTo>
                    <a:pt x="72" y="40"/>
                    <a:pt x="82" y="40"/>
                    <a:pt x="93" y="40"/>
                  </a:cubicBezTo>
                  <a:cubicBezTo>
                    <a:pt x="94" y="42"/>
                    <a:pt x="96" y="43"/>
                    <a:pt x="98" y="44"/>
                  </a:cubicBezTo>
                  <a:cubicBezTo>
                    <a:pt x="104" y="46"/>
                    <a:pt x="109" y="48"/>
                    <a:pt x="114" y="50"/>
                  </a:cubicBezTo>
                  <a:cubicBezTo>
                    <a:pt x="119" y="52"/>
                    <a:pt x="124" y="55"/>
                    <a:pt x="129" y="56"/>
                  </a:cubicBezTo>
                  <a:cubicBezTo>
                    <a:pt x="131" y="56"/>
                    <a:pt x="132" y="56"/>
                    <a:pt x="133" y="58"/>
                  </a:cubicBezTo>
                  <a:cubicBezTo>
                    <a:pt x="121" y="58"/>
                    <a:pt x="110" y="57"/>
                    <a:pt x="99" y="56"/>
                  </a:cubicBezTo>
                  <a:cubicBezTo>
                    <a:pt x="96" y="56"/>
                    <a:pt x="92" y="56"/>
                    <a:pt x="88" y="55"/>
                  </a:cubicBezTo>
                  <a:cubicBezTo>
                    <a:pt x="83" y="54"/>
                    <a:pt x="77" y="54"/>
                    <a:pt x="71" y="53"/>
                  </a:cubicBezTo>
                  <a:cubicBezTo>
                    <a:pt x="50" y="49"/>
                    <a:pt x="30" y="46"/>
                    <a:pt x="11" y="37"/>
                  </a:cubicBezTo>
                  <a:cubicBezTo>
                    <a:pt x="9" y="36"/>
                    <a:pt x="8" y="34"/>
                    <a:pt x="5" y="35"/>
                  </a:cubicBezTo>
                  <a:cubicBezTo>
                    <a:pt x="5" y="33"/>
                    <a:pt x="4" y="32"/>
                    <a:pt x="3" y="31"/>
                  </a:cubicBezTo>
                  <a:cubicBezTo>
                    <a:pt x="0" y="27"/>
                    <a:pt x="0" y="23"/>
                    <a:pt x="4" y="19"/>
                  </a:cubicBezTo>
                  <a:cubicBezTo>
                    <a:pt x="9" y="15"/>
                    <a:pt x="15" y="12"/>
                    <a:pt x="21" y="10"/>
                  </a:cubicBezTo>
                  <a:cubicBezTo>
                    <a:pt x="33" y="6"/>
                    <a:pt x="45" y="3"/>
                    <a:pt x="57" y="1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6" y="0"/>
                    <a:pt x="67" y="2"/>
                    <a:pt x="67" y="3"/>
                  </a:cubicBezTo>
                  <a:cubicBezTo>
                    <a:pt x="67" y="9"/>
                    <a:pt x="65" y="13"/>
                    <a:pt x="61" y="16"/>
                  </a:cubicBezTo>
                  <a:cubicBezTo>
                    <a:pt x="58" y="20"/>
                    <a:pt x="54" y="23"/>
                    <a:pt x="51" y="28"/>
                  </a:cubicBezTo>
                  <a:cubicBezTo>
                    <a:pt x="50" y="30"/>
                    <a:pt x="50" y="33"/>
                    <a:pt x="50" y="36"/>
                  </a:cubicBezTo>
                  <a:cubicBezTo>
                    <a:pt x="50" y="38"/>
                    <a:pt x="51" y="39"/>
                    <a:pt x="53" y="39"/>
                  </a:cubicBezTo>
                  <a:cubicBezTo>
                    <a:pt x="54" y="39"/>
                    <a:pt x="56" y="40"/>
                    <a:pt x="57" y="39"/>
                  </a:cubicBezTo>
                  <a:lnTo>
                    <a:pt x="58" y="40"/>
                  </a:lnTo>
                  <a:close/>
                </a:path>
              </a:pathLst>
            </a:custGeom>
            <a:solidFill>
              <a:srgbClr val="C0C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5A914857-ADEF-93EF-7ECB-2C487845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889"/>
              <a:ext cx="277" cy="300"/>
            </a:xfrm>
            <a:custGeom>
              <a:avLst/>
              <a:gdLst>
                <a:gd name="T0" fmla="*/ 35 w 59"/>
                <a:gd name="T1" fmla="*/ 1 h 64"/>
                <a:gd name="T2" fmla="*/ 36 w 59"/>
                <a:gd name="T3" fmla="*/ 4 h 64"/>
                <a:gd name="T4" fmla="*/ 47 w 59"/>
                <a:gd name="T5" fmla="*/ 26 h 64"/>
                <a:gd name="T6" fmla="*/ 58 w 59"/>
                <a:gd name="T7" fmla="*/ 48 h 64"/>
                <a:gd name="T8" fmla="*/ 57 w 59"/>
                <a:gd name="T9" fmla="*/ 51 h 64"/>
                <a:gd name="T10" fmla="*/ 11 w 59"/>
                <a:gd name="T11" fmla="*/ 62 h 64"/>
                <a:gd name="T12" fmla="*/ 7 w 59"/>
                <a:gd name="T13" fmla="*/ 62 h 64"/>
                <a:gd name="T14" fmla="*/ 1 w 59"/>
                <a:gd name="T15" fmla="*/ 63 h 64"/>
                <a:gd name="T16" fmla="*/ 0 w 59"/>
                <a:gd name="T17" fmla="*/ 58 h 64"/>
                <a:gd name="T18" fmla="*/ 2 w 59"/>
                <a:gd name="T19" fmla="*/ 18 h 64"/>
                <a:gd name="T20" fmla="*/ 2 w 59"/>
                <a:gd name="T21" fmla="*/ 9 h 64"/>
                <a:gd name="T22" fmla="*/ 5 w 59"/>
                <a:gd name="T23" fmla="*/ 7 h 64"/>
                <a:gd name="T24" fmla="*/ 31 w 59"/>
                <a:gd name="T25" fmla="*/ 1 h 64"/>
                <a:gd name="T26" fmla="*/ 35 w 59"/>
                <a:gd name="T2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4">
                  <a:moveTo>
                    <a:pt x="35" y="1"/>
                  </a:moveTo>
                  <a:cubicBezTo>
                    <a:pt x="36" y="2"/>
                    <a:pt x="35" y="3"/>
                    <a:pt x="36" y="4"/>
                  </a:cubicBezTo>
                  <a:cubicBezTo>
                    <a:pt x="39" y="11"/>
                    <a:pt x="44" y="18"/>
                    <a:pt x="47" y="26"/>
                  </a:cubicBezTo>
                  <a:cubicBezTo>
                    <a:pt x="51" y="33"/>
                    <a:pt x="54" y="40"/>
                    <a:pt x="58" y="48"/>
                  </a:cubicBezTo>
                  <a:cubicBezTo>
                    <a:pt x="59" y="49"/>
                    <a:pt x="58" y="50"/>
                    <a:pt x="57" y="51"/>
                  </a:cubicBezTo>
                  <a:cubicBezTo>
                    <a:pt x="41" y="55"/>
                    <a:pt x="26" y="59"/>
                    <a:pt x="11" y="62"/>
                  </a:cubicBezTo>
                  <a:cubicBezTo>
                    <a:pt x="10" y="62"/>
                    <a:pt x="8" y="62"/>
                    <a:pt x="7" y="62"/>
                  </a:cubicBezTo>
                  <a:cubicBezTo>
                    <a:pt x="5" y="64"/>
                    <a:pt x="4" y="64"/>
                    <a:pt x="1" y="63"/>
                  </a:cubicBezTo>
                  <a:cubicBezTo>
                    <a:pt x="0" y="62"/>
                    <a:pt x="0" y="60"/>
                    <a:pt x="0" y="58"/>
                  </a:cubicBezTo>
                  <a:cubicBezTo>
                    <a:pt x="1" y="45"/>
                    <a:pt x="1" y="32"/>
                    <a:pt x="2" y="18"/>
                  </a:cubicBezTo>
                  <a:cubicBezTo>
                    <a:pt x="2" y="15"/>
                    <a:pt x="3" y="12"/>
                    <a:pt x="2" y="9"/>
                  </a:cubicBezTo>
                  <a:cubicBezTo>
                    <a:pt x="1" y="6"/>
                    <a:pt x="4" y="8"/>
                    <a:pt x="5" y="7"/>
                  </a:cubicBezTo>
                  <a:cubicBezTo>
                    <a:pt x="14" y="5"/>
                    <a:pt x="23" y="3"/>
                    <a:pt x="31" y="1"/>
                  </a:cubicBezTo>
                  <a:cubicBezTo>
                    <a:pt x="33" y="1"/>
                    <a:pt x="34" y="0"/>
                    <a:pt x="35" y="1"/>
                  </a:cubicBezTo>
                  <a:close/>
                </a:path>
              </a:pathLst>
            </a:custGeom>
            <a:solidFill>
              <a:srgbClr val="6D8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61A9238B-AC9F-7F8D-B0C9-617D205D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714"/>
              <a:ext cx="352" cy="644"/>
            </a:xfrm>
            <a:custGeom>
              <a:avLst/>
              <a:gdLst>
                <a:gd name="T0" fmla="*/ 47 w 75"/>
                <a:gd name="T1" fmla="*/ 135 h 137"/>
                <a:gd name="T2" fmla="*/ 46 w 75"/>
                <a:gd name="T3" fmla="*/ 133 h 137"/>
                <a:gd name="T4" fmla="*/ 42 w 75"/>
                <a:gd name="T5" fmla="*/ 114 h 137"/>
                <a:gd name="T6" fmla="*/ 35 w 75"/>
                <a:gd name="T7" fmla="*/ 90 h 137"/>
                <a:gd name="T8" fmla="*/ 31 w 75"/>
                <a:gd name="T9" fmla="*/ 79 h 137"/>
                <a:gd name="T10" fmla="*/ 23 w 75"/>
                <a:gd name="T11" fmla="*/ 57 h 137"/>
                <a:gd name="T12" fmla="*/ 5 w 75"/>
                <a:gd name="T13" fmla="*/ 18 h 137"/>
                <a:gd name="T14" fmla="*/ 0 w 75"/>
                <a:gd name="T15" fmla="*/ 14 h 137"/>
                <a:gd name="T16" fmla="*/ 4 w 75"/>
                <a:gd name="T17" fmla="*/ 7 h 137"/>
                <a:gd name="T18" fmla="*/ 6 w 75"/>
                <a:gd name="T19" fmla="*/ 2 h 137"/>
                <a:gd name="T20" fmla="*/ 9 w 75"/>
                <a:gd name="T21" fmla="*/ 2 h 137"/>
                <a:gd name="T22" fmla="*/ 49 w 75"/>
                <a:gd name="T23" fmla="*/ 81 h 137"/>
                <a:gd name="T24" fmla="*/ 51 w 75"/>
                <a:gd name="T25" fmla="*/ 82 h 137"/>
                <a:gd name="T26" fmla="*/ 53 w 75"/>
                <a:gd name="T27" fmla="*/ 87 h 137"/>
                <a:gd name="T28" fmla="*/ 59 w 75"/>
                <a:gd name="T29" fmla="*/ 99 h 137"/>
                <a:gd name="T30" fmla="*/ 61 w 75"/>
                <a:gd name="T31" fmla="*/ 102 h 137"/>
                <a:gd name="T32" fmla="*/ 74 w 75"/>
                <a:gd name="T33" fmla="*/ 127 h 137"/>
                <a:gd name="T34" fmla="*/ 72 w 75"/>
                <a:gd name="T35" fmla="*/ 131 h 137"/>
                <a:gd name="T36" fmla="*/ 64 w 75"/>
                <a:gd name="T37" fmla="*/ 132 h 137"/>
                <a:gd name="T38" fmla="*/ 57 w 75"/>
                <a:gd name="T39" fmla="*/ 134 h 137"/>
                <a:gd name="T40" fmla="*/ 47 w 75"/>
                <a:gd name="T41" fmla="*/ 1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7">
                  <a:moveTo>
                    <a:pt x="47" y="135"/>
                  </a:moveTo>
                  <a:cubicBezTo>
                    <a:pt x="46" y="135"/>
                    <a:pt x="46" y="134"/>
                    <a:pt x="46" y="133"/>
                  </a:cubicBezTo>
                  <a:cubicBezTo>
                    <a:pt x="45" y="127"/>
                    <a:pt x="43" y="120"/>
                    <a:pt x="42" y="114"/>
                  </a:cubicBezTo>
                  <a:cubicBezTo>
                    <a:pt x="39" y="106"/>
                    <a:pt x="38" y="98"/>
                    <a:pt x="35" y="90"/>
                  </a:cubicBezTo>
                  <a:cubicBezTo>
                    <a:pt x="33" y="86"/>
                    <a:pt x="33" y="82"/>
                    <a:pt x="31" y="79"/>
                  </a:cubicBezTo>
                  <a:cubicBezTo>
                    <a:pt x="28" y="72"/>
                    <a:pt x="26" y="64"/>
                    <a:pt x="23" y="57"/>
                  </a:cubicBezTo>
                  <a:cubicBezTo>
                    <a:pt x="18" y="44"/>
                    <a:pt x="11" y="31"/>
                    <a:pt x="5" y="18"/>
                  </a:cubicBezTo>
                  <a:cubicBezTo>
                    <a:pt x="4" y="16"/>
                    <a:pt x="3" y="13"/>
                    <a:pt x="0" y="14"/>
                  </a:cubicBezTo>
                  <a:cubicBezTo>
                    <a:pt x="1" y="12"/>
                    <a:pt x="3" y="9"/>
                    <a:pt x="4" y="7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8" y="0"/>
                    <a:pt x="8" y="0"/>
                    <a:pt x="9" y="2"/>
                  </a:cubicBezTo>
                  <a:cubicBezTo>
                    <a:pt x="23" y="28"/>
                    <a:pt x="36" y="55"/>
                    <a:pt x="49" y="81"/>
                  </a:cubicBezTo>
                  <a:cubicBezTo>
                    <a:pt x="50" y="81"/>
                    <a:pt x="50" y="82"/>
                    <a:pt x="51" y="82"/>
                  </a:cubicBezTo>
                  <a:cubicBezTo>
                    <a:pt x="50" y="84"/>
                    <a:pt x="52" y="86"/>
                    <a:pt x="53" y="87"/>
                  </a:cubicBezTo>
                  <a:cubicBezTo>
                    <a:pt x="55" y="91"/>
                    <a:pt x="57" y="95"/>
                    <a:pt x="59" y="99"/>
                  </a:cubicBezTo>
                  <a:cubicBezTo>
                    <a:pt x="60" y="100"/>
                    <a:pt x="61" y="101"/>
                    <a:pt x="61" y="102"/>
                  </a:cubicBezTo>
                  <a:cubicBezTo>
                    <a:pt x="65" y="110"/>
                    <a:pt x="70" y="118"/>
                    <a:pt x="74" y="127"/>
                  </a:cubicBezTo>
                  <a:cubicBezTo>
                    <a:pt x="75" y="129"/>
                    <a:pt x="75" y="130"/>
                    <a:pt x="72" y="131"/>
                  </a:cubicBezTo>
                  <a:cubicBezTo>
                    <a:pt x="69" y="132"/>
                    <a:pt x="67" y="132"/>
                    <a:pt x="64" y="132"/>
                  </a:cubicBezTo>
                  <a:cubicBezTo>
                    <a:pt x="62" y="133"/>
                    <a:pt x="59" y="133"/>
                    <a:pt x="57" y="134"/>
                  </a:cubicBezTo>
                  <a:cubicBezTo>
                    <a:pt x="54" y="136"/>
                    <a:pt x="51" y="137"/>
                    <a:pt x="47" y="135"/>
                  </a:cubicBezTo>
                  <a:close/>
                </a:path>
              </a:pathLst>
            </a:custGeom>
            <a:solidFill>
              <a:srgbClr val="97B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441BAEF-379E-8E0E-F355-CEC981089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603"/>
              <a:ext cx="286" cy="343"/>
            </a:xfrm>
            <a:custGeom>
              <a:avLst/>
              <a:gdLst>
                <a:gd name="T0" fmla="*/ 0 w 61"/>
                <a:gd name="T1" fmla="*/ 65 h 73"/>
                <a:gd name="T2" fmla="*/ 5 w 61"/>
                <a:gd name="T3" fmla="*/ 45 h 73"/>
                <a:gd name="T4" fmla="*/ 17 w 61"/>
                <a:gd name="T5" fmla="*/ 2 h 73"/>
                <a:gd name="T6" fmla="*/ 18 w 61"/>
                <a:gd name="T7" fmla="*/ 0 h 73"/>
                <a:gd name="T8" fmla="*/ 27 w 61"/>
                <a:gd name="T9" fmla="*/ 16 h 73"/>
                <a:gd name="T10" fmla="*/ 51 w 61"/>
                <a:gd name="T11" fmla="*/ 56 h 73"/>
                <a:gd name="T12" fmla="*/ 61 w 61"/>
                <a:gd name="T13" fmla="*/ 73 h 73"/>
                <a:gd name="T14" fmla="*/ 24 w 61"/>
                <a:gd name="T15" fmla="*/ 68 h 73"/>
                <a:gd name="T16" fmla="*/ 0 w 61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3">
                  <a:moveTo>
                    <a:pt x="0" y="65"/>
                  </a:moveTo>
                  <a:cubicBezTo>
                    <a:pt x="2" y="58"/>
                    <a:pt x="3" y="52"/>
                    <a:pt x="5" y="45"/>
                  </a:cubicBezTo>
                  <a:cubicBezTo>
                    <a:pt x="9" y="30"/>
                    <a:pt x="13" y="16"/>
                    <a:pt x="17" y="2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21" y="5"/>
                    <a:pt x="24" y="10"/>
                    <a:pt x="27" y="16"/>
                  </a:cubicBezTo>
                  <a:cubicBezTo>
                    <a:pt x="35" y="29"/>
                    <a:pt x="43" y="43"/>
                    <a:pt x="51" y="56"/>
                  </a:cubicBezTo>
                  <a:cubicBezTo>
                    <a:pt x="54" y="62"/>
                    <a:pt x="57" y="68"/>
                    <a:pt x="61" y="73"/>
                  </a:cubicBezTo>
                  <a:cubicBezTo>
                    <a:pt x="48" y="72"/>
                    <a:pt x="36" y="70"/>
                    <a:pt x="24" y="68"/>
                  </a:cubicBezTo>
                  <a:cubicBezTo>
                    <a:pt x="16" y="67"/>
                    <a:pt x="8" y="66"/>
                    <a:pt x="0" y="65"/>
                  </a:cubicBezTo>
                  <a:close/>
                </a:path>
              </a:pathLst>
            </a:custGeom>
            <a:solidFill>
              <a:srgbClr val="3C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DDC41396-B611-6424-4563-8123A1D6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2189"/>
              <a:ext cx="479" cy="339"/>
            </a:xfrm>
            <a:custGeom>
              <a:avLst/>
              <a:gdLst>
                <a:gd name="T0" fmla="*/ 46 w 102"/>
                <a:gd name="T1" fmla="*/ 2 h 72"/>
                <a:gd name="T2" fmla="*/ 60 w 102"/>
                <a:gd name="T3" fmla="*/ 13 h 72"/>
                <a:gd name="T4" fmla="*/ 61 w 102"/>
                <a:gd name="T5" fmla="*/ 25 h 72"/>
                <a:gd name="T6" fmla="*/ 59 w 102"/>
                <a:gd name="T7" fmla="*/ 31 h 72"/>
                <a:gd name="T8" fmla="*/ 61 w 102"/>
                <a:gd name="T9" fmla="*/ 34 h 72"/>
                <a:gd name="T10" fmla="*/ 60 w 102"/>
                <a:gd name="T11" fmla="*/ 46 h 72"/>
                <a:gd name="T12" fmla="*/ 70 w 102"/>
                <a:gd name="T13" fmla="*/ 50 h 72"/>
                <a:gd name="T14" fmla="*/ 84 w 102"/>
                <a:gd name="T15" fmla="*/ 47 h 72"/>
                <a:gd name="T16" fmla="*/ 99 w 102"/>
                <a:gd name="T17" fmla="*/ 55 h 72"/>
                <a:gd name="T18" fmla="*/ 99 w 102"/>
                <a:gd name="T19" fmla="*/ 71 h 72"/>
                <a:gd name="T20" fmla="*/ 98 w 102"/>
                <a:gd name="T21" fmla="*/ 71 h 72"/>
                <a:gd name="T22" fmla="*/ 81 w 102"/>
                <a:gd name="T23" fmla="*/ 72 h 72"/>
                <a:gd name="T24" fmla="*/ 23 w 102"/>
                <a:gd name="T25" fmla="*/ 72 h 72"/>
                <a:gd name="T26" fmla="*/ 6 w 102"/>
                <a:gd name="T27" fmla="*/ 72 h 72"/>
                <a:gd name="T28" fmla="*/ 5 w 102"/>
                <a:gd name="T29" fmla="*/ 70 h 72"/>
                <a:gd name="T30" fmla="*/ 10 w 102"/>
                <a:gd name="T31" fmla="*/ 69 h 72"/>
                <a:gd name="T32" fmla="*/ 76 w 102"/>
                <a:gd name="T33" fmla="*/ 69 h 72"/>
                <a:gd name="T34" fmla="*/ 87 w 102"/>
                <a:gd name="T35" fmla="*/ 65 h 72"/>
                <a:gd name="T36" fmla="*/ 86 w 102"/>
                <a:gd name="T37" fmla="*/ 57 h 72"/>
                <a:gd name="T38" fmla="*/ 81 w 102"/>
                <a:gd name="T39" fmla="*/ 56 h 72"/>
                <a:gd name="T40" fmla="*/ 68 w 102"/>
                <a:gd name="T41" fmla="*/ 56 h 72"/>
                <a:gd name="T42" fmla="*/ 49 w 102"/>
                <a:gd name="T43" fmla="*/ 45 h 72"/>
                <a:gd name="T44" fmla="*/ 48 w 102"/>
                <a:gd name="T45" fmla="*/ 42 h 72"/>
                <a:gd name="T46" fmla="*/ 47 w 102"/>
                <a:gd name="T47" fmla="*/ 42 h 72"/>
                <a:gd name="T48" fmla="*/ 27 w 102"/>
                <a:gd name="T49" fmla="*/ 51 h 72"/>
                <a:gd name="T50" fmla="*/ 21 w 102"/>
                <a:gd name="T51" fmla="*/ 45 h 72"/>
                <a:gd name="T52" fmla="*/ 21 w 102"/>
                <a:gd name="T53" fmla="*/ 37 h 72"/>
                <a:gd name="T54" fmla="*/ 18 w 102"/>
                <a:gd name="T55" fmla="*/ 22 h 72"/>
                <a:gd name="T56" fmla="*/ 16 w 102"/>
                <a:gd name="T57" fmla="*/ 42 h 72"/>
                <a:gd name="T58" fmla="*/ 4 w 102"/>
                <a:gd name="T59" fmla="*/ 49 h 72"/>
                <a:gd name="T60" fmla="*/ 3 w 102"/>
                <a:gd name="T61" fmla="*/ 44 h 72"/>
                <a:gd name="T62" fmla="*/ 8 w 102"/>
                <a:gd name="T63" fmla="*/ 32 h 72"/>
                <a:gd name="T64" fmla="*/ 5 w 102"/>
                <a:gd name="T65" fmla="*/ 28 h 72"/>
                <a:gd name="T66" fmla="*/ 3 w 102"/>
                <a:gd name="T67" fmla="*/ 28 h 72"/>
                <a:gd name="T68" fmla="*/ 3 w 102"/>
                <a:gd name="T69" fmla="*/ 27 h 72"/>
                <a:gd name="T70" fmla="*/ 5 w 102"/>
                <a:gd name="T71" fmla="*/ 26 h 72"/>
                <a:gd name="T72" fmla="*/ 7 w 102"/>
                <a:gd name="T73" fmla="*/ 22 h 72"/>
                <a:gd name="T74" fmla="*/ 2 w 102"/>
                <a:gd name="T75" fmla="*/ 13 h 72"/>
                <a:gd name="T76" fmla="*/ 1 w 102"/>
                <a:gd name="T77" fmla="*/ 3 h 72"/>
                <a:gd name="T78" fmla="*/ 7 w 102"/>
                <a:gd name="T79" fmla="*/ 2 h 72"/>
                <a:gd name="T80" fmla="*/ 29 w 102"/>
                <a:gd name="T81" fmla="*/ 29 h 72"/>
                <a:gd name="T82" fmla="*/ 28 w 102"/>
                <a:gd name="T83" fmla="*/ 37 h 72"/>
                <a:gd name="T84" fmla="*/ 29 w 102"/>
                <a:gd name="T85" fmla="*/ 45 h 72"/>
                <a:gd name="T86" fmla="*/ 38 w 102"/>
                <a:gd name="T87" fmla="*/ 44 h 72"/>
                <a:gd name="T88" fmla="*/ 48 w 102"/>
                <a:gd name="T89" fmla="*/ 31 h 72"/>
                <a:gd name="T90" fmla="*/ 48 w 102"/>
                <a:gd name="T91" fmla="*/ 14 h 72"/>
                <a:gd name="T92" fmla="*/ 42 w 102"/>
                <a:gd name="T93" fmla="*/ 5 h 72"/>
                <a:gd name="T94" fmla="*/ 39 w 102"/>
                <a:gd name="T95" fmla="*/ 2 h 72"/>
                <a:gd name="T96" fmla="*/ 41 w 102"/>
                <a:gd name="T97" fmla="*/ 1 h 72"/>
                <a:gd name="T98" fmla="*/ 46 w 102"/>
                <a:gd name="T9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72">
                  <a:moveTo>
                    <a:pt x="46" y="2"/>
                  </a:moveTo>
                  <a:cubicBezTo>
                    <a:pt x="52" y="4"/>
                    <a:pt x="57" y="7"/>
                    <a:pt x="60" y="13"/>
                  </a:cubicBezTo>
                  <a:cubicBezTo>
                    <a:pt x="62" y="17"/>
                    <a:pt x="61" y="21"/>
                    <a:pt x="61" y="25"/>
                  </a:cubicBezTo>
                  <a:cubicBezTo>
                    <a:pt x="61" y="27"/>
                    <a:pt x="60" y="29"/>
                    <a:pt x="59" y="31"/>
                  </a:cubicBezTo>
                  <a:cubicBezTo>
                    <a:pt x="59" y="33"/>
                    <a:pt x="59" y="34"/>
                    <a:pt x="61" y="34"/>
                  </a:cubicBezTo>
                  <a:cubicBezTo>
                    <a:pt x="59" y="37"/>
                    <a:pt x="58" y="42"/>
                    <a:pt x="60" y="46"/>
                  </a:cubicBezTo>
                  <a:cubicBezTo>
                    <a:pt x="62" y="49"/>
                    <a:pt x="66" y="51"/>
                    <a:pt x="70" y="50"/>
                  </a:cubicBezTo>
                  <a:cubicBezTo>
                    <a:pt x="75" y="50"/>
                    <a:pt x="79" y="48"/>
                    <a:pt x="84" y="47"/>
                  </a:cubicBezTo>
                  <a:cubicBezTo>
                    <a:pt x="90" y="46"/>
                    <a:pt x="97" y="49"/>
                    <a:pt x="99" y="55"/>
                  </a:cubicBezTo>
                  <a:cubicBezTo>
                    <a:pt x="101" y="60"/>
                    <a:pt x="102" y="66"/>
                    <a:pt x="99" y="71"/>
                  </a:cubicBezTo>
                  <a:cubicBezTo>
                    <a:pt x="99" y="71"/>
                    <a:pt x="99" y="71"/>
                    <a:pt x="98" y="71"/>
                  </a:cubicBezTo>
                  <a:cubicBezTo>
                    <a:pt x="92" y="71"/>
                    <a:pt x="87" y="72"/>
                    <a:pt x="81" y="72"/>
                  </a:cubicBezTo>
                  <a:cubicBezTo>
                    <a:pt x="62" y="72"/>
                    <a:pt x="42" y="72"/>
                    <a:pt x="23" y="72"/>
                  </a:cubicBezTo>
                  <a:cubicBezTo>
                    <a:pt x="17" y="72"/>
                    <a:pt x="12" y="72"/>
                    <a:pt x="6" y="72"/>
                  </a:cubicBezTo>
                  <a:cubicBezTo>
                    <a:pt x="5" y="72"/>
                    <a:pt x="5" y="71"/>
                    <a:pt x="5" y="70"/>
                  </a:cubicBezTo>
                  <a:cubicBezTo>
                    <a:pt x="7" y="69"/>
                    <a:pt x="9" y="69"/>
                    <a:pt x="10" y="69"/>
                  </a:cubicBezTo>
                  <a:cubicBezTo>
                    <a:pt x="32" y="69"/>
                    <a:pt x="54" y="69"/>
                    <a:pt x="76" y="69"/>
                  </a:cubicBezTo>
                  <a:cubicBezTo>
                    <a:pt x="80" y="69"/>
                    <a:pt x="84" y="68"/>
                    <a:pt x="87" y="65"/>
                  </a:cubicBezTo>
                  <a:cubicBezTo>
                    <a:pt x="90" y="62"/>
                    <a:pt x="90" y="59"/>
                    <a:pt x="86" y="57"/>
                  </a:cubicBezTo>
                  <a:cubicBezTo>
                    <a:pt x="85" y="57"/>
                    <a:pt x="83" y="56"/>
                    <a:pt x="81" y="56"/>
                  </a:cubicBezTo>
                  <a:cubicBezTo>
                    <a:pt x="77" y="56"/>
                    <a:pt x="72" y="56"/>
                    <a:pt x="68" y="56"/>
                  </a:cubicBezTo>
                  <a:cubicBezTo>
                    <a:pt x="58" y="57"/>
                    <a:pt x="53" y="53"/>
                    <a:pt x="49" y="45"/>
                  </a:cubicBezTo>
                  <a:cubicBezTo>
                    <a:pt x="49" y="44"/>
                    <a:pt x="49" y="43"/>
                    <a:pt x="48" y="42"/>
                  </a:cubicBezTo>
                  <a:cubicBezTo>
                    <a:pt x="48" y="42"/>
                    <a:pt x="48" y="42"/>
                    <a:pt x="47" y="42"/>
                  </a:cubicBezTo>
                  <a:cubicBezTo>
                    <a:pt x="43" y="50"/>
                    <a:pt x="36" y="52"/>
                    <a:pt x="27" y="51"/>
                  </a:cubicBezTo>
                  <a:cubicBezTo>
                    <a:pt x="23" y="51"/>
                    <a:pt x="21" y="49"/>
                    <a:pt x="21" y="45"/>
                  </a:cubicBezTo>
                  <a:cubicBezTo>
                    <a:pt x="20" y="43"/>
                    <a:pt x="20" y="40"/>
                    <a:pt x="21" y="37"/>
                  </a:cubicBezTo>
                  <a:cubicBezTo>
                    <a:pt x="22" y="30"/>
                    <a:pt x="21" y="26"/>
                    <a:pt x="18" y="22"/>
                  </a:cubicBezTo>
                  <a:cubicBezTo>
                    <a:pt x="19" y="29"/>
                    <a:pt x="18" y="36"/>
                    <a:pt x="16" y="42"/>
                  </a:cubicBezTo>
                  <a:cubicBezTo>
                    <a:pt x="14" y="47"/>
                    <a:pt x="9" y="50"/>
                    <a:pt x="4" y="49"/>
                  </a:cubicBezTo>
                  <a:cubicBezTo>
                    <a:pt x="3" y="47"/>
                    <a:pt x="3" y="46"/>
                    <a:pt x="3" y="44"/>
                  </a:cubicBezTo>
                  <a:cubicBezTo>
                    <a:pt x="7" y="41"/>
                    <a:pt x="8" y="37"/>
                    <a:pt x="8" y="32"/>
                  </a:cubicBezTo>
                  <a:cubicBezTo>
                    <a:pt x="9" y="29"/>
                    <a:pt x="8" y="29"/>
                    <a:pt x="5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8" y="25"/>
                    <a:pt x="8" y="25"/>
                    <a:pt x="7" y="22"/>
                  </a:cubicBezTo>
                  <a:cubicBezTo>
                    <a:pt x="6" y="18"/>
                    <a:pt x="3" y="16"/>
                    <a:pt x="2" y="13"/>
                  </a:cubicBezTo>
                  <a:cubicBezTo>
                    <a:pt x="2" y="10"/>
                    <a:pt x="0" y="7"/>
                    <a:pt x="1" y="3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20" y="7"/>
                    <a:pt x="27" y="16"/>
                    <a:pt x="29" y="29"/>
                  </a:cubicBezTo>
                  <a:cubicBezTo>
                    <a:pt x="29" y="32"/>
                    <a:pt x="29" y="35"/>
                    <a:pt x="28" y="37"/>
                  </a:cubicBezTo>
                  <a:cubicBezTo>
                    <a:pt x="28" y="40"/>
                    <a:pt x="27" y="43"/>
                    <a:pt x="29" y="45"/>
                  </a:cubicBezTo>
                  <a:cubicBezTo>
                    <a:pt x="32" y="46"/>
                    <a:pt x="35" y="46"/>
                    <a:pt x="38" y="44"/>
                  </a:cubicBezTo>
                  <a:cubicBezTo>
                    <a:pt x="43" y="41"/>
                    <a:pt x="47" y="37"/>
                    <a:pt x="48" y="31"/>
                  </a:cubicBezTo>
                  <a:cubicBezTo>
                    <a:pt x="50" y="26"/>
                    <a:pt x="49" y="20"/>
                    <a:pt x="48" y="14"/>
                  </a:cubicBezTo>
                  <a:cubicBezTo>
                    <a:pt x="47" y="10"/>
                    <a:pt x="45" y="7"/>
                    <a:pt x="42" y="5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9" y="0"/>
                    <a:pt x="40" y="0"/>
                    <a:pt x="41" y="1"/>
                  </a:cubicBezTo>
                  <a:cubicBezTo>
                    <a:pt x="42" y="1"/>
                    <a:pt x="44" y="1"/>
                    <a:pt x="46" y="2"/>
                  </a:cubicBezTo>
                  <a:close/>
                </a:path>
              </a:pathLst>
            </a:custGeom>
            <a:solidFill>
              <a:srgbClr val="FD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FC2359EF-114B-C71C-A84B-31C1C14E1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711"/>
              <a:ext cx="249" cy="305"/>
            </a:xfrm>
            <a:custGeom>
              <a:avLst/>
              <a:gdLst>
                <a:gd name="T0" fmla="*/ 5 w 53"/>
                <a:gd name="T1" fmla="*/ 65 h 65"/>
                <a:gd name="T2" fmla="*/ 4 w 53"/>
                <a:gd name="T3" fmla="*/ 56 h 65"/>
                <a:gd name="T4" fmla="*/ 3 w 53"/>
                <a:gd name="T5" fmla="*/ 35 h 65"/>
                <a:gd name="T6" fmla="*/ 0 w 53"/>
                <a:gd name="T7" fmla="*/ 1 h 65"/>
                <a:gd name="T8" fmla="*/ 1 w 53"/>
                <a:gd name="T9" fmla="*/ 0 h 65"/>
                <a:gd name="T10" fmla="*/ 53 w 53"/>
                <a:gd name="T11" fmla="*/ 34 h 65"/>
                <a:gd name="T12" fmla="*/ 19 w 53"/>
                <a:gd name="T13" fmla="*/ 56 h 65"/>
                <a:gd name="T14" fmla="*/ 5 w 53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5">
                  <a:moveTo>
                    <a:pt x="5" y="65"/>
                  </a:moveTo>
                  <a:cubicBezTo>
                    <a:pt x="4" y="62"/>
                    <a:pt x="5" y="59"/>
                    <a:pt x="4" y="56"/>
                  </a:cubicBezTo>
                  <a:cubicBezTo>
                    <a:pt x="3" y="49"/>
                    <a:pt x="3" y="42"/>
                    <a:pt x="3" y="35"/>
                  </a:cubicBezTo>
                  <a:cubicBezTo>
                    <a:pt x="2" y="24"/>
                    <a:pt x="1" y="1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8" y="11"/>
                    <a:pt x="36" y="23"/>
                    <a:pt x="53" y="34"/>
                  </a:cubicBezTo>
                  <a:cubicBezTo>
                    <a:pt x="42" y="42"/>
                    <a:pt x="30" y="49"/>
                    <a:pt x="19" y="56"/>
                  </a:cubicBezTo>
                  <a:cubicBezTo>
                    <a:pt x="14" y="59"/>
                    <a:pt x="10" y="62"/>
                    <a:pt x="5" y="65"/>
                  </a:cubicBezTo>
                  <a:close/>
                </a:path>
              </a:pathLst>
            </a:custGeom>
            <a:solidFill>
              <a:srgbClr val="3C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8D1554BF-1DC0-D250-A552-9167D11E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560"/>
              <a:ext cx="286" cy="287"/>
            </a:xfrm>
            <a:custGeom>
              <a:avLst/>
              <a:gdLst>
                <a:gd name="T0" fmla="*/ 0 w 61"/>
                <a:gd name="T1" fmla="*/ 61 h 61"/>
                <a:gd name="T2" fmla="*/ 3 w 61"/>
                <a:gd name="T3" fmla="*/ 56 h 61"/>
                <a:gd name="T4" fmla="*/ 34 w 61"/>
                <a:gd name="T5" fmla="*/ 8 h 61"/>
                <a:gd name="T6" fmla="*/ 39 w 61"/>
                <a:gd name="T7" fmla="*/ 1 h 61"/>
                <a:gd name="T8" fmla="*/ 40 w 61"/>
                <a:gd name="T9" fmla="*/ 0 h 61"/>
                <a:gd name="T10" fmla="*/ 42 w 61"/>
                <a:gd name="T11" fmla="*/ 1 h 61"/>
                <a:gd name="T12" fmla="*/ 59 w 61"/>
                <a:gd name="T13" fmla="*/ 19 h 61"/>
                <a:gd name="T14" fmla="*/ 61 w 61"/>
                <a:gd name="T15" fmla="*/ 22 h 61"/>
                <a:gd name="T16" fmla="*/ 32 w 61"/>
                <a:gd name="T17" fmla="*/ 41 h 61"/>
                <a:gd name="T18" fmla="*/ 0 w 61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cubicBezTo>
                    <a:pt x="0" y="59"/>
                    <a:pt x="2" y="58"/>
                    <a:pt x="3" y="56"/>
                  </a:cubicBezTo>
                  <a:cubicBezTo>
                    <a:pt x="13" y="40"/>
                    <a:pt x="24" y="24"/>
                    <a:pt x="34" y="8"/>
                  </a:cubicBezTo>
                  <a:cubicBezTo>
                    <a:pt x="36" y="6"/>
                    <a:pt x="37" y="3"/>
                    <a:pt x="39" y="1"/>
                  </a:cubicBezTo>
                  <a:cubicBezTo>
                    <a:pt x="39" y="1"/>
                    <a:pt x="39" y="0"/>
                    <a:pt x="40" y="0"/>
                  </a:cubicBezTo>
                  <a:cubicBezTo>
                    <a:pt x="41" y="0"/>
                    <a:pt x="41" y="1"/>
                    <a:pt x="42" y="1"/>
                  </a:cubicBezTo>
                  <a:cubicBezTo>
                    <a:pt x="47" y="7"/>
                    <a:pt x="54" y="13"/>
                    <a:pt x="59" y="19"/>
                  </a:cubicBezTo>
                  <a:cubicBezTo>
                    <a:pt x="60" y="20"/>
                    <a:pt x="61" y="21"/>
                    <a:pt x="61" y="22"/>
                  </a:cubicBezTo>
                  <a:cubicBezTo>
                    <a:pt x="51" y="28"/>
                    <a:pt x="42" y="35"/>
                    <a:pt x="32" y="41"/>
                  </a:cubicBezTo>
                  <a:cubicBezTo>
                    <a:pt x="21" y="48"/>
                    <a:pt x="11" y="55"/>
                    <a:pt x="0" y="61"/>
                  </a:cubicBezTo>
                  <a:close/>
                </a:path>
              </a:pathLst>
            </a:custGeom>
            <a:solidFill>
              <a:srgbClr val="3C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1EA40D44-043A-C4EF-963C-CEAEE0D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467"/>
              <a:ext cx="226" cy="197"/>
            </a:xfrm>
            <a:custGeom>
              <a:avLst/>
              <a:gdLst>
                <a:gd name="T0" fmla="*/ 22 w 48"/>
                <a:gd name="T1" fmla="*/ 42 h 42"/>
                <a:gd name="T2" fmla="*/ 4 w 48"/>
                <a:gd name="T3" fmla="*/ 24 h 42"/>
                <a:gd name="T4" fmla="*/ 0 w 48"/>
                <a:gd name="T5" fmla="*/ 21 h 42"/>
                <a:gd name="T6" fmla="*/ 3 w 48"/>
                <a:gd name="T7" fmla="*/ 19 h 42"/>
                <a:gd name="T8" fmla="*/ 23 w 48"/>
                <a:gd name="T9" fmla="*/ 13 h 42"/>
                <a:gd name="T10" fmla="*/ 27 w 48"/>
                <a:gd name="T11" fmla="*/ 12 h 42"/>
                <a:gd name="T12" fmla="*/ 27 w 48"/>
                <a:gd name="T13" fmla="*/ 12 h 42"/>
                <a:gd name="T14" fmla="*/ 30 w 48"/>
                <a:gd name="T15" fmla="*/ 10 h 42"/>
                <a:gd name="T16" fmla="*/ 40 w 48"/>
                <a:gd name="T17" fmla="*/ 1 h 42"/>
                <a:gd name="T18" fmla="*/ 42 w 48"/>
                <a:gd name="T19" fmla="*/ 0 h 42"/>
                <a:gd name="T20" fmla="*/ 47 w 48"/>
                <a:gd name="T21" fmla="*/ 18 h 42"/>
                <a:gd name="T22" fmla="*/ 47 w 48"/>
                <a:gd name="T23" fmla="*/ 21 h 42"/>
                <a:gd name="T24" fmla="*/ 22 w 48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2">
                  <a:moveTo>
                    <a:pt x="22" y="42"/>
                  </a:moveTo>
                  <a:cubicBezTo>
                    <a:pt x="16" y="36"/>
                    <a:pt x="10" y="30"/>
                    <a:pt x="4" y="24"/>
                  </a:cubicBezTo>
                  <a:cubicBezTo>
                    <a:pt x="3" y="23"/>
                    <a:pt x="2" y="21"/>
                    <a:pt x="0" y="21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10" y="18"/>
                    <a:pt x="17" y="15"/>
                    <a:pt x="23" y="13"/>
                  </a:cubicBezTo>
                  <a:cubicBezTo>
                    <a:pt x="24" y="12"/>
                    <a:pt x="26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10"/>
                    <a:pt x="30" y="10"/>
                  </a:cubicBezTo>
                  <a:cubicBezTo>
                    <a:pt x="35" y="8"/>
                    <a:pt x="38" y="5"/>
                    <a:pt x="40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3" y="6"/>
                    <a:pt x="45" y="12"/>
                    <a:pt x="47" y="18"/>
                  </a:cubicBezTo>
                  <a:cubicBezTo>
                    <a:pt x="48" y="19"/>
                    <a:pt x="48" y="20"/>
                    <a:pt x="47" y="21"/>
                  </a:cubicBezTo>
                  <a:cubicBezTo>
                    <a:pt x="38" y="28"/>
                    <a:pt x="31" y="35"/>
                    <a:pt x="22" y="42"/>
                  </a:cubicBezTo>
                  <a:close/>
                </a:path>
              </a:pathLst>
            </a:custGeom>
            <a:solidFill>
              <a:srgbClr val="757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8D1CBAA7-FB56-C3CA-8614-7FBFBB99F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349"/>
              <a:ext cx="272" cy="174"/>
            </a:xfrm>
            <a:custGeom>
              <a:avLst/>
              <a:gdLst>
                <a:gd name="T0" fmla="*/ 58 w 58"/>
                <a:gd name="T1" fmla="*/ 25 h 37"/>
                <a:gd name="T2" fmla="*/ 43 w 58"/>
                <a:gd name="T3" fmla="*/ 37 h 37"/>
                <a:gd name="T4" fmla="*/ 43 w 58"/>
                <a:gd name="T5" fmla="*/ 26 h 37"/>
                <a:gd name="T6" fmla="*/ 25 w 58"/>
                <a:gd name="T7" fmla="*/ 15 h 37"/>
                <a:gd name="T8" fmla="*/ 16 w 58"/>
                <a:gd name="T9" fmla="*/ 17 h 37"/>
                <a:gd name="T10" fmla="*/ 2 w 58"/>
                <a:gd name="T11" fmla="*/ 2 h 37"/>
                <a:gd name="T12" fmla="*/ 5 w 58"/>
                <a:gd name="T13" fmla="*/ 0 h 37"/>
                <a:gd name="T14" fmla="*/ 37 w 58"/>
                <a:gd name="T15" fmla="*/ 8 h 37"/>
                <a:gd name="T16" fmla="*/ 52 w 58"/>
                <a:gd name="T17" fmla="*/ 16 h 37"/>
                <a:gd name="T18" fmla="*/ 58 w 58"/>
                <a:gd name="T1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7">
                  <a:moveTo>
                    <a:pt x="58" y="25"/>
                  </a:moveTo>
                  <a:cubicBezTo>
                    <a:pt x="55" y="31"/>
                    <a:pt x="49" y="35"/>
                    <a:pt x="43" y="37"/>
                  </a:cubicBezTo>
                  <a:cubicBezTo>
                    <a:pt x="43" y="33"/>
                    <a:pt x="44" y="30"/>
                    <a:pt x="43" y="26"/>
                  </a:cubicBezTo>
                  <a:cubicBezTo>
                    <a:pt x="41" y="16"/>
                    <a:pt x="35" y="12"/>
                    <a:pt x="25" y="15"/>
                  </a:cubicBezTo>
                  <a:cubicBezTo>
                    <a:pt x="22" y="15"/>
                    <a:pt x="19" y="16"/>
                    <a:pt x="16" y="17"/>
                  </a:cubicBezTo>
                  <a:cubicBezTo>
                    <a:pt x="7" y="20"/>
                    <a:pt x="0" y="1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6" y="2"/>
                    <a:pt x="27" y="5"/>
                    <a:pt x="37" y="8"/>
                  </a:cubicBezTo>
                  <a:cubicBezTo>
                    <a:pt x="42" y="10"/>
                    <a:pt x="47" y="12"/>
                    <a:pt x="52" y="16"/>
                  </a:cubicBezTo>
                  <a:cubicBezTo>
                    <a:pt x="55" y="18"/>
                    <a:pt x="57" y="21"/>
                    <a:pt x="58" y="25"/>
                  </a:cubicBezTo>
                  <a:close/>
                </a:path>
              </a:pathLst>
            </a:custGeom>
            <a:solidFill>
              <a:srgbClr val="C1D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4DB690F3-D935-9953-77C0-E24D48C13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1696"/>
              <a:ext cx="179" cy="132"/>
            </a:xfrm>
            <a:custGeom>
              <a:avLst/>
              <a:gdLst>
                <a:gd name="T0" fmla="*/ 0 w 38"/>
                <a:gd name="T1" fmla="*/ 0 h 28"/>
                <a:gd name="T2" fmla="*/ 28 w 38"/>
                <a:gd name="T3" fmla="*/ 9 h 28"/>
                <a:gd name="T4" fmla="*/ 36 w 38"/>
                <a:gd name="T5" fmla="*/ 10 h 28"/>
                <a:gd name="T6" fmla="*/ 38 w 38"/>
                <a:gd name="T7" fmla="*/ 13 h 28"/>
                <a:gd name="T8" fmla="*/ 37 w 38"/>
                <a:gd name="T9" fmla="*/ 25 h 28"/>
                <a:gd name="T10" fmla="*/ 36 w 38"/>
                <a:gd name="T11" fmla="*/ 28 h 28"/>
                <a:gd name="T12" fmla="*/ 3 w 38"/>
                <a:gd name="T13" fmla="*/ 4 h 28"/>
                <a:gd name="T14" fmla="*/ 0 w 38"/>
                <a:gd name="T15" fmla="*/ 1 h 28"/>
                <a:gd name="T16" fmla="*/ 0 w 3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0" y="0"/>
                  </a:moveTo>
                  <a:cubicBezTo>
                    <a:pt x="9" y="4"/>
                    <a:pt x="18" y="8"/>
                    <a:pt x="28" y="9"/>
                  </a:cubicBezTo>
                  <a:cubicBezTo>
                    <a:pt x="30" y="10"/>
                    <a:pt x="33" y="10"/>
                    <a:pt x="36" y="10"/>
                  </a:cubicBezTo>
                  <a:cubicBezTo>
                    <a:pt x="37" y="11"/>
                    <a:pt x="38" y="11"/>
                    <a:pt x="38" y="13"/>
                  </a:cubicBezTo>
                  <a:cubicBezTo>
                    <a:pt x="38" y="17"/>
                    <a:pt x="38" y="21"/>
                    <a:pt x="37" y="25"/>
                  </a:cubicBezTo>
                  <a:cubicBezTo>
                    <a:pt x="37" y="26"/>
                    <a:pt x="37" y="27"/>
                    <a:pt x="36" y="28"/>
                  </a:cubicBezTo>
                  <a:cubicBezTo>
                    <a:pt x="27" y="18"/>
                    <a:pt x="15" y="11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4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D05BC0D7-52A8-E55A-CEC4-4D649BAA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2326"/>
              <a:ext cx="80" cy="51"/>
            </a:xfrm>
            <a:custGeom>
              <a:avLst/>
              <a:gdLst>
                <a:gd name="T0" fmla="*/ 15 w 17"/>
                <a:gd name="T1" fmla="*/ 0 h 11"/>
                <a:gd name="T2" fmla="*/ 14 w 17"/>
                <a:gd name="T3" fmla="*/ 7 h 11"/>
                <a:gd name="T4" fmla="*/ 3 w 17"/>
                <a:gd name="T5" fmla="*/ 8 h 11"/>
                <a:gd name="T6" fmla="*/ 1 w 17"/>
                <a:gd name="T7" fmla="*/ 5 h 11"/>
                <a:gd name="T8" fmla="*/ 2 w 17"/>
                <a:gd name="T9" fmla="*/ 2 h 11"/>
                <a:gd name="T10" fmla="*/ 15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5" y="0"/>
                  </a:moveTo>
                  <a:cubicBezTo>
                    <a:pt x="17" y="3"/>
                    <a:pt x="15" y="5"/>
                    <a:pt x="14" y="7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2"/>
                    <a:pt x="2" y="2"/>
                  </a:cubicBezTo>
                  <a:cubicBezTo>
                    <a:pt x="6" y="1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C1C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083BE543-E553-DE57-1923-3555B7E8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1654"/>
              <a:ext cx="52" cy="47"/>
            </a:xfrm>
            <a:custGeom>
              <a:avLst/>
              <a:gdLst>
                <a:gd name="T0" fmla="*/ 11 w 11"/>
                <a:gd name="T1" fmla="*/ 9 h 10"/>
                <a:gd name="T2" fmla="*/ 11 w 11"/>
                <a:gd name="T3" fmla="*/ 10 h 10"/>
                <a:gd name="T4" fmla="*/ 0 w 11"/>
                <a:gd name="T5" fmla="*/ 0 h 10"/>
                <a:gd name="T6" fmla="*/ 11 w 11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7" y="8"/>
                    <a:pt x="2" y="5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lose/>
                </a:path>
              </a:pathLst>
            </a:custGeom>
            <a:solidFill>
              <a:srgbClr val="E6C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072B122-EB5A-D4E2-C567-5DEEE17E2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180"/>
              <a:ext cx="57" cy="19"/>
            </a:xfrm>
            <a:custGeom>
              <a:avLst/>
              <a:gdLst>
                <a:gd name="T0" fmla="*/ 12 w 12"/>
                <a:gd name="T1" fmla="*/ 4 h 4"/>
                <a:gd name="T2" fmla="*/ 7 w 12"/>
                <a:gd name="T3" fmla="*/ 3 h 4"/>
                <a:gd name="T4" fmla="*/ 6 w 12"/>
                <a:gd name="T5" fmla="*/ 4 h 4"/>
                <a:gd name="T6" fmla="*/ 0 w 12"/>
                <a:gd name="T7" fmla="*/ 2 h 4"/>
                <a:gd name="T8" fmla="*/ 1 w 12"/>
                <a:gd name="T9" fmla="*/ 1 h 4"/>
                <a:gd name="T10" fmla="*/ 6 w 12"/>
                <a:gd name="T11" fmla="*/ 0 h 4"/>
                <a:gd name="T12" fmla="*/ 9 w 12"/>
                <a:gd name="T13" fmla="*/ 3 h 4"/>
                <a:gd name="T14" fmla="*/ 12 w 1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5" y="3"/>
                    <a:pt x="6" y="4"/>
                  </a:cubicBezTo>
                  <a:cubicBezTo>
                    <a:pt x="3" y="4"/>
                    <a:pt x="1" y="4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6" y="2"/>
                    <a:pt x="8" y="2"/>
                    <a:pt x="9" y="3"/>
                  </a:cubicBezTo>
                  <a:cubicBezTo>
                    <a:pt x="10" y="3"/>
                    <a:pt x="11" y="3"/>
                    <a:pt x="12" y="4"/>
                  </a:cubicBezTo>
                  <a:close/>
                </a:path>
              </a:pathLst>
            </a:custGeom>
            <a:solidFill>
              <a:srgbClr val="F1E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5D9A74B-D8F9-387E-2FCB-85E03142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724"/>
              <a:ext cx="9" cy="23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  <a:gd name="T4" fmla="*/ 2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1B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D2C4E0F8-6A7B-38AB-731A-D1528878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837"/>
              <a:ext cx="465" cy="831"/>
            </a:xfrm>
            <a:custGeom>
              <a:avLst/>
              <a:gdLst>
                <a:gd name="T0" fmla="*/ 7 w 99"/>
                <a:gd name="T1" fmla="*/ 160 h 177"/>
                <a:gd name="T2" fmla="*/ 17 w 99"/>
                <a:gd name="T3" fmla="*/ 129 h 177"/>
                <a:gd name="T4" fmla="*/ 15 w 99"/>
                <a:gd name="T5" fmla="*/ 120 h 177"/>
                <a:gd name="T6" fmla="*/ 12 w 99"/>
                <a:gd name="T7" fmla="*/ 141 h 177"/>
                <a:gd name="T8" fmla="*/ 3 w 99"/>
                <a:gd name="T9" fmla="*/ 150 h 177"/>
                <a:gd name="T10" fmla="*/ 17 w 99"/>
                <a:gd name="T11" fmla="*/ 93 h 177"/>
                <a:gd name="T12" fmla="*/ 16 w 99"/>
                <a:gd name="T13" fmla="*/ 16 h 177"/>
                <a:gd name="T14" fmla="*/ 7 w 99"/>
                <a:gd name="T15" fmla="*/ 7 h 177"/>
                <a:gd name="T16" fmla="*/ 0 w 99"/>
                <a:gd name="T17" fmla="*/ 1 h 177"/>
                <a:gd name="T18" fmla="*/ 27 w 99"/>
                <a:gd name="T19" fmla="*/ 7 h 177"/>
                <a:gd name="T20" fmla="*/ 51 w 99"/>
                <a:gd name="T21" fmla="*/ 29 h 177"/>
                <a:gd name="T22" fmla="*/ 60 w 99"/>
                <a:gd name="T23" fmla="*/ 71 h 177"/>
                <a:gd name="T24" fmla="*/ 80 w 99"/>
                <a:gd name="T25" fmla="*/ 52 h 177"/>
                <a:gd name="T26" fmla="*/ 86 w 99"/>
                <a:gd name="T27" fmla="*/ 38 h 177"/>
                <a:gd name="T28" fmla="*/ 98 w 99"/>
                <a:gd name="T29" fmla="*/ 110 h 177"/>
                <a:gd name="T30" fmla="*/ 98 w 99"/>
                <a:gd name="T31" fmla="*/ 118 h 177"/>
                <a:gd name="T32" fmla="*/ 95 w 99"/>
                <a:gd name="T33" fmla="*/ 122 h 177"/>
                <a:gd name="T34" fmla="*/ 99 w 99"/>
                <a:gd name="T35" fmla="*/ 145 h 177"/>
                <a:gd name="T36" fmla="*/ 95 w 99"/>
                <a:gd name="T37" fmla="*/ 153 h 177"/>
                <a:gd name="T38" fmla="*/ 93 w 99"/>
                <a:gd name="T39" fmla="*/ 124 h 177"/>
                <a:gd name="T40" fmla="*/ 87 w 99"/>
                <a:gd name="T41" fmla="*/ 119 h 177"/>
                <a:gd name="T42" fmla="*/ 67 w 99"/>
                <a:gd name="T43" fmla="*/ 109 h 177"/>
                <a:gd name="T44" fmla="*/ 92 w 99"/>
                <a:gd name="T45" fmla="*/ 80 h 177"/>
                <a:gd name="T46" fmla="*/ 89 w 99"/>
                <a:gd name="T47" fmla="*/ 80 h 177"/>
                <a:gd name="T48" fmla="*/ 70 w 99"/>
                <a:gd name="T49" fmla="*/ 104 h 177"/>
                <a:gd name="T50" fmla="*/ 67 w 99"/>
                <a:gd name="T51" fmla="*/ 90 h 177"/>
                <a:gd name="T52" fmla="*/ 64 w 99"/>
                <a:gd name="T53" fmla="*/ 90 h 177"/>
                <a:gd name="T54" fmla="*/ 60 w 99"/>
                <a:gd name="T55" fmla="*/ 116 h 177"/>
                <a:gd name="T56" fmla="*/ 42 w 99"/>
                <a:gd name="T57" fmla="*/ 93 h 177"/>
                <a:gd name="T58" fmla="*/ 38 w 99"/>
                <a:gd name="T59" fmla="*/ 95 h 177"/>
                <a:gd name="T60" fmla="*/ 23 w 99"/>
                <a:gd name="T61" fmla="*/ 151 h 177"/>
                <a:gd name="T62" fmla="*/ 21 w 99"/>
                <a:gd name="T6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177">
                  <a:moveTo>
                    <a:pt x="21" y="177"/>
                  </a:moveTo>
                  <a:cubicBezTo>
                    <a:pt x="15" y="172"/>
                    <a:pt x="11" y="167"/>
                    <a:pt x="7" y="160"/>
                  </a:cubicBezTo>
                  <a:cubicBezTo>
                    <a:pt x="6" y="159"/>
                    <a:pt x="6" y="159"/>
                    <a:pt x="7" y="157"/>
                  </a:cubicBezTo>
                  <a:cubicBezTo>
                    <a:pt x="14" y="149"/>
                    <a:pt x="16" y="139"/>
                    <a:pt x="17" y="129"/>
                  </a:cubicBezTo>
                  <a:cubicBezTo>
                    <a:pt x="17" y="126"/>
                    <a:pt x="17" y="124"/>
                    <a:pt x="17" y="122"/>
                  </a:cubicBezTo>
                  <a:cubicBezTo>
                    <a:pt x="17" y="121"/>
                    <a:pt x="17" y="120"/>
                    <a:pt x="15" y="120"/>
                  </a:cubicBezTo>
                  <a:cubicBezTo>
                    <a:pt x="13" y="120"/>
                    <a:pt x="13" y="121"/>
                    <a:pt x="14" y="122"/>
                  </a:cubicBezTo>
                  <a:cubicBezTo>
                    <a:pt x="14" y="128"/>
                    <a:pt x="13" y="134"/>
                    <a:pt x="12" y="141"/>
                  </a:cubicBezTo>
                  <a:cubicBezTo>
                    <a:pt x="11" y="146"/>
                    <a:pt x="9" y="151"/>
                    <a:pt x="5" y="154"/>
                  </a:cubicBezTo>
                  <a:cubicBezTo>
                    <a:pt x="3" y="153"/>
                    <a:pt x="3" y="152"/>
                    <a:pt x="3" y="150"/>
                  </a:cubicBezTo>
                  <a:cubicBezTo>
                    <a:pt x="3" y="145"/>
                    <a:pt x="2" y="141"/>
                    <a:pt x="3" y="136"/>
                  </a:cubicBezTo>
                  <a:cubicBezTo>
                    <a:pt x="4" y="121"/>
                    <a:pt x="11" y="107"/>
                    <a:pt x="17" y="93"/>
                  </a:cubicBezTo>
                  <a:cubicBezTo>
                    <a:pt x="22" y="82"/>
                    <a:pt x="26" y="71"/>
                    <a:pt x="27" y="59"/>
                  </a:cubicBezTo>
                  <a:cubicBezTo>
                    <a:pt x="27" y="43"/>
                    <a:pt x="25" y="29"/>
                    <a:pt x="16" y="16"/>
                  </a:cubicBezTo>
                  <a:cubicBezTo>
                    <a:pt x="15" y="15"/>
                    <a:pt x="14" y="14"/>
                    <a:pt x="14" y="13"/>
                  </a:cubicBezTo>
                  <a:cubicBezTo>
                    <a:pt x="11" y="12"/>
                    <a:pt x="9" y="9"/>
                    <a:pt x="7" y="7"/>
                  </a:cubicBezTo>
                  <a:cubicBezTo>
                    <a:pt x="5" y="6"/>
                    <a:pt x="3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0" y="2"/>
                    <a:pt x="19" y="3"/>
                    <a:pt x="27" y="7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39" y="12"/>
                    <a:pt x="46" y="19"/>
                    <a:pt x="51" y="29"/>
                  </a:cubicBezTo>
                  <a:cubicBezTo>
                    <a:pt x="55" y="36"/>
                    <a:pt x="56" y="44"/>
                    <a:pt x="57" y="52"/>
                  </a:cubicBezTo>
                  <a:cubicBezTo>
                    <a:pt x="57" y="58"/>
                    <a:pt x="58" y="65"/>
                    <a:pt x="60" y="71"/>
                  </a:cubicBezTo>
                  <a:cubicBezTo>
                    <a:pt x="63" y="77"/>
                    <a:pt x="67" y="78"/>
                    <a:pt x="72" y="73"/>
                  </a:cubicBezTo>
                  <a:cubicBezTo>
                    <a:pt x="78" y="67"/>
                    <a:pt x="79" y="60"/>
                    <a:pt x="80" y="52"/>
                  </a:cubicBezTo>
                  <a:cubicBezTo>
                    <a:pt x="81" y="45"/>
                    <a:pt x="80" y="39"/>
                    <a:pt x="78" y="32"/>
                  </a:cubicBezTo>
                  <a:cubicBezTo>
                    <a:pt x="82" y="34"/>
                    <a:pt x="84" y="36"/>
                    <a:pt x="86" y="38"/>
                  </a:cubicBezTo>
                  <a:cubicBezTo>
                    <a:pt x="92" y="46"/>
                    <a:pt x="95" y="55"/>
                    <a:pt x="96" y="65"/>
                  </a:cubicBezTo>
                  <a:cubicBezTo>
                    <a:pt x="97" y="80"/>
                    <a:pt x="97" y="95"/>
                    <a:pt x="98" y="110"/>
                  </a:cubicBezTo>
                  <a:cubicBezTo>
                    <a:pt x="98" y="111"/>
                    <a:pt x="98" y="112"/>
                    <a:pt x="98" y="113"/>
                  </a:cubicBezTo>
                  <a:cubicBezTo>
                    <a:pt x="98" y="114"/>
                    <a:pt x="98" y="116"/>
                    <a:pt x="98" y="118"/>
                  </a:cubicBezTo>
                  <a:cubicBezTo>
                    <a:pt x="98" y="119"/>
                    <a:pt x="98" y="120"/>
                    <a:pt x="96" y="120"/>
                  </a:cubicBezTo>
                  <a:cubicBezTo>
                    <a:pt x="95" y="120"/>
                    <a:pt x="95" y="122"/>
                    <a:pt x="95" y="122"/>
                  </a:cubicBezTo>
                  <a:cubicBezTo>
                    <a:pt x="95" y="128"/>
                    <a:pt x="96" y="134"/>
                    <a:pt x="98" y="140"/>
                  </a:cubicBezTo>
                  <a:cubicBezTo>
                    <a:pt x="99" y="141"/>
                    <a:pt x="99" y="143"/>
                    <a:pt x="99" y="145"/>
                  </a:cubicBezTo>
                  <a:cubicBezTo>
                    <a:pt x="99" y="146"/>
                    <a:pt x="99" y="148"/>
                    <a:pt x="99" y="149"/>
                  </a:cubicBezTo>
                  <a:cubicBezTo>
                    <a:pt x="98" y="150"/>
                    <a:pt x="96" y="152"/>
                    <a:pt x="95" y="153"/>
                  </a:cubicBezTo>
                  <a:cubicBezTo>
                    <a:pt x="93" y="153"/>
                    <a:pt x="94" y="151"/>
                    <a:pt x="94" y="150"/>
                  </a:cubicBezTo>
                  <a:cubicBezTo>
                    <a:pt x="94" y="141"/>
                    <a:pt x="94" y="133"/>
                    <a:pt x="93" y="124"/>
                  </a:cubicBezTo>
                  <a:cubicBezTo>
                    <a:pt x="93" y="119"/>
                    <a:pt x="92" y="114"/>
                    <a:pt x="90" y="109"/>
                  </a:cubicBezTo>
                  <a:cubicBezTo>
                    <a:pt x="90" y="113"/>
                    <a:pt x="88" y="116"/>
                    <a:pt x="87" y="119"/>
                  </a:cubicBezTo>
                  <a:cubicBezTo>
                    <a:pt x="83" y="125"/>
                    <a:pt x="74" y="129"/>
                    <a:pt x="67" y="127"/>
                  </a:cubicBezTo>
                  <a:cubicBezTo>
                    <a:pt x="67" y="121"/>
                    <a:pt x="67" y="115"/>
                    <a:pt x="67" y="109"/>
                  </a:cubicBezTo>
                  <a:cubicBezTo>
                    <a:pt x="67" y="108"/>
                    <a:pt x="68" y="107"/>
                    <a:pt x="69" y="107"/>
                  </a:cubicBezTo>
                  <a:cubicBezTo>
                    <a:pt x="83" y="106"/>
                    <a:pt x="91" y="95"/>
                    <a:pt x="92" y="80"/>
                  </a:cubicBezTo>
                  <a:cubicBezTo>
                    <a:pt x="92" y="79"/>
                    <a:pt x="93" y="78"/>
                    <a:pt x="91" y="78"/>
                  </a:cubicBezTo>
                  <a:cubicBezTo>
                    <a:pt x="89" y="78"/>
                    <a:pt x="89" y="79"/>
                    <a:pt x="89" y="80"/>
                  </a:cubicBezTo>
                  <a:cubicBezTo>
                    <a:pt x="88" y="86"/>
                    <a:pt x="87" y="92"/>
                    <a:pt x="82" y="97"/>
                  </a:cubicBezTo>
                  <a:cubicBezTo>
                    <a:pt x="79" y="101"/>
                    <a:pt x="75" y="103"/>
                    <a:pt x="70" y="104"/>
                  </a:cubicBezTo>
                  <a:cubicBezTo>
                    <a:pt x="68" y="104"/>
                    <a:pt x="67" y="104"/>
                    <a:pt x="67" y="101"/>
                  </a:cubicBezTo>
                  <a:cubicBezTo>
                    <a:pt x="67" y="97"/>
                    <a:pt x="67" y="94"/>
                    <a:pt x="67" y="90"/>
                  </a:cubicBezTo>
                  <a:cubicBezTo>
                    <a:pt x="67" y="89"/>
                    <a:pt x="67" y="88"/>
                    <a:pt x="65" y="88"/>
                  </a:cubicBezTo>
                  <a:cubicBezTo>
                    <a:pt x="63" y="88"/>
                    <a:pt x="64" y="89"/>
                    <a:pt x="64" y="90"/>
                  </a:cubicBezTo>
                  <a:cubicBezTo>
                    <a:pt x="64" y="98"/>
                    <a:pt x="64" y="106"/>
                    <a:pt x="64" y="113"/>
                  </a:cubicBezTo>
                  <a:cubicBezTo>
                    <a:pt x="64" y="116"/>
                    <a:pt x="63" y="116"/>
                    <a:pt x="60" y="116"/>
                  </a:cubicBezTo>
                  <a:cubicBezTo>
                    <a:pt x="52" y="114"/>
                    <a:pt x="46" y="107"/>
                    <a:pt x="45" y="97"/>
                  </a:cubicBezTo>
                  <a:cubicBezTo>
                    <a:pt x="44" y="95"/>
                    <a:pt x="45" y="93"/>
                    <a:pt x="42" y="93"/>
                  </a:cubicBezTo>
                  <a:cubicBezTo>
                    <a:pt x="41" y="93"/>
                    <a:pt x="40" y="90"/>
                    <a:pt x="39" y="91"/>
                  </a:cubicBezTo>
                  <a:cubicBezTo>
                    <a:pt x="37" y="92"/>
                    <a:pt x="38" y="94"/>
                    <a:pt x="38" y="95"/>
                  </a:cubicBezTo>
                  <a:cubicBezTo>
                    <a:pt x="37" y="105"/>
                    <a:pt x="35" y="115"/>
                    <a:pt x="31" y="125"/>
                  </a:cubicBezTo>
                  <a:cubicBezTo>
                    <a:pt x="28" y="133"/>
                    <a:pt x="24" y="142"/>
                    <a:pt x="23" y="151"/>
                  </a:cubicBezTo>
                  <a:cubicBezTo>
                    <a:pt x="23" y="159"/>
                    <a:pt x="21" y="166"/>
                    <a:pt x="22" y="174"/>
                  </a:cubicBezTo>
                  <a:cubicBezTo>
                    <a:pt x="22" y="175"/>
                    <a:pt x="22" y="176"/>
                    <a:pt x="21" y="177"/>
                  </a:cubicBezTo>
                  <a:close/>
                </a:path>
              </a:pathLst>
            </a:custGeom>
            <a:solidFill>
              <a:srgbClr val="FED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AA6E7D4-15E2-6980-2C86-98D4E3EA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344"/>
              <a:ext cx="601" cy="282"/>
            </a:xfrm>
            <a:custGeom>
              <a:avLst/>
              <a:gdLst>
                <a:gd name="T0" fmla="*/ 4 w 128"/>
                <a:gd name="T1" fmla="*/ 41 h 60"/>
                <a:gd name="T2" fmla="*/ 14 w 128"/>
                <a:gd name="T3" fmla="*/ 24 h 60"/>
                <a:gd name="T4" fmla="*/ 27 w 128"/>
                <a:gd name="T5" fmla="*/ 3 h 60"/>
                <a:gd name="T6" fmla="*/ 26 w 128"/>
                <a:gd name="T7" fmla="*/ 0 h 60"/>
                <a:gd name="T8" fmla="*/ 43 w 128"/>
                <a:gd name="T9" fmla="*/ 4 h 60"/>
                <a:gd name="T10" fmla="*/ 57 w 128"/>
                <a:gd name="T11" fmla="*/ 6 h 60"/>
                <a:gd name="T12" fmla="*/ 74 w 128"/>
                <a:gd name="T13" fmla="*/ 6 h 60"/>
                <a:gd name="T14" fmla="*/ 110 w 128"/>
                <a:gd name="T15" fmla="*/ 4 h 60"/>
                <a:gd name="T16" fmla="*/ 119 w 128"/>
                <a:gd name="T17" fmla="*/ 2 h 60"/>
                <a:gd name="T18" fmla="*/ 121 w 128"/>
                <a:gd name="T19" fmla="*/ 5 h 60"/>
                <a:gd name="T20" fmla="*/ 128 w 128"/>
                <a:gd name="T21" fmla="*/ 51 h 60"/>
                <a:gd name="T22" fmla="*/ 128 w 128"/>
                <a:gd name="T23" fmla="*/ 54 h 60"/>
                <a:gd name="T24" fmla="*/ 125 w 128"/>
                <a:gd name="T25" fmla="*/ 55 h 60"/>
                <a:gd name="T26" fmla="*/ 96 w 128"/>
                <a:gd name="T27" fmla="*/ 58 h 60"/>
                <a:gd name="T28" fmla="*/ 74 w 128"/>
                <a:gd name="T29" fmla="*/ 59 h 60"/>
                <a:gd name="T30" fmla="*/ 36 w 128"/>
                <a:gd name="T31" fmla="*/ 56 h 60"/>
                <a:gd name="T32" fmla="*/ 16 w 128"/>
                <a:gd name="T33" fmla="*/ 53 h 60"/>
                <a:gd name="T34" fmla="*/ 8 w 128"/>
                <a:gd name="T35" fmla="*/ 50 h 60"/>
                <a:gd name="T36" fmla="*/ 3 w 128"/>
                <a:gd name="T37" fmla="*/ 49 h 60"/>
                <a:gd name="T38" fmla="*/ 1 w 128"/>
                <a:gd name="T39" fmla="*/ 44 h 60"/>
                <a:gd name="T40" fmla="*/ 4 w 128"/>
                <a:gd name="T41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60">
                  <a:moveTo>
                    <a:pt x="4" y="41"/>
                  </a:moveTo>
                  <a:cubicBezTo>
                    <a:pt x="7" y="35"/>
                    <a:pt x="11" y="30"/>
                    <a:pt x="14" y="24"/>
                  </a:cubicBezTo>
                  <a:cubicBezTo>
                    <a:pt x="19" y="17"/>
                    <a:pt x="23" y="10"/>
                    <a:pt x="27" y="3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32" y="2"/>
                    <a:pt x="37" y="3"/>
                    <a:pt x="43" y="4"/>
                  </a:cubicBezTo>
                  <a:cubicBezTo>
                    <a:pt x="48" y="5"/>
                    <a:pt x="52" y="6"/>
                    <a:pt x="57" y="6"/>
                  </a:cubicBezTo>
                  <a:cubicBezTo>
                    <a:pt x="63" y="6"/>
                    <a:pt x="68" y="7"/>
                    <a:pt x="74" y="6"/>
                  </a:cubicBezTo>
                  <a:cubicBezTo>
                    <a:pt x="86" y="6"/>
                    <a:pt x="98" y="5"/>
                    <a:pt x="110" y="4"/>
                  </a:cubicBezTo>
                  <a:cubicBezTo>
                    <a:pt x="113" y="3"/>
                    <a:pt x="116" y="2"/>
                    <a:pt x="119" y="2"/>
                  </a:cubicBezTo>
                  <a:cubicBezTo>
                    <a:pt x="121" y="3"/>
                    <a:pt x="121" y="4"/>
                    <a:pt x="121" y="5"/>
                  </a:cubicBezTo>
                  <a:cubicBezTo>
                    <a:pt x="124" y="20"/>
                    <a:pt x="127" y="35"/>
                    <a:pt x="128" y="51"/>
                  </a:cubicBezTo>
                  <a:cubicBezTo>
                    <a:pt x="128" y="52"/>
                    <a:pt x="128" y="53"/>
                    <a:pt x="128" y="54"/>
                  </a:cubicBezTo>
                  <a:cubicBezTo>
                    <a:pt x="127" y="55"/>
                    <a:pt x="126" y="55"/>
                    <a:pt x="125" y="55"/>
                  </a:cubicBezTo>
                  <a:cubicBezTo>
                    <a:pt x="116" y="58"/>
                    <a:pt x="106" y="58"/>
                    <a:pt x="96" y="58"/>
                  </a:cubicBezTo>
                  <a:cubicBezTo>
                    <a:pt x="89" y="59"/>
                    <a:pt x="81" y="60"/>
                    <a:pt x="74" y="59"/>
                  </a:cubicBezTo>
                  <a:cubicBezTo>
                    <a:pt x="61" y="59"/>
                    <a:pt x="49" y="59"/>
                    <a:pt x="36" y="56"/>
                  </a:cubicBezTo>
                  <a:cubicBezTo>
                    <a:pt x="30" y="55"/>
                    <a:pt x="23" y="54"/>
                    <a:pt x="16" y="53"/>
                  </a:cubicBezTo>
                  <a:cubicBezTo>
                    <a:pt x="13" y="52"/>
                    <a:pt x="10" y="51"/>
                    <a:pt x="8" y="50"/>
                  </a:cubicBezTo>
                  <a:cubicBezTo>
                    <a:pt x="6" y="49"/>
                    <a:pt x="5" y="49"/>
                    <a:pt x="3" y="49"/>
                  </a:cubicBezTo>
                  <a:cubicBezTo>
                    <a:pt x="0" y="48"/>
                    <a:pt x="0" y="46"/>
                    <a:pt x="1" y="44"/>
                  </a:cubicBezTo>
                  <a:cubicBezTo>
                    <a:pt x="2" y="43"/>
                    <a:pt x="2" y="41"/>
                    <a:pt x="4" y="41"/>
                  </a:cubicBezTo>
                  <a:close/>
                </a:path>
              </a:pathLst>
            </a:custGeom>
            <a:solidFill>
              <a:srgbClr val="7D9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30C5B5F0-A1A4-34BD-5474-519988074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724"/>
              <a:ext cx="254" cy="249"/>
            </a:xfrm>
            <a:custGeom>
              <a:avLst/>
              <a:gdLst>
                <a:gd name="T0" fmla="*/ 53 w 54"/>
                <a:gd name="T1" fmla="*/ 27 h 53"/>
                <a:gd name="T2" fmla="*/ 27 w 54"/>
                <a:gd name="T3" fmla="*/ 53 h 53"/>
                <a:gd name="T4" fmla="*/ 0 w 54"/>
                <a:gd name="T5" fmla="*/ 26 h 53"/>
                <a:gd name="T6" fmla="*/ 27 w 54"/>
                <a:gd name="T7" fmla="*/ 0 h 53"/>
                <a:gd name="T8" fmla="*/ 53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3" y="27"/>
                  </a:moveTo>
                  <a:cubicBezTo>
                    <a:pt x="54" y="41"/>
                    <a:pt x="41" y="53"/>
                    <a:pt x="27" y="53"/>
                  </a:cubicBezTo>
                  <a:cubicBezTo>
                    <a:pt x="12" y="53"/>
                    <a:pt x="0" y="40"/>
                    <a:pt x="0" y="26"/>
                  </a:cubicBezTo>
                  <a:cubicBezTo>
                    <a:pt x="0" y="13"/>
                    <a:pt x="11" y="0"/>
                    <a:pt x="27" y="0"/>
                  </a:cubicBezTo>
                  <a:cubicBezTo>
                    <a:pt x="41" y="0"/>
                    <a:pt x="54" y="11"/>
                    <a:pt x="53" y="27"/>
                  </a:cubicBezTo>
                  <a:close/>
                </a:path>
              </a:pathLst>
            </a:custGeom>
            <a:solidFill>
              <a:srgbClr val="4D4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752C9FA0-E48A-2806-5D0B-B04DC86A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" y="799"/>
              <a:ext cx="324" cy="226"/>
            </a:xfrm>
            <a:custGeom>
              <a:avLst/>
              <a:gdLst>
                <a:gd name="T0" fmla="*/ 65 w 69"/>
                <a:gd name="T1" fmla="*/ 16 h 48"/>
                <a:gd name="T2" fmla="*/ 37 w 69"/>
                <a:gd name="T3" fmla="*/ 9 h 48"/>
                <a:gd name="T4" fmla="*/ 51 w 69"/>
                <a:gd name="T5" fmla="*/ 21 h 48"/>
                <a:gd name="T6" fmla="*/ 49 w 69"/>
                <a:gd name="T7" fmla="*/ 23 h 48"/>
                <a:gd name="T8" fmla="*/ 26 w 69"/>
                <a:gd name="T9" fmla="*/ 38 h 48"/>
                <a:gd name="T10" fmla="*/ 8 w 69"/>
                <a:gd name="T11" fmla="*/ 47 h 48"/>
                <a:gd name="T12" fmla="*/ 1 w 69"/>
                <a:gd name="T13" fmla="*/ 41 h 48"/>
                <a:gd name="T14" fmla="*/ 9 w 69"/>
                <a:gd name="T15" fmla="*/ 17 h 48"/>
                <a:gd name="T16" fmla="*/ 25 w 69"/>
                <a:gd name="T17" fmla="*/ 2 h 48"/>
                <a:gd name="T18" fmla="*/ 35 w 69"/>
                <a:gd name="T19" fmla="*/ 0 h 48"/>
                <a:gd name="T20" fmla="*/ 56 w 69"/>
                <a:gd name="T21" fmla="*/ 0 h 48"/>
                <a:gd name="T22" fmla="*/ 68 w 69"/>
                <a:gd name="T23" fmla="*/ 9 h 48"/>
                <a:gd name="T24" fmla="*/ 65 w 69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48">
                  <a:moveTo>
                    <a:pt x="65" y="16"/>
                  </a:moveTo>
                  <a:cubicBezTo>
                    <a:pt x="56" y="13"/>
                    <a:pt x="47" y="11"/>
                    <a:pt x="37" y="9"/>
                  </a:cubicBezTo>
                  <a:cubicBezTo>
                    <a:pt x="42" y="13"/>
                    <a:pt x="47" y="16"/>
                    <a:pt x="51" y="21"/>
                  </a:cubicBezTo>
                  <a:cubicBezTo>
                    <a:pt x="50" y="22"/>
                    <a:pt x="50" y="23"/>
                    <a:pt x="49" y="23"/>
                  </a:cubicBezTo>
                  <a:cubicBezTo>
                    <a:pt x="39" y="25"/>
                    <a:pt x="32" y="31"/>
                    <a:pt x="26" y="38"/>
                  </a:cubicBezTo>
                  <a:cubicBezTo>
                    <a:pt x="21" y="44"/>
                    <a:pt x="15" y="47"/>
                    <a:pt x="8" y="47"/>
                  </a:cubicBezTo>
                  <a:cubicBezTo>
                    <a:pt x="4" y="48"/>
                    <a:pt x="1" y="44"/>
                    <a:pt x="1" y="41"/>
                  </a:cubicBezTo>
                  <a:cubicBezTo>
                    <a:pt x="0" y="32"/>
                    <a:pt x="5" y="24"/>
                    <a:pt x="9" y="17"/>
                  </a:cubicBezTo>
                  <a:cubicBezTo>
                    <a:pt x="13" y="10"/>
                    <a:pt x="18" y="6"/>
                    <a:pt x="25" y="2"/>
                  </a:cubicBezTo>
                  <a:cubicBezTo>
                    <a:pt x="28" y="1"/>
                    <a:pt x="31" y="0"/>
                    <a:pt x="35" y="0"/>
                  </a:cubicBezTo>
                  <a:cubicBezTo>
                    <a:pt x="42" y="0"/>
                    <a:pt x="49" y="0"/>
                    <a:pt x="56" y="0"/>
                  </a:cubicBezTo>
                  <a:cubicBezTo>
                    <a:pt x="62" y="0"/>
                    <a:pt x="67" y="4"/>
                    <a:pt x="68" y="9"/>
                  </a:cubicBezTo>
                  <a:cubicBezTo>
                    <a:pt x="69" y="12"/>
                    <a:pt x="68" y="14"/>
                    <a:pt x="65" y="16"/>
                  </a:cubicBezTo>
                  <a:close/>
                </a:path>
              </a:pathLst>
            </a:custGeom>
            <a:solidFill>
              <a:srgbClr val="4D4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AE1C32E1-23F8-CAEE-E336-E70CF645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297"/>
              <a:ext cx="1189" cy="325"/>
            </a:xfrm>
            <a:custGeom>
              <a:avLst/>
              <a:gdLst>
                <a:gd name="T0" fmla="*/ 253 w 253"/>
                <a:gd name="T1" fmla="*/ 48 h 69"/>
                <a:gd name="T2" fmla="*/ 231 w 253"/>
                <a:gd name="T3" fmla="*/ 55 h 69"/>
                <a:gd name="T4" fmla="*/ 226 w 253"/>
                <a:gd name="T5" fmla="*/ 57 h 69"/>
                <a:gd name="T6" fmla="*/ 226 w 253"/>
                <a:gd name="T7" fmla="*/ 57 h 69"/>
                <a:gd name="T8" fmla="*/ 200 w 253"/>
                <a:gd name="T9" fmla="*/ 61 h 69"/>
                <a:gd name="T10" fmla="*/ 170 w 253"/>
                <a:gd name="T11" fmla="*/ 65 h 69"/>
                <a:gd name="T12" fmla="*/ 115 w 253"/>
                <a:gd name="T13" fmla="*/ 69 h 69"/>
                <a:gd name="T14" fmla="*/ 58 w 253"/>
                <a:gd name="T15" fmla="*/ 68 h 69"/>
                <a:gd name="T16" fmla="*/ 40 w 253"/>
                <a:gd name="T17" fmla="*/ 67 h 69"/>
                <a:gd name="T18" fmla="*/ 37 w 253"/>
                <a:gd name="T19" fmla="*/ 66 h 69"/>
                <a:gd name="T20" fmla="*/ 18 w 253"/>
                <a:gd name="T21" fmla="*/ 59 h 69"/>
                <a:gd name="T22" fmla="*/ 3 w 253"/>
                <a:gd name="T23" fmla="*/ 53 h 69"/>
                <a:gd name="T24" fmla="*/ 0 w 253"/>
                <a:gd name="T25" fmla="*/ 49 h 69"/>
                <a:gd name="T26" fmla="*/ 79 w 253"/>
                <a:gd name="T27" fmla="*/ 49 h 69"/>
                <a:gd name="T28" fmla="*/ 86 w 253"/>
                <a:gd name="T29" fmla="*/ 48 h 69"/>
                <a:gd name="T30" fmla="*/ 88 w 253"/>
                <a:gd name="T31" fmla="*/ 47 h 69"/>
                <a:gd name="T32" fmla="*/ 103 w 253"/>
                <a:gd name="T33" fmla="*/ 48 h 69"/>
                <a:gd name="T34" fmla="*/ 106 w 253"/>
                <a:gd name="T35" fmla="*/ 45 h 69"/>
                <a:gd name="T36" fmla="*/ 103 w 253"/>
                <a:gd name="T37" fmla="*/ 28 h 69"/>
                <a:gd name="T38" fmla="*/ 84 w 253"/>
                <a:gd name="T39" fmla="*/ 21 h 69"/>
                <a:gd name="T40" fmla="*/ 68 w 253"/>
                <a:gd name="T41" fmla="*/ 25 h 69"/>
                <a:gd name="T42" fmla="*/ 55 w 253"/>
                <a:gd name="T43" fmla="*/ 13 h 69"/>
                <a:gd name="T44" fmla="*/ 56 w 253"/>
                <a:gd name="T45" fmla="*/ 4 h 69"/>
                <a:gd name="T46" fmla="*/ 59 w 253"/>
                <a:gd name="T47" fmla="*/ 2 h 69"/>
                <a:gd name="T48" fmla="*/ 64 w 253"/>
                <a:gd name="T49" fmla="*/ 0 h 69"/>
                <a:gd name="T50" fmla="*/ 111 w 253"/>
                <a:gd name="T51" fmla="*/ 0 h 69"/>
                <a:gd name="T52" fmla="*/ 121 w 253"/>
                <a:gd name="T53" fmla="*/ 1 h 69"/>
                <a:gd name="T54" fmla="*/ 122 w 253"/>
                <a:gd name="T55" fmla="*/ 7 h 69"/>
                <a:gd name="T56" fmla="*/ 121 w 253"/>
                <a:gd name="T57" fmla="*/ 38 h 69"/>
                <a:gd name="T58" fmla="*/ 120 w 253"/>
                <a:gd name="T59" fmla="*/ 48 h 69"/>
                <a:gd name="T60" fmla="*/ 123 w 253"/>
                <a:gd name="T61" fmla="*/ 52 h 69"/>
                <a:gd name="T62" fmla="*/ 156 w 253"/>
                <a:gd name="T63" fmla="*/ 52 h 69"/>
                <a:gd name="T64" fmla="*/ 160 w 253"/>
                <a:gd name="T65" fmla="*/ 49 h 69"/>
                <a:gd name="T66" fmla="*/ 166 w 253"/>
                <a:gd name="T67" fmla="*/ 48 h 69"/>
                <a:gd name="T68" fmla="*/ 235 w 253"/>
                <a:gd name="T69" fmla="*/ 48 h 69"/>
                <a:gd name="T70" fmla="*/ 242 w 253"/>
                <a:gd name="T71" fmla="*/ 47 h 69"/>
                <a:gd name="T72" fmla="*/ 253 w 253"/>
                <a:gd name="T73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3" h="69">
                  <a:moveTo>
                    <a:pt x="253" y="48"/>
                  </a:moveTo>
                  <a:cubicBezTo>
                    <a:pt x="246" y="52"/>
                    <a:pt x="239" y="53"/>
                    <a:pt x="231" y="55"/>
                  </a:cubicBezTo>
                  <a:cubicBezTo>
                    <a:pt x="230" y="56"/>
                    <a:pt x="228" y="56"/>
                    <a:pt x="226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17" y="58"/>
                    <a:pt x="209" y="60"/>
                    <a:pt x="200" y="61"/>
                  </a:cubicBezTo>
                  <a:cubicBezTo>
                    <a:pt x="190" y="63"/>
                    <a:pt x="180" y="64"/>
                    <a:pt x="170" y="65"/>
                  </a:cubicBezTo>
                  <a:cubicBezTo>
                    <a:pt x="152" y="67"/>
                    <a:pt x="133" y="68"/>
                    <a:pt x="115" y="69"/>
                  </a:cubicBezTo>
                  <a:cubicBezTo>
                    <a:pt x="96" y="69"/>
                    <a:pt x="77" y="69"/>
                    <a:pt x="58" y="68"/>
                  </a:cubicBezTo>
                  <a:cubicBezTo>
                    <a:pt x="52" y="68"/>
                    <a:pt x="46" y="68"/>
                    <a:pt x="40" y="67"/>
                  </a:cubicBezTo>
                  <a:cubicBezTo>
                    <a:pt x="39" y="67"/>
                    <a:pt x="38" y="66"/>
                    <a:pt x="37" y="66"/>
                  </a:cubicBezTo>
                  <a:cubicBezTo>
                    <a:pt x="30" y="64"/>
                    <a:pt x="24" y="61"/>
                    <a:pt x="18" y="59"/>
                  </a:cubicBezTo>
                  <a:cubicBezTo>
                    <a:pt x="13" y="57"/>
                    <a:pt x="8" y="54"/>
                    <a:pt x="3" y="53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26" y="49"/>
                    <a:pt x="52" y="49"/>
                    <a:pt x="79" y="49"/>
                  </a:cubicBezTo>
                  <a:cubicBezTo>
                    <a:pt x="81" y="49"/>
                    <a:pt x="83" y="49"/>
                    <a:pt x="86" y="48"/>
                  </a:cubicBezTo>
                  <a:cubicBezTo>
                    <a:pt x="86" y="47"/>
                    <a:pt x="87" y="47"/>
                    <a:pt x="88" y="47"/>
                  </a:cubicBezTo>
                  <a:cubicBezTo>
                    <a:pt x="93" y="49"/>
                    <a:pt x="98" y="48"/>
                    <a:pt x="103" y="48"/>
                  </a:cubicBezTo>
                  <a:cubicBezTo>
                    <a:pt x="105" y="48"/>
                    <a:pt x="106" y="47"/>
                    <a:pt x="106" y="45"/>
                  </a:cubicBezTo>
                  <a:cubicBezTo>
                    <a:pt x="107" y="39"/>
                    <a:pt x="107" y="33"/>
                    <a:pt x="103" y="28"/>
                  </a:cubicBezTo>
                  <a:cubicBezTo>
                    <a:pt x="98" y="21"/>
                    <a:pt x="92" y="19"/>
                    <a:pt x="84" y="21"/>
                  </a:cubicBezTo>
                  <a:cubicBezTo>
                    <a:pt x="79" y="23"/>
                    <a:pt x="74" y="24"/>
                    <a:pt x="68" y="25"/>
                  </a:cubicBezTo>
                  <a:cubicBezTo>
                    <a:pt x="61" y="25"/>
                    <a:pt x="56" y="19"/>
                    <a:pt x="55" y="13"/>
                  </a:cubicBezTo>
                  <a:cubicBezTo>
                    <a:pt x="55" y="10"/>
                    <a:pt x="56" y="7"/>
                    <a:pt x="56" y="4"/>
                  </a:cubicBezTo>
                  <a:cubicBezTo>
                    <a:pt x="56" y="2"/>
                    <a:pt x="58" y="2"/>
                    <a:pt x="59" y="2"/>
                  </a:cubicBezTo>
                  <a:cubicBezTo>
                    <a:pt x="60" y="0"/>
                    <a:pt x="62" y="0"/>
                    <a:pt x="64" y="0"/>
                  </a:cubicBezTo>
                  <a:cubicBezTo>
                    <a:pt x="80" y="0"/>
                    <a:pt x="95" y="0"/>
                    <a:pt x="111" y="0"/>
                  </a:cubicBezTo>
                  <a:cubicBezTo>
                    <a:pt x="114" y="0"/>
                    <a:pt x="118" y="0"/>
                    <a:pt x="121" y="1"/>
                  </a:cubicBezTo>
                  <a:cubicBezTo>
                    <a:pt x="123" y="3"/>
                    <a:pt x="123" y="5"/>
                    <a:pt x="122" y="7"/>
                  </a:cubicBezTo>
                  <a:cubicBezTo>
                    <a:pt x="122" y="17"/>
                    <a:pt x="121" y="28"/>
                    <a:pt x="121" y="38"/>
                  </a:cubicBezTo>
                  <a:cubicBezTo>
                    <a:pt x="120" y="41"/>
                    <a:pt x="120" y="44"/>
                    <a:pt x="120" y="48"/>
                  </a:cubicBezTo>
                  <a:cubicBezTo>
                    <a:pt x="120" y="50"/>
                    <a:pt x="121" y="51"/>
                    <a:pt x="123" y="52"/>
                  </a:cubicBezTo>
                  <a:cubicBezTo>
                    <a:pt x="134" y="57"/>
                    <a:pt x="145" y="56"/>
                    <a:pt x="156" y="52"/>
                  </a:cubicBezTo>
                  <a:cubicBezTo>
                    <a:pt x="158" y="51"/>
                    <a:pt x="158" y="50"/>
                    <a:pt x="160" y="49"/>
                  </a:cubicBezTo>
                  <a:cubicBezTo>
                    <a:pt x="162" y="48"/>
                    <a:pt x="164" y="48"/>
                    <a:pt x="166" y="48"/>
                  </a:cubicBezTo>
                  <a:cubicBezTo>
                    <a:pt x="189" y="48"/>
                    <a:pt x="212" y="48"/>
                    <a:pt x="235" y="48"/>
                  </a:cubicBezTo>
                  <a:cubicBezTo>
                    <a:pt x="237" y="48"/>
                    <a:pt x="240" y="48"/>
                    <a:pt x="242" y="47"/>
                  </a:cubicBezTo>
                  <a:cubicBezTo>
                    <a:pt x="246" y="47"/>
                    <a:pt x="249" y="47"/>
                    <a:pt x="253" y="48"/>
                  </a:cubicBezTo>
                  <a:close/>
                </a:path>
              </a:pathLst>
            </a:custGeom>
            <a:solidFill>
              <a:srgbClr val="C1D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1A50248-6F25-4AE9-84DF-8802F12BF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569"/>
              <a:ext cx="264" cy="357"/>
            </a:xfrm>
            <a:custGeom>
              <a:avLst/>
              <a:gdLst>
                <a:gd name="T0" fmla="*/ 0 w 56"/>
                <a:gd name="T1" fmla="*/ 6 h 76"/>
                <a:gd name="T2" fmla="*/ 2 w 56"/>
                <a:gd name="T3" fmla="*/ 6 h 76"/>
                <a:gd name="T4" fmla="*/ 11 w 56"/>
                <a:gd name="T5" fmla="*/ 4 h 76"/>
                <a:gd name="T6" fmla="*/ 25 w 56"/>
                <a:gd name="T7" fmla="*/ 1 h 76"/>
                <a:gd name="T8" fmla="*/ 29 w 56"/>
                <a:gd name="T9" fmla="*/ 1 h 76"/>
                <a:gd name="T10" fmla="*/ 28 w 56"/>
                <a:gd name="T11" fmla="*/ 4 h 76"/>
                <a:gd name="T12" fmla="*/ 49 w 56"/>
                <a:gd name="T13" fmla="*/ 48 h 76"/>
                <a:gd name="T14" fmla="*/ 55 w 56"/>
                <a:gd name="T15" fmla="*/ 60 h 76"/>
                <a:gd name="T16" fmla="*/ 53 w 56"/>
                <a:gd name="T17" fmla="*/ 65 h 76"/>
                <a:gd name="T18" fmla="*/ 37 w 56"/>
                <a:gd name="T19" fmla="*/ 69 h 76"/>
                <a:gd name="T20" fmla="*/ 9 w 56"/>
                <a:gd name="T21" fmla="*/ 75 h 76"/>
                <a:gd name="T22" fmla="*/ 7 w 56"/>
                <a:gd name="T23" fmla="*/ 76 h 76"/>
                <a:gd name="T24" fmla="*/ 5 w 56"/>
                <a:gd name="T25" fmla="*/ 73 h 76"/>
                <a:gd name="T26" fmla="*/ 5 w 56"/>
                <a:gd name="T27" fmla="*/ 70 h 76"/>
                <a:gd name="T28" fmla="*/ 2 w 56"/>
                <a:gd name="T29" fmla="*/ 18 h 76"/>
                <a:gd name="T30" fmla="*/ 0 w 56"/>
                <a:gd name="T3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76">
                  <a:moveTo>
                    <a:pt x="0" y="6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6" y="3"/>
                    <a:pt x="21" y="2"/>
                    <a:pt x="25" y="1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8" y="1"/>
                    <a:pt x="28" y="2"/>
                    <a:pt x="28" y="4"/>
                  </a:cubicBezTo>
                  <a:cubicBezTo>
                    <a:pt x="35" y="18"/>
                    <a:pt x="42" y="33"/>
                    <a:pt x="49" y="48"/>
                  </a:cubicBezTo>
                  <a:cubicBezTo>
                    <a:pt x="51" y="52"/>
                    <a:pt x="53" y="56"/>
                    <a:pt x="55" y="60"/>
                  </a:cubicBezTo>
                  <a:cubicBezTo>
                    <a:pt x="56" y="63"/>
                    <a:pt x="56" y="64"/>
                    <a:pt x="53" y="65"/>
                  </a:cubicBezTo>
                  <a:cubicBezTo>
                    <a:pt x="47" y="66"/>
                    <a:pt x="42" y="68"/>
                    <a:pt x="37" y="69"/>
                  </a:cubicBezTo>
                  <a:cubicBezTo>
                    <a:pt x="28" y="71"/>
                    <a:pt x="18" y="74"/>
                    <a:pt x="9" y="75"/>
                  </a:cubicBezTo>
                  <a:cubicBezTo>
                    <a:pt x="8" y="75"/>
                    <a:pt x="7" y="76"/>
                    <a:pt x="7" y="76"/>
                  </a:cubicBezTo>
                  <a:cubicBezTo>
                    <a:pt x="5" y="76"/>
                    <a:pt x="5" y="75"/>
                    <a:pt x="5" y="73"/>
                  </a:cubicBezTo>
                  <a:cubicBezTo>
                    <a:pt x="4" y="72"/>
                    <a:pt x="5" y="71"/>
                    <a:pt x="5" y="70"/>
                  </a:cubicBezTo>
                  <a:cubicBezTo>
                    <a:pt x="4" y="52"/>
                    <a:pt x="4" y="35"/>
                    <a:pt x="2" y="18"/>
                  </a:cubicBezTo>
                  <a:cubicBezTo>
                    <a:pt x="2" y="14"/>
                    <a:pt x="2" y="10"/>
                    <a:pt x="0" y="6"/>
                  </a:cubicBezTo>
                  <a:close/>
                </a:path>
              </a:pathLst>
            </a:custGeom>
            <a:solidFill>
              <a:srgbClr val="7B9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A124C1D6-3800-359C-73FB-876E76FE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100"/>
              <a:ext cx="245" cy="272"/>
            </a:xfrm>
            <a:custGeom>
              <a:avLst/>
              <a:gdLst>
                <a:gd name="T0" fmla="*/ 5 w 52"/>
                <a:gd name="T1" fmla="*/ 50 h 58"/>
                <a:gd name="T2" fmla="*/ 13 w 52"/>
                <a:gd name="T3" fmla="*/ 48 h 58"/>
                <a:gd name="T4" fmla="*/ 14 w 52"/>
                <a:gd name="T5" fmla="*/ 45 h 58"/>
                <a:gd name="T6" fmla="*/ 1 w 52"/>
                <a:gd name="T7" fmla="*/ 19 h 58"/>
                <a:gd name="T8" fmla="*/ 0 w 52"/>
                <a:gd name="T9" fmla="*/ 17 h 58"/>
                <a:gd name="T10" fmla="*/ 5 w 52"/>
                <a:gd name="T11" fmla="*/ 11 h 58"/>
                <a:gd name="T12" fmla="*/ 40 w 52"/>
                <a:gd name="T13" fmla="*/ 8 h 58"/>
                <a:gd name="T14" fmla="*/ 51 w 52"/>
                <a:gd name="T15" fmla="*/ 33 h 58"/>
                <a:gd name="T16" fmla="*/ 30 w 52"/>
                <a:gd name="T17" fmla="*/ 56 h 58"/>
                <a:gd name="T18" fmla="*/ 8 w 52"/>
                <a:gd name="T19" fmla="*/ 51 h 58"/>
                <a:gd name="T20" fmla="*/ 5 w 52"/>
                <a:gd name="T21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8">
                  <a:moveTo>
                    <a:pt x="5" y="50"/>
                  </a:moveTo>
                  <a:cubicBezTo>
                    <a:pt x="8" y="49"/>
                    <a:pt x="10" y="48"/>
                    <a:pt x="13" y="48"/>
                  </a:cubicBezTo>
                  <a:cubicBezTo>
                    <a:pt x="16" y="48"/>
                    <a:pt x="15" y="46"/>
                    <a:pt x="14" y="45"/>
                  </a:cubicBezTo>
                  <a:cubicBezTo>
                    <a:pt x="9" y="36"/>
                    <a:pt x="5" y="28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2" y="15"/>
                    <a:pt x="3" y="13"/>
                    <a:pt x="5" y="11"/>
                  </a:cubicBezTo>
                  <a:cubicBezTo>
                    <a:pt x="15" y="1"/>
                    <a:pt x="29" y="0"/>
                    <a:pt x="40" y="8"/>
                  </a:cubicBezTo>
                  <a:cubicBezTo>
                    <a:pt x="49" y="14"/>
                    <a:pt x="52" y="23"/>
                    <a:pt x="51" y="33"/>
                  </a:cubicBezTo>
                  <a:cubicBezTo>
                    <a:pt x="49" y="45"/>
                    <a:pt x="42" y="53"/>
                    <a:pt x="30" y="56"/>
                  </a:cubicBezTo>
                  <a:cubicBezTo>
                    <a:pt x="22" y="58"/>
                    <a:pt x="15" y="56"/>
                    <a:pt x="8" y="51"/>
                  </a:cubicBezTo>
                  <a:cubicBezTo>
                    <a:pt x="7" y="50"/>
                    <a:pt x="6" y="50"/>
                    <a:pt x="5" y="50"/>
                  </a:cubicBezTo>
                  <a:close/>
                </a:path>
              </a:pathLst>
            </a:custGeom>
            <a:solidFill>
              <a:srgbClr val="4D4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EF45640-F39D-05E4-984B-CB118B211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649"/>
              <a:ext cx="231" cy="230"/>
            </a:xfrm>
            <a:custGeom>
              <a:avLst/>
              <a:gdLst>
                <a:gd name="T0" fmla="*/ 24 w 49"/>
                <a:gd name="T1" fmla="*/ 48 h 49"/>
                <a:gd name="T2" fmla="*/ 0 w 49"/>
                <a:gd name="T3" fmla="*/ 24 h 49"/>
                <a:gd name="T4" fmla="*/ 26 w 49"/>
                <a:gd name="T5" fmla="*/ 0 h 49"/>
                <a:gd name="T6" fmla="*/ 49 w 49"/>
                <a:gd name="T7" fmla="*/ 24 h 49"/>
                <a:gd name="T8" fmla="*/ 24 w 49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48"/>
                  </a:moveTo>
                  <a:cubicBezTo>
                    <a:pt x="11" y="48"/>
                    <a:pt x="1" y="37"/>
                    <a:pt x="0" y="24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8" y="1"/>
                    <a:pt x="49" y="12"/>
                    <a:pt x="49" y="24"/>
                  </a:cubicBezTo>
                  <a:cubicBezTo>
                    <a:pt x="48" y="36"/>
                    <a:pt x="38" y="49"/>
                    <a:pt x="24" y="48"/>
                  </a:cubicBezTo>
                  <a:close/>
                </a:path>
              </a:pathLst>
            </a:custGeom>
            <a:solidFill>
              <a:srgbClr val="4D4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F536B04F-1F45-A92C-A65F-E6B3A204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344"/>
              <a:ext cx="183" cy="254"/>
            </a:xfrm>
            <a:custGeom>
              <a:avLst/>
              <a:gdLst>
                <a:gd name="T0" fmla="*/ 35 w 39"/>
                <a:gd name="T1" fmla="*/ 49 h 54"/>
                <a:gd name="T2" fmla="*/ 26 w 39"/>
                <a:gd name="T3" fmla="*/ 51 h 54"/>
                <a:gd name="T4" fmla="*/ 8 w 39"/>
                <a:gd name="T5" fmla="*/ 54 h 54"/>
                <a:gd name="T6" fmla="*/ 3 w 39"/>
                <a:gd name="T7" fmla="*/ 17 h 54"/>
                <a:gd name="T8" fmla="*/ 0 w 39"/>
                <a:gd name="T9" fmla="*/ 2 h 54"/>
                <a:gd name="T10" fmla="*/ 1 w 39"/>
                <a:gd name="T11" fmla="*/ 1 h 54"/>
                <a:gd name="T12" fmla="*/ 11 w 39"/>
                <a:gd name="T13" fmla="*/ 0 h 54"/>
                <a:gd name="T14" fmla="*/ 13 w 39"/>
                <a:gd name="T15" fmla="*/ 4 h 54"/>
                <a:gd name="T16" fmla="*/ 37 w 39"/>
                <a:gd name="T17" fmla="*/ 45 h 54"/>
                <a:gd name="T18" fmla="*/ 35 w 39"/>
                <a:gd name="T1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4">
                  <a:moveTo>
                    <a:pt x="35" y="49"/>
                  </a:moveTo>
                  <a:cubicBezTo>
                    <a:pt x="32" y="50"/>
                    <a:pt x="29" y="50"/>
                    <a:pt x="26" y="51"/>
                  </a:cubicBezTo>
                  <a:cubicBezTo>
                    <a:pt x="20" y="52"/>
                    <a:pt x="14" y="53"/>
                    <a:pt x="8" y="54"/>
                  </a:cubicBezTo>
                  <a:cubicBezTo>
                    <a:pt x="7" y="42"/>
                    <a:pt x="6" y="29"/>
                    <a:pt x="3" y="17"/>
                  </a:cubicBezTo>
                  <a:cubicBezTo>
                    <a:pt x="2" y="12"/>
                    <a:pt x="2" y="7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5" y="2"/>
                    <a:pt x="8" y="1"/>
                    <a:pt x="11" y="0"/>
                  </a:cubicBezTo>
                  <a:cubicBezTo>
                    <a:pt x="10" y="1"/>
                    <a:pt x="12" y="3"/>
                    <a:pt x="13" y="4"/>
                  </a:cubicBezTo>
                  <a:cubicBezTo>
                    <a:pt x="21" y="17"/>
                    <a:pt x="29" y="31"/>
                    <a:pt x="37" y="45"/>
                  </a:cubicBezTo>
                  <a:cubicBezTo>
                    <a:pt x="39" y="48"/>
                    <a:pt x="39" y="48"/>
                    <a:pt x="35" y="49"/>
                  </a:cubicBezTo>
                  <a:close/>
                </a:path>
              </a:pathLst>
            </a:custGeom>
            <a:solidFill>
              <a:srgbClr val="8AA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8C73020-CCA4-4DC7-9C2D-423408B6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1574"/>
              <a:ext cx="733" cy="385"/>
            </a:xfrm>
            <a:custGeom>
              <a:avLst/>
              <a:gdLst>
                <a:gd name="T0" fmla="*/ 149 w 156"/>
                <a:gd name="T1" fmla="*/ 5 h 82"/>
                <a:gd name="T2" fmla="*/ 151 w 156"/>
                <a:gd name="T3" fmla="*/ 7 h 82"/>
                <a:gd name="T4" fmla="*/ 153 w 156"/>
                <a:gd name="T5" fmla="*/ 26 h 82"/>
                <a:gd name="T6" fmla="*/ 154 w 156"/>
                <a:gd name="T7" fmla="*/ 51 h 82"/>
                <a:gd name="T8" fmla="*/ 155 w 156"/>
                <a:gd name="T9" fmla="*/ 72 h 82"/>
                <a:gd name="T10" fmla="*/ 156 w 156"/>
                <a:gd name="T11" fmla="*/ 75 h 82"/>
                <a:gd name="T12" fmla="*/ 153 w 156"/>
                <a:gd name="T13" fmla="*/ 76 h 82"/>
                <a:gd name="T14" fmla="*/ 150 w 156"/>
                <a:gd name="T15" fmla="*/ 77 h 82"/>
                <a:gd name="T16" fmla="*/ 123 w 156"/>
                <a:gd name="T17" fmla="*/ 80 h 82"/>
                <a:gd name="T18" fmla="*/ 81 w 156"/>
                <a:gd name="T19" fmla="*/ 81 h 82"/>
                <a:gd name="T20" fmla="*/ 36 w 156"/>
                <a:gd name="T21" fmla="*/ 76 h 82"/>
                <a:gd name="T22" fmla="*/ 21 w 156"/>
                <a:gd name="T23" fmla="*/ 72 h 82"/>
                <a:gd name="T24" fmla="*/ 7 w 156"/>
                <a:gd name="T25" fmla="*/ 67 h 82"/>
                <a:gd name="T26" fmla="*/ 5 w 156"/>
                <a:gd name="T27" fmla="*/ 66 h 82"/>
                <a:gd name="T28" fmla="*/ 1 w 156"/>
                <a:gd name="T29" fmla="*/ 63 h 82"/>
                <a:gd name="T30" fmla="*/ 2 w 156"/>
                <a:gd name="T31" fmla="*/ 60 h 82"/>
                <a:gd name="T32" fmla="*/ 18 w 156"/>
                <a:gd name="T33" fmla="*/ 27 h 82"/>
                <a:gd name="T34" fmla="*/ 30 w 156"/>
                <a:gd name="T35" fmla="*/ 4 h 82"/>
                <a:gd name="T36" fmla="*/ 31 w 156"/>
                <a:gd name="T37" fmla="*/ 0 h 82"/>
                <a:gd name="T38" fmla="*/ 56 w 156"/>
                <a:gd name="T39" fmla="*/ 6 h 82"/>
                <a:gd name="T40" fmla="*/ 82 w 156"/>
                <a:gd name="T41" fmla="*/ 9 h 82"/>
                <a:gd name="T42" fmla="*/ 101 w 156"/>
                <a:gd name="T43" fmla="*/ 9 h 82"/>
                <a:gd name="T44" fmla="*/ 131 w 156"/>
                <a:gd name="T45" fmla="*/ 8 h 82"/>
                <a:gd name="T46" fmla="*/ 149 w 156"/>
                <a:gd name="T47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82">
                  <a:moveTo>
                    <a:pt x="149" y="5"/>
                  </a:moveTo>
                  <a:cubicBezTo>
                    <a:pt x="150" y="5"/>
                    <a:pt x="151" y="6"/>
                    <a:pt x="151" y="7"/>
                  </a:cubicBezTo>
                  <a:cubicBezTo>
                    <a:pt x="152" y="13"/>
                    <a:pt x="153" y="20"/>
                    <a:pt x="153" y="26"/>
                  </a:cubicBezTo>
                  <a:cubicBezTo>
                    <a:pt x="154" y="34"/>
                    <a:pt x="153" y="42"/>
                    <a:pt x="154" y="51"/>
                  </a:cubicBezTo>
                  <a:cubicBezTo>
                    <a:pt x="155" y="58"/>
                    <a:pt x="154" y="65"/>
                    <a:pt x="155" y="72"/>
                  </a:cubicBezTo>
                  <a:cubicBezTo>
                    <a:pt x="155" y="73"/>
                    <a:pt x="155" y="74"/>
                    <a:pt x="156" y="75"/>
                  </a:cubicBezTo>
                  <a:cubicBezTo>
                    <a:pt x="155" y="76"/>
                    <a:pt x="153" y="74"/>
                    <a:pt x="153" y="76"/>
                  </a:cubicBezTo>
                  <a:cubicBezTo>
                    <a:pt x="152" y="77"/>
                    <a:pt x="151" y="77"/>
                    <a:pt x="150" y="77"/>
                  </a:cubicBezTo>
                  <a:cubicBezTo>
                    <a:pt x="141" y="78"/>
                    <a:pt x="132" y="79"/>
                    <a:pt x="123" y="80"/>
                  </a:cubicBezTo>
                  <a:cubicBezTo>
                    <a:pt x="109" y="82"/>
                    <a:pt x="95" y="82"/>
                    <a:pt x="81" y="81"/>
                  </a:cubicBezTo>
                  <a:cubicBezTo>
                    <a:pt x="66" y="81"/>
                    <a:pt x="51" y="79"/>
                    <a:pt x="36" y="76"/>
                  </a:cubicBezTo>
                  <a:cubicBezTo>
                    <a:pt x="31" y="75"/>
                    <a:pt x="26" y="73"/>
                    <a:pt x="21" y="72"/>
                  </a:cubicBezTo>
                  <a:cubicBezTo>
                    <a:pt x="16" y="70"/>
                    <a:pt x="12" y="69"/>
                    <a:pt x="7" y="67"/>
                  </a:cubicBezTo>
                  <a:cubicBezTo>
                    <a:pt x="7" y="67"/>
                    <a:pt x="6" y="67"/>
                    <a:pt x="5" y="66"/>
                  </a:cubicBezTo>
                  <a:cubicBezTo>
                    <a:pt x="4" y="64"/>
                    <a:pt x="3" y="64"/>
                    <a:pt x="1" y="63"/>
                  </a:cubicBezTo>
                  <a:cubicBezTo>
                    <a:pt x="0" y="62"/>
                    <a:pt x="1" y="61"/>
                    <a:pt x="2" y="60"/>
                  </a:cubicBezTo>
                  <a:cubicBezTo>
                    <a:pt x="7" y="49"/>
                    <a:pt x="13" y="38"/>
                    <a:pt x="18" y="27"/>
                  </a:cubicBezTo>
                  <a:cubicBezTo>
                    <a:pt x="22" y="20"/>
                    <a:pt x="26" y="12"/>
                    <a:pt x="30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9" y="3"/>
                    <a:pt x="48" y="4"/>
                    <a:pt x="56" y="6"/>
                  </a:cubicBezTo>
                  <a:cubicBezTo>
                    <a:pt x="65" y="7"/>
                    <a:pt x="73" y="9"/>
                    <a:pt x="82" y="9"/>
                  </a:cubicBezTo>
                  <a:cubicBezTo>
                    <a:pt x="89" y="8"/>
                    <a:pt x="95" y="10"/>
                    <a:pt x="101" y="9"/>
                  </a:cubicBezTo>
                  <a:cubicBezTo>
                    <a:pt x="111" y="9"/>
                    <a:pt x="121" y="9"/>
                    <a:pt x="131" y="8"/>
                  </a:cubicBezTo>
                  <a:cubicBezTo>
                    <a:pt x="137" y="7"/>
                    <a:pt x="143" y="6"/>
                    <a:pt x="149" y="5"/>
                  </a:cubicBezTo>
                  <a:close/>
                </a:path>
              </a:pathLst>
            </a:custGeom>
            <a:solidFill>
              <a:srgbClr val="6F8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8D8C30B-327D-A13A-0FC4-A64D1FC2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1255"/>
              <a:ext cx="202" cy="474"/>
            </a:xfrm>
            <a:custGeom>
              <a:avLst/>
              <a:gdLst>
                <a:gd name="T0" fmla="*/ 0 w 43"/>
                <a:gd name="T1" fmla="*/ 88 h 101"/>
                <a:gd name="T2" fmla="*/ 0 w 43"/>
                <a:gd name="T3" fmla="*/ 82 h 101"/>
                <a:gd name="T4" fmla="*/ 5 w 43"/>
                <a:gd name="T5" fmla="*/ 46 h 101"/>
                <a:gd name="T6" fmla="*/ 15 w 43"/>
                <a:gd name="T7" fmla="*/ 17 h 101"/>
                <a:gd name="T8" fmla="*/ 16 w 43"/>
                <a:gd name="T9" fmla="*/ 3 h 101"/>
                <a:gd name="T10" fmla="*/ 17 w 43"/>
                <a:gd name="T11" fmla="*/ 0 h 101"/>
                <a:gd name="T12" fmla="*/ 20 w 43"/>
                <a:gd name="T13" fmla="*/ 2 h 101"/>
                <a:gd name="T14" fmla="*/ 21 w 43"/>
                <a:gd name="T15" fmla="*/ 4 h 101"/>
                <a:gd name="T16" fmla="*/ 22 w 43"/>
                <a:gd name="T17" fmla="*/ 14 h 101"/>
                <a:gd name="T18" fmla="*/ 27 w 43"/>
                <a:gd name="T19" fmla="*/ 23 h 101"/>
                <a:gd name="T20" fmla="*/ 41 w 43"/>
                <a:gd name="T21" fmla="*/ 35 h 101"/>
                <a:gd name="T22" fmla="*/ 43 w 43"/>
                <a:gd name="T23" fmla="*/ 37 h 101"/>
                <a:gd name="T24" fmla="*/ 42 w 43"/>
                <a:gd name="T25" fmla="*/ 72 h 101"/>
                <a:gd name="T26" fmla="*/ 40 w 43"/>
                <a:gd name="T27" fmla="*/ 98 h 101"/>
                <a:gd name="T28" fmla="*/ 37 w 43"/>
                <a:gd name="T29" fmla="*/ 101 h 101"/>
                <a:gd name="T30" fmla="*/ 0 w 43"/>
                <a:gd name="T31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01">
                  <a:moveTo>
                    <a:pt x="0" y="88"/>
                  </a:moveTo>
                  <a:cubicBezTo>
                    <a:pt x="1" y="86"/>
                    <a:pt x="0" y="84"/>
                    <a:pt x="0" y="82"/>
                  </a:cubicBezTo>
                  <a:cubicBezTo>
                    <a:pt x="0" y="70"/>
                    <a:pt x="1" y="58"/>
                    <a:pt x="5" y="46"/>
                  </a:cubicBezTo>
                  <a:cubicBezTo>
                    <a:pt x="9" y="37"/>
                    <a:pt x="13" y="27"/>
                    <a:pt x="15" y="17"/>
                  </a:cubicBezTo>
                  <a:cubicBezTo>
                    <a:pt x="15" y="12"/>
                    <a:pt x="16" y="7"/>
                    <a:pt x="16" y="3"/>
                  </a:cubicBezTo>
                  <a:cubicBezTo>
                    <a:pt x="17" y="2"/>
                    <a:pt x="16" y="0"/>
                    <a:pt x="17" y="0"/>
                  </a:cubicBezTo>
                  <a:cubicBezTo>
                    <a:pt x="18" y="0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0" y="8"/>
                    <a:pt x="21" y="11"/>
                    <a:pt x="22" y="14"/>
                  </a:cubicBezTo>
                  <a:cubicBezTo>
                    <a:pt x="23" y="17"/>
                    <a:pt x="25" y="20"/>
                    <a:pt x="27" y="23"/>
                  </a:cubicBezTo>
                  <a:cubicBezTo>
                    <a:pt x="30" y="29"/>
                    <a:pt x="34" y="33"/>
                    <a:pt x="41" y="35"/>
                  </a:cubicBezTo>
                  <a:cubicBezTo>
                    <a:pt x="42" y="36"/>
                    <a:pt x="42" y="36"/>
                    <a:pt x="43" y="37"/>
                  </a:cubicBezTo>
                  <a:cubicBezTo>
                    <a:pt x="43" y="49"/>
                    <a:pt x="42" y="60"/>
                    <a:pt x="42" y="72"/>
                  </a:cubicBezTo>
                  <a:cubicBezTo>
                    <a:pt x="41" y="81"/>
                    <a:pt x="41" y="90"/>
                    <a:pt x="40" y="98"/>
                  </a:cubicBezTo>
                  <a:cubicBezTo>
                    <a:pt x="40" y="101"/>
                    <a:pt x="39" y="101"/>
                    <a:pt x="37" y="101"/>
                  </a:cubicBezTo>
                  <a:cubicBezTo>
                    <a:pt x="24" y="100"/>
                    <a:pt x="11" y="96"/>
                    <a:pt x="0" y="88"/>
                  </a:cubicBezTo>
                  <a:close/>
                </a:path>
              </a:pathLst>
            </a:custGeom>
            <a:solidFill>
              <a:srgbClr val="E84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D85D197F-3716-36D5-C313-6C7342CF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583"/>
              <a:ext cx="117" cy="301"/>
            </a:xfrm>
            <a:custGeom>
              <a:avLst/>
              <a:gdLst>
                <a:gd name="T0" fmla="*/ 13 w 25"/>
                <a:gd name="T1" fmla="*/ 63 h 64"/>
                <a:gd name="T2" fmla="*/ 9 w 25"/>
                <a:gd name="T3" fmla="*/ 63 h 64"/>
                <a:gd name="T4" fmla="*/ 4 w 25"/>
                <a:gd name="T5" fmla="*/ 58 h 64"/>
                <a:gd name="T6" fmla="*/ 1 w 25"/>
                <a:gd name="T7" fmla="*/ 18 h 64"/>
                <a:gd name="T8" fmla="*/ 9 w 25"/>
                <a:gd name="T9" fmla="*/ 6 h 64"/>
                <a:gd name="T10" fmla="*/ 24 w 25"/>
                <a:gd name="T11" fmla="*/ 0 h 64"/>
                <a:gd name="T12" fmla="*/ 25 w 25"/>
                <a:gd name="T13" fmla="*/ 4 h 64"/>
                <a:gd name="T14" fmla="*/ 24 w 25"/>
                <a:gd name="T15" fmla="*/ 28 h 64"/>
                <a:gd name="T16" fmla="*/ 15 w 25"/>
                <a:gd name="T17" fmla="*/ 60 h 64"/>
                <a:gd name="T18" fmla="*/ 13 w 25"/>
                <a:gd name="T1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64">
                  <a:moveTo>
                    <a:pt x="13" y="63"/>
                  </a:moveTo>
                  <a:cubicBezTo>
                    <a:pt x="12" y="63"/>
                    <a:pt x="11" y="63"/>
                    <a:pt x="9" y="63"/>
                  </a:cubicBezTo>
                  <a:cubicBezTo>
                    <a:pt x="4" y="64"/>
                    <a:pt x="4" y="64"/>
                    <a:pt x="4" y="58"/>
                  </a:cubicBezTo>
                  <a:cubicBezTo>
                    <a:pt x="3" y="45"/>
                    <a:pt x="2" y="31"/>
                    <a:pt x="1" y="18"/>
                  </a:cubicBezTo>
                  <a:cubicBezTo>
                    <a:pt x="0" y="8"/>
                    <a:pt x="0" y="8"/>
                    <a:pt x="9" y="6"/>
                  </a:cubicBezTo>
                  <a:cubicBezTo>
                    <a:pt x="15" y="5"/>
                    <a:pt x="19" y="2"/>
                    <a:pt x="24" y="0"/>
                  </a:cubicBezTo>
                  <a:cubicBezTo>
                    <a:pt x="25" y="1"/>
                    <a:pt x="25" y="2"/>
                    <a:pt x="25" y="4"/>
                  </a:cubicBezTo>
                  <a:cubicBezTo>
                    <a:pt x="25" y="12"/>
                    <a:pt x="25" y="20"/>
                    <a:pt x="24" y="28"/>
                  </a:cubicBezTo>
                  <a:cubicBezTo>
                    <a:pt x="23" y="39"/>
                    <a:pt x="20" y="50"/>
                    <a:pt x="15" y="60"/>
                  </a:cubicBezTo>
                  <a:cubicBezTo>
                    <a:pt x="15" y="61"/>
                    <a:pt x="14" y="62"/>
                    <a:pt x="13" y="63"/>
                  </a:cubicBezTo>
                  <a:close/>
                </a:path>
              </a:pathLst>
            </a:custGeom>
            <a:solidFill>
              <a:srgbClr val="E8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3792E14C-FC48-9571-F8EC-9B15202F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335"/>
              <a:ext cx="136" cy="267"/>
            </a:xfrm>
            <a:custGeom>
              <a:avLst/>
              <a:gdLst>
                <a:gd name="T0" fmla="*/ 1 w 29"/>
                <a:gd name="T1" fmla="*/ 21 h 57"/>
                <a:gd name="T2" fmla="*/ 19 w 29"/>
                <a:gd name="T3" fmla="*/ 14 h 57"/>
                <a:gd name="T4" fmla="*/ 24 w 29"/>
                <a:gd name="T5" fmla="*/ 0 h 57"/>
                <a:gd name="T6" fmla="*/ 28 w 29"/>
                <a:gd name="T7" fmla="*/ 17 h 57"/>
                <a:gd name="T8" fmla="*/ 29 w 29"/>
                <a:gd name="T9" fmla="*/ 47 h 57"/>
                <a:gd name="T10" fmla="*/ 7 w 29"/>
                <a:gd name="T11" fmla="*/ 57 h 57"/>
                <a:gd name="T12" fmla="*/ 4 w 29"/>
                <a:gd name="T13" fmla="*/ 55 h 57"/>
                <a:gd name="T14" fmla="*/ 2 w 29"/>
                <a:gd name="T15" fmla="*/ 37 h 57"/>
                <a:gd name="T16" fmla="*/ 1 w 29"/>
                <a:gd name="T17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7">
                  <a:moveTo>
                    <a:pt x="1" y="21"/>
                  </a:moveTo>
                  <a:cubicBezTo>
                    <a:pt x="8" y="21"/>
                    <a:pt x="14" y="20"/>
                    <a:pt x="19" y="14"/>
                  </a:cubicBezTo>
                  <a:cubicBezTo>
                    <a:pt x="22" y="10"/>
                    <a:pt x="24" y="6"/>
                    <a:pt x="24" y="0"/>
                  </a:cubicBezTo>
                  <a:cubicBezTo>
                    <a:pt x="27" y="6"/>
                    <a:pt x="27" y="11"/>
                    <a:pt x="28" y="17"/>
                  </a:cubicBezTo>
                  <a:cubicBezTo>
                    <a:pt x="29" y="27"/>
                    <a:pt x="28" y="37"/>
                    <a:pt x="29" y="47"/>
                  </a:cubicBezTo>
                  <a:cubicBezTo>
                    <a:pt x="23" y="53"/>
                    <a:pt x="15" y="56"/>
                    <a:pt x="7" y="57"/>
                  </a:cubicBezTo>
                  <a:cubicBezTo>
                    <a:pt x="5" y="57"/>
                    <a:pt x="4" y="57"/>
                    <a:pt x="4" y="55"/>
                  </a:cubicBezTo>
                  <a:cubicBezTo>
                    <a:pt x="3" y="49"/>
                    <a:pt x="3" y="43"/>
                    <a:pt x="2" y="37"/>
                  </a:cubicBezTo>
                  <a:cubicBezTo>
                    <a:pt x="2" y="32"/>
                    <a:pt x="0" y="26"/>
                    <a:pt x="1" y="21"/>
                  </a:cubicBezTo>
                  <a:close/>
                </a:path>
              </a:pathLst>
            </a:custGeom>
            <a:solidFill>
              <a:srgbClr val="E84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251EB0FE-E70E-23FC-9ED3-00ABC0903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1537"/>
              <a:ext cx="75" cy="164"/>
            </a:xfrm>
            <a:custGeom>
              <a:avLst/>
              <a:gdLst>
                <a:gd name="T0" fmla="*/ 3 w 16"/>
                <a:gd name="T1" fmla="*/ 35 h 35"/>
                <a:gd name="T2" fmla="*/ 7 w 16"/>
                <a:gd name="T3" fmla="*/ 3 h 35"/>
                <a:gd name="T4" fmla="*/ 12 w 16"/>
                <a:gd name="T5" fmla="*/ 0 h 35"/>
                <a:gd name="T6" fmla="*/ 11 w 16"/>
                <a:gd name="T7" fmla="*/ 0 h 35"/>
                <a:gd name="T8" fmla="*/ 15 w 16"/>
                <a:gd name="T9" fmla="*/ 8 h 35"/>
                <a:gd name="T10" fmla="*/ 16 w 16"/>
                <a:gd name="T11" fmla="*/ 10 h 35"/>
                <a:gd name="T12" fmla="*/ 3 w 16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3" y="35"/>
                  </a:moveTo>
                  <a:cubicBezTo>
                    <a:pt x="0" y="24"/>
                    <a:pt x="2" y="13"/>
                    <a:pt x="7" y="3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9" y="6"/>
                    <a:pt x="9" y="6"/>
                    <a:pt x="15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1" y="18"/>
                    <a:pt x="8" y="27"/>
                    <a:pt x="3" y="35"/>
                  </a:cubicBezTo>
                  <a:close/>
                </a:path>
              </a:pathLst>
            </a:custGeom>
            <a:solidFill>
              <a:srgbClr val="3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4AE446F7-F674-20A3-C6D9-A2371FB4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307"/>
              <a:ext cx="66" cy="75"/>
            </a:xfrm>
            <a:custGeom>
              <a:avLst/>
              <a:gdLst>
                <a:gd name="T0" fmla="*/ 0 w 14"/>
                <a:gd name="T1" fmla="*/ 1 h 16"/>
                <a:gd name="T2" fmla="*/ 11 w 14"/>
                <a:gd name="T3" fmla="*/ 0 h 16"/>
                <a:gd name="T4" fmla="*/ 13 w 14"/>
                <a:gd name="T5" fmla="*/ 4 h 16"/>
                <a:gd name="T6" fmla="*/ 1 w 14"/>
                <a:gd name="T7" fmla="*/ 16 h 16"/>
                <a:gd name="T8" fmla="*/ 0 w 1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0" y="1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4" y="0"/>
                    <a:pt x="14" y="1"/>
                    <a:pt x="13" y="4"/>
                  </a:cubicBezTo>
                  <a:cubicBezTo>
                    <a:pt x="10" y="9"/>
                    <a:pt x="7" y="14"/>
                    <a:pt x="1" y="16"/>
                  </a:cubicBezTo>
                  <a:cubicBezTo>
                    <a:pt x="0" y="11"/>
                    <a:pt x="0" y="6"/>
                    <a:pt x="0" y="1"/>
                  </a:cubicBezTo>
                  <a:close/>
                </a:path>
              </a:pathLst>
            </a:custGeom>
            <a:solidFill>
              <a:srgbClr val="C2CF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BAD99215-BA04-0B50-F01D-0BB47414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363"/>
              <a:ext cx="80" cy="65"/>
            </a:xfrm>
            <a:custGeom>
              <a:avLst/>
              <a:gdLst>
                <a:gd name="T0" fmla="*/ 17 w 17"/>
                <a:gd name="T1" fmla="*/ 14 h 14"/>
                <a:gd name="T2" fmla="*/ 2 w 17"/>
                <a:gd name="T3" fmla="*/ 3 h 14"/>
                <a:gd name="T4" fmla="*/ 1 w 17"/>
                <a:gd name="T5" fmla="*/ 0 h 14"/>
                <a:gd name="T6" fmla="*/ 15 w 17"/>
                <a:gd name="T7" fmla="*/ 7 h 14"/>
                <a:gd name="T8" fmla="*/ 17 w 17"/>
                <a:gd name="T9" fmla="*/ 9 h 14"/>
                <a:gd name="T10" fmla="*/ 17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7" y="14"/>
                  </a:moveTo>
                  <a:cubicBezTo>
                    <a:pt x="10" y="12"/>
                    <a:pt x="5" y="8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5" y="4"/>
                    <a:pt x="9" y="6"/>
                    <a:pt x="15" y="7"/>
                  </a:cubicBezTo>
                  <a:cubicBezTo>
                    <a:pt x="16" y="7"/>
                    <a:pt x="17" y="7"/>
                    <a:pt x="17" y="9"/>
                  </a:cubicBezTo>
                  <a:cubicBezTo>
                    <a:pt x="17" y="10"/>
                    <a:pt x="17" y="12"/>
                    <a:pt x="17" y="14"/>
                  </a:cubicBezTo>
                  <a:close/>
                </a:path>
              </a:pathLst>
            </a:custGeom>
            <a:solidFill>
              <a:srgbClr val="FAC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70724C50-6E56-122A-842A-D1D1A589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565"/>
              <a:ext cx="23" cy="155"/>
            </a:xfrm>
            <a:custGeom>
              <a:avLst/>
              <a:gdLst>
                <a:gd name="T0" fmla="*/ 5 w 5"/>
                <a:gd name="T1" fmla="*/ 0 h 33"/>
                <a:gd name="T2" fmla="*/ 0 w 5"/>
                <a:gd name="T3" fmla="*/ 33 h 33"/>
                <a:gd name="T4" fmla="*/ 1 w 5"/>
                <a:gd name="T5" fmla="*/ 8 h 33"/>
                <a:gd name="T6" fmla="*/ 1 w 5"/>
                <a:gd name="T7" fmla="*/ 4 h 33"/>
                <a:gd name="T8" fmla="*/ 5 w 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0"/>
                  </a:moveTo>
                  <a:cubicBezTo>
                    <a:pt x="4" y="11"/>
                    <a:pt x="3" y="22"/>
                    <a:pt x="0" y="33"/>
                  </a:cubicBezTo>
                  <a:cubicBezTo>
                    <a:pt x="1" y="24"/>
                    <a:pt x="1" y="16"/>
                    <a:pt x="1" y="8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F6C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09A95D8E-77D1-A34C-D0F8-7531003A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2100"/>
              <a:ext cx="75" cy="94"/>
            </a:xfrm>
            <a:custGeom>
              <a:avLst/>
              <a:gdLst>
                <a:gd name="T0" fmla="*/ 16 w 16"/>
                <a:gd name="T1" fmla="*/ 20 h 20"/>
                <a:gd name="T2" fmla="*/ 11 w 16"/>
                <a:gd name="T3" fmla="*/ 12 h 20"/>
                <a:gd name="T4" fmla="*/ 3 w 16"/>
                <a:gd name="T5" fmla="*/ 5 h 20"/>
                <a:gd name="T6" fmla="*/ 1 w 16"/>
                <a:gd name="T7" fmla="*/ 5 h 20"/>
                <a:gd name="T8" fmla="*/ 0 w 16"/>
                <a:gd name="T9" fmla="*/ 0 h 20"/>
                <a:gd name="T10" fmla="*/ 4 w 16"/>
                <a:gd name="T11" fmla="*/ 2 h 20"/>
                <a:gd name="T12" fmla="*/ 6 w 16"/>
                <a:gd name="T13" fmla="*/ 3 h 20"/>
                <a:gd name="T14" fmla="*/ 7 w 16"/>
                <a:gd name="T15" fmla="*/ 7 h 20"/>
                <a:gd name="T16" fmla="*/ 16 w 16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6" y="20"/>
                  </a:moveTo>
                  <a:cubicBezTo>
                    <a:pt x="14" y="17"/>
                    <a:pt x="12" y="15"/>
                    <a:pt x="11" y="12"/>
                  </a:cubicBezTo>
                  <a:cubicBezTo>
                    <a:pt x="9" y="9"/>
                    <a:pt x="5" y="7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2"/>
                    <a:pt x="1" y="3"/>
                    <a:pt x="4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7" y="4"/>
                    <a:pt x="7" y="6"/>
                    <a:pt x="7" y="7"/>
                  </a:cubicBezTo>
                  <a:cubicBezTo>
                    <a:pt x="11" y="10"/>
                    <a:pt x="15" y="14"/>
                    <a:pt x="16" y="20"/>
                  </a:cubicBezTo>
                  <a:close/>
                </a:path>
              </a:pathLst>
            </a:custGeom>
            <a:solidFill>
              <a:srgbClr val="F6F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1E574EA8-75D8-1F1B-0355-8261B0E5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494"/>
              <a:ext cx="10" cy="28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0 h 6"/>
                <a:gd name="T4" fmla="*/ 2 w 2"/>
                <a:gd name="T5" fmla="*/ 5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2" y="3"/>
                    <a:pt x="2" y="5"/>
                  </a:cubicBezTo>
                  <a:cubicBezTo>
                    <a:pt x="2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333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8E5C17CE-F181-4BDC-E2E9-3C031CE4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518"/>
              <a:ext cx="19" cy="19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0 h 4"/>
                <a:gd name="T4" fmla="*/ 2 w 4"/>
                <a:gd name="T5" fmla="*/ 4 h 4"/>
                <a:gd name="T6" fmla="*/ 1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4" y="2"/>
                    <a:pt x="2" y="3"/>
                    <a:pt x="2" y="4"/>
                  </a:cubicBezTo>
                  <a:cubicBezTo>
                    <a:pt x="0" y="3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EDE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6" name="Freeform 46">
              <a:extLst>
                <a:ext uri="{FF2B5EF4-FFF2-40B4-BE49-F238E27FC236}">
                  <a16:creationId xmlns:a16="http://schemas.microsoft.com/office/drawing/2014/main" id="{AA295FFC-C4E6-448F-7BE1-37BAB474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908"/>
              <a:ext cx="748" cy="305"/>
            </a:xfrm>
            <a:custGeom>
              <a:avLst/>
              <a:gdLst>
                <a:gd name="T0" fmla="*/ 2 w 159"/>
                <a:gd name="T1" fmla="*/ 48 h 65"/>
                <a:gd name="T2" fmla="*/ 1 w 159"/>
                <a:gd name="T3" fmla="*/ 44 h 65"/>
                <a:gd name="T4" fmla="*/ 12 w 159"/>
                <a:gd name="T5" fmla="*/ 25 h 65"/>
                <a:gd name="T6" fmla="*/ 24 w 159"/>
                <a:gd name="T7" fmla="*/ 1 h 65"/>
                <a:gd name="T8" fmla="*/ 27 w 159"/>
                <a:gd name="T9" fmla="*/ 0 h 65"/>
                <a:gd name="T10" fmla="*/ 60 w 159"/>
                <a:gd name="T11" fmla="*/ 7 h 65"/>
                <a:gd name="T12" fmla="*/ 112 w 159"/>
                <a:gd name="T13" fmla="*/ 10 h 65"/>
                <a:gd name="T14" fmla="*/ 137 w 159"/>
                <a:gd name="T15" fmla="*/ 7 h 65"/>
                <a:gd name="T16" fmla="*/ 157 w 159"/>
                <a:gd name="T17" fmla="*/ 5 h 65"/>
                <a:gd name="T18" fmla="*/ 158 w 159"/>
                <a:gd name="T19" fmla="*/ 10 h 65"/>
                <a:gd name="T20" fmla="*/ 157 w 159"/>
                <a:gd name="T21" fmla="*/ 31 h 65"/>
                <a:gd name="T22" fmla="*/ 156 w 159"/>
                <a:gd name="T23" fmla="*/ 55 h 65"/>
                <a:gd name="T24" fmla="*/ 157 w 159"/>
                <a:gd name="T25" fmla="*/ 59 h 65"/>
                <a:gd name="T26" fmla="*/ 156 w 159"/>
                <a:gd name="T27" fmla="*/ 60 h 65"/>
                <a:gd name="T28" fmla="*/ 153 w 159"/>
                <a:gd name="T29" fmla="*/ 61 h 65"/>
                <a:gd name="T30" fmla="*/ 135 w 159"/>
                <a:gd name="T31" fmla="*/ 63 h 65"/>
                <a:gd name="T32" fmla="*/ 130 w 159"/>
                <a:gd name="T33" fmla="*/ 63 h 65"/>
                <a:gd name="T34" fmla="*/ 124 w 159"/>
                <a:gd name="T35" fmla="*/ 63 h 65"/>
                <a:gd name="T36" fmla="*/ 121 w 159"/>
                <a:gd name="T37" fmla="*/ 64 h 65"/>
                <a:gd name="T38" fmla="*/ 91 w 159"/>
                <a:gd name="T39" fmla="*/ 65 h 65"/>
                <a:gd name="T40" fmla="*/ 24 w 159"/>
                <a:gd name="T41" fmla="*/ 56 h 65"/>
                <a:gd name="T42" fmla="*/ 20 w 159"/>
                <a:gd name="T43" fmla="*/ 54 h 65"/>
                <a:gd name="T44" fmla="*/ 2 w 159"/>
                <a:gd name="T45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65">
                  <a:moveTo>
                    <a:pt x="2" y="48"/>
                  </a:moveTo>
                  <a:cubicBezTo>
                    <a:pt x="0" y="47"/>
                    <a:pt x="1" y="45"/>
                    <a:pt x="1" y="44"/>
                  </a:cubicBezTo>
                  <a:cubicBezTo>
                    <a:pt x="5" y="38"/>
                    <a:pt x="8" y="31"/>
                    <a:pt x="12" y="25"/>
                  </a:cubicBezTo>
                  <a:cubicBezTo>
                    <a:pt x="16" y="17"/>
                    <a:pt x="20" y="9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8" y="4"/>
                    <a:pt x="49" y="6"/>
                    <a:pt x="60" y="7"/>
                  </a:cubicBezTo>
                  <a:cubicBezTo>
                    <a:pt x="77" y="10"/>
                    <a:pt x="95" y="10"/>
                    <a:pt x="112" y="10"/>
                  </a:cubicBezTo>
                  <a:cubicBezTo>
                    <a:pt x="120" y="9"/>
                    <a:pt x="129" y="8"/>
                    <a:pt x="137" y="7"/>
                  </a:cubicBezTo>
                  <a:cubicBezTo>
                    <a:pt x="144" y="7"/>
                    <a:pt x="150" y="5"/>
                    <a:pt x="157" y="5"/>
                  </a:cubicBezTo>
                  <a:cubicBezTo>
                    <a:pt x="159" y="6"/>
                    <a:pt x="159" y="8"/>
                    <a:pt x="158" y="10"/>
                  </a:cubicBezTo>
                  <a:cubicBezTo>
                    <a:pt x="158" y="17"/>
                    <a:pt x="158" y="24"/>
                    <a:pt x="157" y="31"/>
                  </a:cubicBezTo>
                  <a:cubicBezTo>
                    <a:pt x="157" y="39"/>
                    <a:pt x="157" y="47"/>
                    <a:pt x="156" y="55"/>
                  </a:cubicBezTo>
                  <a:cubicBezTo>
                    <a:pt x="155" y="56"/>
                    <a:pt x="156" y="58"/>
                    <a:pt x="157" y="59"/>
                  </a:cubicBezTo>
                  <a:cubicBezTo>
                    <a:pt x="156" y="59"/>
                    <a:pt x="156" y="59"/>
                    <a:pt x="156" y="60"/>
                  </a:cubicBezTo>
                  <a:cubicBezTo>
                    <a:pt x="155" y="61"/>
                    <a:pt x="154" y="61"/>
                    <a:pt x="153" y="61"/>
                  </a:cubicBezTo>
                  <a:cubicBezTo>
                    <a:pt x="147" y="61"/>
                    <a:pt x="141" y="63"/>
                    <a:pt x="135" y="63"/>
                  </a:cubicBezTo>
                  <a:cubicBezTo>
                    <a:pt x="133" y="63"/>
                    <a:pt x="131" y="63"/>
                    <a:pt x="130" y="63"/>
                  </a:cubicBezTo>
                  <a:cubicBezTo>
                    <a:pt x="128" y="63"/>
                    <a:pt x="126" y="63"/>
                    <a:pt x="124" y="63"/>
                  </a:cubicBezTo>
                  <a:cubicBezTo>
                    <a:pt x="123" y="64"/>
                    <a:pt x="122" y="64"/>
                    <a:pt x="121" y="64"/>
                  </a:cubicBezTo>
                  <a:cubicBezTo>
                    <a:pt x="111" y="65"/>
                    <a:pt x="101" y="65"/>
                    <a:pt x="91" y="65"/>
                  </a:cubicBezTo>
                  <a:cubicBezTo>
                    <a:pt x="69" y="65"/>
                    <a:pt x="46" y="62"/>
                    <a:pt x="24" y="56"/>
                  </a:cubicBezTo>
                  <a:cubicBezTo>
                    <a:pt x="23" y="55"/>
                    <a:pt x="22" y="55"/>
                    <a:pt x="20" y="54"/>
                  </a:cubicBezTo>
                  <a:cubicBezTo>
                    <a:pt x="14" y="52"/>
                    <a:pt x="8" y="49"/>
                    <a:pt x="2" y="48"/>
                  </a:cubicBezTo>
                  <a:close/>
                </a:path>
              </a:pathLst>
            </a:custGeom>
            <a:solidFill>
              <a:srgbClr val="607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7" name="Freeform 47">
              <a:extLst>
                <a:ext uri="{FF2B5EF4-FFF2-40B4-BE49-F238E27FC236}">
                  <a16:creationId xmlns:a16="http://schemas.microsoft.com/office/drawing/2014/main" id="{D194941E-59CD-4E29-0034-8ADF10241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236"/>
              <a:ext cx="634" cy="292"/>
            </a:xfrm>
            <a:custGeom>
              <a:avLst/>
              <a:gdLst>
                <a:gd name="T0" fmla="*/ 3 w 135"/>
                <a:gd name="T1" fmla="*/ 61 h 62"/>
                <a:gd name="T2" fmla="*/ 1 w 135"/>
                <a:gd name="T3" fmla="*/ 54 h 62"/>
                <a:gd name="T4" fmla="*/ 7 w 135"/>
                <a:gd name="T5" fmla="*/ 43 h 62"/>
                <a:gd name="T6" fmla="*/ 17 w 135"/>
                <a:gd name="T7" fmla="*/ 33 h 62"/>
                <a:gd name="T8" fmla="*/ 22 w 135"/>
                <a:gd name="T9" fmla="*/ 32 h 62"/>
                <a:gd name="T10" fmla="*/ 43 w 135"/>
                <a:gd name="T11" fmla="*/ 25 h 62"/>
                <a:gd name="T12" fmla="*/ 44 w 135"/>
                <a:gd name="T13" fmla="*/ 0 h 62"/>
                <a:gd name="T14" fmla="*/ 51 w 135"/>
                <a:gd name="T15" fmla="*/ 18 h 62"/>
                <a:gd name="T16" fmla="*/ 51 w 135"/>
                <a:gd name="T17" fmla="*/ 32 h 62"/>
                <a:gd name="T18" fmla="*/ 57 w 135"/>
                <a:gd name="T19" fmla="*/ 37 h 62"/>
                <a:gd name="T20" fmla="*/ 71 w 135"/>
                <a:gd name="T21" fmla="*/ 35 h 62"/>
                <a:gd name="T22" fmla="*/ 81 w 135"/>
                <a:gd name="T23" fmla="*/ 26 h 62"/>
                <a:gd name="T24" fmla="*/ 84 w 135"/>
                <a:gd name="T25" fmla="*/ 23 h 62"/>
                <a:gd name="T26" fmla="*/ 86 w 135"/>
                <a:gd name="T27" fmla="*/ 32 h 62"/>
                <a:gd name="T28" fmla="*/ 101 w 135"/>
                <a:gd name="T29" fmla="*/ 43 h 62"/>
                <a:gd name="T30" fmla="*/ 116 w 135"/>
                <a:gd name="T31" fmla="*/ 42 h 62"/>
                <a:gd name="T32" fmla="*/ 128 w 135"/>
                <a:gd name="T33" fmla="*/ 43 h 62"/>
                <a:gd name="T34" fmla="*/ 131 w 135"/>
                <a:gd name="T35" fmla="*/ 55 h 62"/>
                <a:gd name="T36" fmla="*/ 121 w 135"/>
                <a:gd name="T37" fmla="*/ 61 h 62"/>
                <a:gd name="T38" fmla="*/ 117 w 135"/>
                <a:gd name="T39" fmla="*/ 61 h 62"/>
                <a:gd name="T40" fmla="*/ 35 w 135"/>
                <a:gd name="T41" fmla="*/ 61 h 62"/>
                <a:gd name="T42" fmla="*/ 4 w 135"/>
                <a:gd name="T43" fmla="*/ 62 h 62"/>
                <a:gd name="T44" fmla="*/ 3 w 135"/>
                <a:gd name="T4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62">
                  <a:moveTo>
                    <a:pt x="3" y="61"/>
                  </a:moveTo>
                  <a:cubicBezTo>
                    <a:pt x="0" y="60"/>
                    <a:pt x="0" y="57"/>
                    <a:pt x="1" y="54"/>
                  </a:cubicBezTo>
                  <a:cubicBezTo>
                    <a:pt x="1" y="50"/>
                    <a:pt x="4" y="46"/>
                    <a:pt x="7" y="43"/>
                  </a:cubicBezTo>
                  <a:cubicBezTo>
                    <a:pt x="10" y="40"/>
                    <a:pt x="14" y="37"/>
                    <a:pt x="17" y="33"/>
                  </a:cubicBezTo>
                  <a:cubicBezTo>
                    <a:pt x="18" y="31"/>
                    <a:pt x="19" y="31"/>
                    <a:pt x="22" y="32"/>
                  </a:cubicBezTo>
                  <a:cubicBezTo>
                    <a:pt x="28" y="36"/>
                    <a:pt x="40" y="35"/>
                    <a:pt x="43" y="25"/>
                  </a:cubicBezTo>
                  <a:cubicBezTo>
                    <a:pt x="45" y="17"/>
                    <a:pt x="46" y="8"/>
                    <a:pt x="44" y="0"/>
                  </a:cubicBezTo>
                  <a:cubicBezTo>
                    <a:pt x="50" y="3"/>
                    <a:pt x="52" y="11"/>
                    <a:pt x="51" y="18"/>
                  </a:cubicBezTo>
                  <a:cubicBezTo>
                    <a:pt x="51" y="23"/>
                    <a:pt x="49" y="27"/>
                    <a:pt x="51" y="32"/>
                  </a:cubicBezTo>
                  <a:cubicBezTo>
                    <a:pt x="52" y="35"/>
                    <a:pt x="54" y="37"/>
                    <a:pt x="57" y="37"/>
                  </a:cubicBezTo>
                  <a:cubicBezTo>
                    <a:pt x="62" y="37"/>
                    <a:pt x="67" y="38"/>
                    <a:pt x="71" y="35"/>
                  </a:cubicBezTo>
                  <a:cubicBezTo>
                    <a:pt x="75" y="33"/>
                    <a:pt x="79" y="30"/>
                    <a:pt x="81" y="26"/>
                  </a:cubicBezTo>
                  <a:cubicBezTo>
                    <a:pt x="82" y="25"/>
                    <a:pt x="82" y="24"/>
                    <a:pt x="84" y="23"/>
                  </a:cubicBezTo>
                  <a:cubicBezTo>
                    <a:pt x="84" y="26"/>
                    <a:pt x="85" y="29"/>
                    <a:pt x="86" y="32"/>
                  </a:cubicBezTo>
                  <a:cubicBezTo>
                    <a:pt x="89" y="39"/>
                    <a:pt x="94" y="42"/>
                    <a:pt x="101" y="43"/>
                  </a:cubicBezTo>
                  <a:cubicBezTo>
                    <a:pt x="106" y="43"/>
                    <a:pt x="111" y="43"/>
                    <a:pt x="116" y="42"/>
                  </a:cubicBezTo>
                  <a:cubicBezTo>
                    <a:pt x="120" y="42"/>
                    <a:pt x="124" y="42"/>
                    <a:pt x="128" y="43"/>
                  </a:cubicBezTo>
                  <a:cubicBezTo>
                    <a:pt x="134" y="46"/>
                    <a:pt x="135" y="50"/>
                    <a:pt x="131" y="55"/>
                  </a:cubicBezTo>
                  <a:cubicBezTo>
                    <a:pt x="128" y="58"/>
                    <a:pt x="124" y="59"/>
                    <a:pt x="121" y="61"/>
                  </a:cubicBezTo>
                  <a:cubicBezTo>
                    <a:pt x="120" y="62"/>
                    <a:pt x="119" y="61"/>
                    <a:pt x="117" y="61"/>
                  </a:cubicBezTo>
                  <a:cubicBezTo>
                    <a:pt x="90" y="61"/>
                    <a:pt x="63" y="61"/>
                    <a:pt x="35" y="61"/>
                  </a:cubicBezTo>
                  <a:cubicBezTo>
                    <a:pt x="25" y="61"/>
                    <a:pt x="14" y="61"/>
                    <a:pt x="4" y="62"/>
                  </a:cubicBezTo>
                  <a:cubicBezTo>
                    <a:pt x="4" y="62"/>
                    <a:pt x="3" y="61"/>
                    <a:pt x="3" y="61"/>
                  </a:cubicBezTo>
                  <a:close/>
                </a:path>
              </a:pathLst>
            </a:custGeom>
            <a:solidFill>
              <a:srgbClr val="E84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8" name="Freeform 48">
              <a:extLst>
                <a:ext uri="{FF2B5EF4-FFF2-40B4-BE49-F238E27FC236}">
                  <a16:creationId xmlns:a16="http://schemas.microsoft.com/office/drawing/2014/main" id="{A00115A4-B2AA-6849-16C5-92055F1D4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204"/>
              <a:ext cx="193" cy="361"/>
            </a:xfrm>
            <a:custGeom>
              <a:avLst/>
              <a:gdLst>
                <a:gd name="T0" fmla="*/ 3 w 41"/>
                <a:gd name="T1" fmla="*/ 22 h 77"/>
                <a:gd name="T2" fmla="*/ 4 w 41"/>
                <a:gd name="T3" fmla="*/ 1 h 77"/>
                <a:gd name="T4" fmla="*/ 11 w 41"/>
                <a:gd name="T5" fmla="*/ 1 h 77"/>
                <a:gd name="T6" fmla="*/ 37 w 41"/>
                <a:gd name="T7" fmla="*/ 0 h 77"/>
                <a:gd name="T8" fmla="*/ 37 w 41"/>
                <a:gd name="T9" fmla="*/ 10 h 77"/>
                <a:gd name="T10" fmla="*/ 38 w 41"/>
                <a:gd name="T11" fmla="*/ 24 h 77"/>
                <a:gd name="T12" fmla="*/ 38 w 41"/>
                <a:gd name="T13" fmla="*/ 24 h 77"/>
                <a:gd name="T14" fmla="*/ 39 w 41"/>
                <a:gd name="T15" fmla="*/ 41 h 77"/>
                <a:gd name="T16" fmla="*/ 39 w 41"/>
                <a:gd name="T17" fmla="*/ 46 h 77"/>
                <a:gd name="T18" fmla="*/ 40 w 41"/>
                <a:gd name="T19" fmla="*/ 47 h 77"/>
                <a:gd name="T20" fmla="*/ 41 w 41"/>
                <a:gd name="T21" fmla="*/ 66 h 77"/>
                <a:gd name="T22" fmla="*/ 41 w 41"/>
                <a:gd name="T23" fmla="*/ 67 h 77"/>
                <a:gd name="T24" fmla="*/ 41 w 41"/>
                <a:gd name="T25" fmla="*/ 69 h 77"/>
                <a:gd name="T26" fmla="*/ 39 w 41"/>
                <a:gd name="T27" fmla="*/ 72 h 77"/>
                <a:gd name="T28" fmla="*/ 17 w 41"/>
                <a:gd name="T29" fmla="*/ 76 h 77"/>
                <a:gd name="T30" fmla="*/ 2 w 41"/>
                <a:gd name="T31" fmla="*/ 72 h 77"/>
                <a:gd name="T32" fmla="*/ 0 w 41"/>
                <a:gd name="T33" fmla="*/ 69 h 77"/>
                <a:gd name="T34" fmla="*/ 2 w 41"/>
                <a:gd name="T35" fmla="*/ 39 h 77"/>
                <a:gd name="T36" fmla="*/ 3 w 41"/>
                <a:gd name="T37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77">
                  <a:moveTo>
                    <a:pt x="3" y="22"/>
                  </a:moveTo>
                  <a:cubicBezTo>
                    <a:pt x="3" y="15"/>
                    <a:pt x="3" y="8"/>
                    <a:pt x="4" y="1"/>
                  </a:cubicBezTo>
                  <a:cubicBezTo>
                    <a:pt x="6" y="1"/>
                    <a:pt x="9" y="1"/>
                    <a:pt x="11" y="1"/>
                  </a:cubicBezTo>
                  <a:cubicBezTo>
                    <a:pt x="20" y="1"/>
                    <a:pt x="28" y="1"/>
                    <a:pt x="37" y="0"/>
                  </a:cubicBezTo>
                  <a:cubicBezTo>
                    <a:pt x="37" y="4"/>
                    <a:pt x="37" y="7"/>
                    <a:pt x="37" y="10"/>
                  </a:cubicBezTo>
                  <a:cubicBezTo>
                    <a:pt x="38" y="15"/>
                    <a:pt x="40" y="19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30"/>
                    <a:pt x="40" y="35"/>
                    <a:pt x="39" y="41"/>
                  </a:cubicBezTo>
                  <a:cubicBezTo>
                    <a:pt x="39" y="42"/>
                    <a:pt x="39" y="44"/>
                    <a:pt x="39" y="46"/>
                  </a:cubicBezTo>
                  <a:cubicBezTo>
                    <a:pt x="40" y="46"/>
                    <a:pt x="40" y="47"/>
                    <a:pt x="40" y="47"/>
                  </a:cubicBezTo>
                  <a:cubicBezTo>
                    <a:pt x="40" y="54"/>
                    <a:pt x="41" y="60"/>
                    <a:pt x="41" y="6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40" y="69"/>
                    <a:pt x="41" y="69"/>
                  </a:cubicBezTo>
                  <a:cubicBezTo>
                    <a:pt x="40" y="70"/>
                    <a:pt x="41" y="72"/>
                    <a:pt x="39" y="72"/>
                  </a:cubicBezTo>
                  <a:cubicBezTo>
                    <a:pt x="32" y="74"/>
                    <a:pt x="25" y="77"/>
                    <a:pt x="17" y="76"/>
                  </a:cubicBezTo>
                  <a:cubicBezTo>
                    <a:pt x="12" y="75"/>
                    <a:pt x="7" y="74"/>
                    <a:pt x="2" y="72"/>
                  </a:cubicBezTo>
                  <a:cubicBezTo>
                    <a:pt x="0" y="72"/>
                    <a:pt x="0" y="71"/>
                    <a:pt x="0" y="69"/>
                  </a:cubicBezTo>
                  <a:cubicBezTo>
                    <a:pt x="1" y="59"/>
                    <a:pt x="1" y="49"/>
                    <a:pt x="2" y="39"/>
                  </a:cubicBezTo>
                  <a:cubicBezTo>
                    <a:pt x="2" y="33"/>
                    <a:pt x="2" y="27"/>
                    <a:pt x="3" y="22"/>
                  </a:cubicBezTo>
                  <a:close/>
                </a:path>
              </a:pathLst>
            </a:custGeom>
            <a:solidFill>
              <a:srgbClr val="59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9" name="Freeform 49">
              <a:extLst>
                <a:ext uri="{FF2B5EF4-FFF2-40B4-BE49-F238E27FC236}">
                  <a16:creationId xmlns:a16="http://schemas.microsoft.com/office/drawing/2014/main" id="{4A9BD394-41EF-14A2-2766-07DEFDF3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2283"/>
              <a:ext cx="409" cy="235"/>
            </a:xfrm>
            <a:custGeom>
              <a:avLst/>
              <a:gdLst>
                <a:gd name="T0" fmla="*/ 2 w 87"/>
                <a:gd name="T1" fmla="*/ 50 h 50"/>
                <a:gd name="T2" fmla="*/ 0 w 87"/>
                <a:gd name="T3" fmla="*/ 29 h 50"/>
                <a:gd name="T4" fmla="*/ 11 w 87"/>
                <a:gd name="T5" fmla="*/ 20 h 50"/>
                <a:gd name="T6" fmla="*/ 13 w 87"/>
                <a:gd name="T7" fmla="*/ 0 h 50"/>
                <a:gd name="T8" fmla="*/ 18 w 87"/>
                <a:gd name="T9" fmla="*/ 18 h 50"/>
                <a:gd name="T10" fmla="*/ 17 w 87"/>
                <a:gd name="T11" fmla="*/ 25 h 50"/>
                <a:gd name="T12" fmla="*/ 24 w 87"/>
                <a:gd name="T13" fmla="*/ 31 h 50"/>
                <a:gd name="T14" fmla="*/ 44 w 87"/>
                <a:gd name="T15" fmla="*/ 20 h 50"/>
                <a:gd name="T16" fmla="*/ 44 w 87"/>
                <a:gd name="T17" fmla="*/ 19 h 50"/>
                <a:gd name="T18" fmla="*/ 45 w 87"/>
                <a:gd name="T19" fmla="*/ 19 h 50"/>
                <a:gd name="T20" fmla="*/ 47 w 87"/>
                <a:gd name="T21" fmla="*/ 26 h 50"/>
                <a:gd name="T22" fmla="*/ 62 w 87"/>
                <a:gd name="T23" fmla="*/ 35 h 50"/>
                <a:gd name="T24" fmla="*/ 78 w 87"/>
                <a:gd name="T25" fmla="*/ 35 h 50"/>
                <a:gd name="T26" fmla="*/ 85 w 87"/>
                <a:gd name="T27" fmla="*/ 39 h 50"/>
                <a:gd name="T28" fmla="*/ 85 w 87"/>
                <a:gd name="T29" fmla="*/ 44 h 50"/>
                <a:gd name="T30" fmla="*/ 71 w 87"/>
                <a:gd name="T31" fmla="*/ 50 h 50"/>
                <a:gd name="T32" fmla="*/ 2 w 87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0">
                  <a:moveTo>
                    <a:pt x="2" y="50"/>
                  </a:moveTo>
                  <a:cubicBezTo>
                    <a:pt x="0" y="43"/>
                    <a:pt x="0" y="36"/>
                    <a:pt x="0" y="29"/>
                  </a:cubicBezTo>
                  <a:cubicBezTo>
                    <a:pt x="6" y="28"/>
                    <a:pt x="10" y="26"/>
                    <a:pt x="11" y="20"/>
                  </a:cubicBezTo>
                  <a:cubicBezTo>
                    <a:pt x="13" y="13"/>
                    <a:pt x="14" y="7"/>
                    <a:pt x="13" y="0"/>
                  </a:cubicBezTo>
                  <a:cubicBezTo>
                    <a:pt x="19" y="5"/>
                    <a:pt x="19" y="11"/>
                    <a:pt x="18" y="18"/>
                  </a:cubicBezTo>
                  <a:cubicBezTo>
                    <a:pt x="17" y="20"/>
                    <a:pt x="17" y="22"/>
                    <a:pt x="17" y="25"/>
                  </a:cubicBezTo>
                  <a:cubicBezTo>
                    <a:pt x="18" y="29"/>
                    <a:pt x="20" y="30"/>
                    <a:pt x="24" y="31"/>
                  </a:cubicBezTo>
                  <a:cubicBezTo>
                    <a:pt x="33" y="31"/>
                    <a:pt x="39" y="28"/>
                    <a:pt x="44" y="20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4" y="19"/>
                    <a:pt x="45" y="19"/>
                  </a:cubicBezTo>
                  <a:cubicBezTo>
                    <a:pt x="45" y="22"/>
                    <a:pt x="46" y="24"/>
                    <a:pt x="47" y="26"/>
                  </a:cubicBezTo>
                  <a:cubicBezTo>
                    <a:pt x="50" y="32"/>
                    <a:pt x="56" y="36"/>
                    <a:pt x="62" y="35"/>
                  </a:cubicBezTo>
                  <a:cubicBezTo>
                    <a:pt x="68" y="35"/>
                    <a:pt x="73" y="35"/>
                    <a:pt x="78" y="35"/>
                  </a:cubicBezTo>
                  <a:cubicBezTo>
                    <a:pt x="81" y="35"/>
                    <a:pt x="84" y="36"/>
                    <a:pt x="85" y="39"/>
                  </a:cubicBezTo>
                  <a:cubicBezTo>
                    <a:pt x="87" y="41"/>
                    <a:pt x="87" y="43"/>
                    <a:pt x="85" y="44"/>
                  </a:cubicBezTo>
                  <a:cubicBezTo>
                    <a:pt x="81" y="48"/>
                    <a:pt x="77" y="50"/>
                    <a:pt x="71" y="50"/>
                  </a:cubicBezTo>
                  <a:cubicBezTo>
                    <a:pt x="48" y="50"/>
                    <a:pt x="25" y="50"/>
                    <a:pt x="2" y="50"/>
                  </a:cubicBezTo>
                  <a:close/>
                </a:path>
              </a:pathLst>
            </a:custGeom>
            <a:solidFill>
              <a:srgbClr val="E7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0" name="Freeform 50">
              <a:extLst>
                <a:ext uri="{FF2B5EF4-FFF2-40B4-BE49-F238E27FC236}">
                  <a16:creationId xmlns:a16="http://schemas.microsoft.com/office/drawing/2014/main" id="{5DC8AFD2-CCF8-5EF0-8971-996E2FA72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326"/>
              <a:ext cx="103" cy="84"/>
            </a:xfrm>
            <a:custGeom>
              <a:avLst/>
              <a:gdLst>
                <a:gd name="T0" fmla="*/ 1 w 22"/>
                <a:gd name="T1" fmla="*/ 0 h 18"/>
                <a:gd name="T2" fmla="*/ 22 w 22"/>
                <a:gd name="T3" fmla="*/ 3 h 18"/>
                <a:gd name="T4" fmla="*/ 14 w 22"/>
                <a:gd name="T5" fmla="*/ 14 h 18"/>
                <a:gd name="T6" fmla="*/ 5 w 22"/>
                <a:gd name="T7" fmla="*/ 17 h 18"/>
                <a:gd name="T8" fmla="*/ 0 w 22"/>
                <a:gd name="T9" fmla="*/ 13 h 18"/>
                <a:gd name="T10" fmla="*/ 1 w 2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1" y="0"/>
                  </a:moveTo>
                  <a:cubicBezTo>
                    <a:pt x="8" y="1"/>
                    <a:pt x="15" y="2"/>
                    <a:pt x="22" y="3"/>
                  </a:cubicBezTo>
                  <a:cubicBezTo>
                    <a:pt x="21" y="8"/>
                    <a:pt x="18" y="11"/>
                    <a:pt x="14" y="14"/>
                  </a:cubicBezTo>
                  <a:cubicBezTo>
                    <a:pt x="12" y="17"/>
                    <a:pt x="8" y="18"/>
                    <a:pt x="5" y="17"/>
                  </a:cubicBezTo>
                  <a:cubicBezTo>
                    <a:pt x="1" y="17"/>
                    <a:pt x="0" y="16"/>
                    <a:pt x="0" y="13"/>
                  </a:cubicBezTo>
                  <a:cubicBezTo>
                    <a:pt x="0" y="8"/>
                    <a:pt x="2" y="4"/>
                    <a:pt x="1" y="0"/>
                  </a:cubicBezTo>
                  <a:close/>
                </a:path>
              </a:pathLst>
            </a:custGeom>
            <a:solidFill>
              <a:srgbClr val="C2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1" name="Freeform 51">
              <a:extLst>
                <a:ext uri="{FF2B5EF4-FFF2-40B4-BE49-F238E27FC236}">
                  <a16:creationId xmlns:a16="http://schemas.microsoft.com/office/drawing/2014/main" id="{D41C53C7-9120-44E6-968B-952E12CAA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316"/>
              <a:ext cx="33" cy="80"/>
            </a:xfrm>
            <a:custGeom>
              <a:avLst/>
              <a:gdLst>
                <a:gd name="T0" fmla="*/ 1 w 7"/>
                <a:gd name="T1" fmla="*/ 17 h 17"/>
                <a:gd name="T2" fmla="*/ 0 w 7"/>
                <a:gd name="T3" fmla="*/ 0 h 17"/>
                <a:gd name="T4" fmla="*/ 6 w 7"/>
                <a:gd name="T5" fmla="*/ 8 h 17"/>
                <a:gd name="T6" fmla="*/ 3 w 7"/>
                <a:gd name="T7" fmla="*/ 16 h 17"/>
                <a:gd name="T8" fmla="*/ 1 w 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1" y="11"/>
                    <a:pt x="0" y="6"/>
                    <a:pt x="0" y="0"/>
                  </a:cubicBezTo>
                  <a:cubicBezTo>
                    <a:pt x="7" y="0"/>
                    <a:pt x="7" y="1"/>
                    <a:pt x="6" y="8"/>
                  </a:cubicBezTo>
                  <a:cubicBezTo>
                    <a:pt x="6" y="11"/>
                    <a:pt x="5" y="14"/>
                    <a:pt x="3" y="16"/>
                  </a:cubicBezTo>
                  <a:cubicBezTo>
                    <a:pt x="2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C3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2" name="Freeform 52">
              <a:extLst>
                <a:ext uri="{FF2B5EF4-FFF2-40B4-BE49-F238E27FC236}">
                  <a16:creationId xmlns:a16="http://schemas.microsoft.com/office/drawing/2014/main" id="{20109ADB-6A49-AAF9-E769-6A741C6D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2208"/>
              <a:ext cx="28" cy="42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6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4" y="7"/>
                    <a:pt x="3" y="3"/>
                    <a:pt x="0" y="0"/>
                  </a:cubicBezTo>
                  <a:cubicBezTo>
                    <a:pt x="4" y="2"/>
                    <a:pt x="5" y="6"/>
                    <a:pt x="6" y="9"/>
                  </a:cubicBezTo>
                  <a:close/>
                </a:path>
              </a:pathLst>
            </a:custGeom>
            <a:solidFill>
              <a:srgbClr val="F1E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cio 3">
            <a:extLst>
              <a:ext uri="{FF2B5EF4-FFF2-40B4-BE49-F238E27FC236}">
                <a16:creationId xmlns:a16="http://schemas.microsoft.com/office/drawing/2014/main" id="{0271F013-7D35-4614-8A9E-96FE758BFAAC}"/>
              </a:ext>
            </a:extLst>
          </p:cNvPr>
          <p:cNvSpPr/>
          <p:nvPr/>
        </p:nvSpPr>
        <p:spPr>
          <a:xfrm>
            <a:off x="363645" y="-538105"/>
            <a:ext cx="3344718" cy="5690511"/>
          </a:xfrm>
          <a:prstGeom prst="trapezoid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94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091" name="Google Shape;7091;p36"/>
          <p:cNvSpPr/>
          <p:nvPr/>
        </p:nvSpPr>
        <p:spPr>
          <a:xfrm>
            <a:off x="3312249" y="2353809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2" name="Google Shape;7092;p36"/>
          <p:cNvSpPr/>
          <p:nvPr/>
        </p:nvSpPr>
        <p:spPr>
          <a:xfrm>
            <a:off x="3312249" y="3258584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4" name="Google Shape;7094;p36"/>
          <p:cNvSpPr/>
          <p:nvPr/>
        </p:nvSpPr>
        <p:spPr>
          <a:xfrm>
            <a:off x="3312249" y="1451984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3" name="Google Shape;7123;p36"/>
          <p:cNvGrpSpPr/>
          <p:nvPr/>
        </p:nvGrpSpPr>
        <p:grpSpPr>
          <a:xfrm>
            <a:off x="3472149" y="1482434"/>
            <a:ext cx="5317900" cy="449400"/>
            <a:chOff x="2620648" y="1437700"/>
            <a:chExt cx="5317900" cy="449400"/>
          </a:xfrm>
        </p:grpSpPr>
        <p:sp>
          <p:nvSpPr>
            <p:cNvPr id="7124" name="Google Shape;7124;p36"/>
            <p:cNvSpPr txBox="1"/>
            <p:nvPr/>
          </p:nvSpPr>
          <p:spPr>
            <a:xfrm>
              <a:off x="4204148" y="1454500"/>
              <a:ext cx="3734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5" name="Google Shape;7125;p36"/>
            <p:cNvSpPr txBox="1"/>
            <p:nvPr/>
          </p:nvSpPr>
          <p:spPr>
            <a:xfrm>
              <a:off x="2620648" y="14377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26" name="Google Shape;7126;p36"/>
          <p:cNvGrpSpPr/>
          <p:nvPr/>
        </p:nvGrpSpPr>
        <p:grpSpPr>
          <a:xfrm>
            <a:off x="3472149" y="2369034"/>
            <a:ext cx="5317900" cy="449400"/>
            <a:chOff x="2620648" y="2324300"/>
            <a:chExt cx="5317900" cy="449400"/>
          </a:xfrm>
        </p:grpSpPr>
        <p:sp>
          <p:nvSpPr>
            <p:cNvPr id="7127" name="Google Shape;7127;p36"/>
            <p:cNvSpPr txBox="1"/>
            <p:nvPr/>
          </p:nvSpPr>
          <p:spPr>
            <a:xfrm>
              <a:off x="2620648" y="23243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28" name="Google Shape;7128;p36"/>
            <p:cNvSpPr txBox="1"/>
            <p:nvPr/>
          </p:nvSpPr>
          <p:spPr>
            <a:xfrm>
              <a:off x="4204148" y="238850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9" name="Google Shape;7129;p36"/>
          <p:cNvGrpSpPr/>
          <p:nvPr/>
        </p:nvGrpSpPr>
        <p:grpSpPr>
          <a:xfrm>
            <a:off x="3472149" y="3305984"/>
            <a:ext cx="5317900" cy="449400"/>
            <a:chOff x="2620648" y="3261250"/>
            <a:chExt cx="5317900" cy="449400"/>
          </a:xfrm>
        </p:grpSpPr>
        <p:sp>
          <p:nvSpPr>
            <p:cNvPr id="7130" name="Google Shape;7130;p36"/>
            <p:cNvSpPr txBox="1"/>
            <p:nvPr/>
          </p:nvSpPr>
          <p:spPr>
            <a:xfrm>
              <a:off x="2620648" y="326125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31" name="Google Shape;7131;p36"/>
            <p:cNvSpPr txBox="1"/>
            <p:nvPr/>
          </p:nvSpPr>
          <p:spPr>
            <a:xfrm>
              <a:off x="4204148" y="332545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132" name="Google Shape;7132;p36"/>
          <p:cNvCxnSpPr/>
          <p:nvPr/>
        </p:nvCxnSpPr>
        <p:spPr>
          <a:xfrm>
            <a:off x="3326874" y="2165934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3" name="Google Shape;7133;p36"/>
          <p:cNvCxnSpPr/>
          <p:nvPr/>
        </p:nvCxnSpPr>
        <p:spPr>
          <a:xfrm>
            <a:off x="3326874" y="3065209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4" name="Google Shape;7134;p36"/>
          <p:cNvCxnSpPr/>
          <p:nvPr/>
        </p:nvCxnSpPr>
        <p:spPr>
          <a:xfrm>
            <a:off x="3326874" y="3973584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85F6E42-023C-4F09-834A-4860C523892E}"/>
              </a:ext>
            </a:extLst>
          </p:cNvPr>
          <p:cNvGrpSpPr/>
          <p:nvPr/>
        </p:nvGrpSpPr>
        <p:grpSpPr>
          <a:xfrm>
            <a:off x="4690336" y="4467875"/>
            <a:ext cx="3108523" cy="686383"/>
            <a:chOff x="2911430" y="4365891"/>
            <a:chExt cx="3565723" cy="787337"/>
          </a:xfrm>
        </p:grpSpPr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A7EDAAB5-F046-4CCB-A237-71BEF2F38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1430" y="4386451"/>
              <a:ext cx="1075112" cy="764652"/>
            </a:xfrm>
            <a:prstGeom prst="rect">
              <a:avLst/>
            </a:prstGeom>
          </p:spPr>
        </p:pic>
        <p:pic>
          <p:nvPicPr>
            <p:cNvPr id="51" name="Gráfico 50">
              <a:extLst>
                <a:ext uri="{FF2B5EF4-FFF2-40B4-BE49-F238E27FC236}">
                  <a16:creationId xmlns:a16="http://schemas.microsoft.com/office/drawing/2014/main" id="{18DA35A8-0567-42BF-A222-B27385B18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383826" y="4365891"/>
              <a:ext cx="1093327" cy="777607"/>
            </a:xfrm>
            <a:prstGeom prst="rect">
              <a:avLst/>
            </a:prstGeom>
          </p:spPr>
        </p:pic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92D60C96-EB0E-498C-AAD3-70C9C4A60E71}"/>
                </a:ext>
              </a:extLst>
            </p:cNvPr>
            <p:cNvGrpSpPr/>
            <p:nvPr/>
          </p:nvGrpSpPr>
          <p:grpSpPr>
            <a:xfrm>
              <a:off x="3835492" y="4550606"/>
              <a:ext cx="1747258" cy="602622"/>
              <a:chOff x="-2175031" y="5207163"/>
              <a:chExt cx="4067461" cy="1402850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1BB95B9F-A350-40BD-86C8-E34EF825E0DF}"/>
                  </a:ext>
                </a:extLst>
              </p:cNvPr>
              <p:cNvSpPr/>
              <p:nvPr/>
            </p:nvSpPr>
            <p:spPr>
              <a:xfrm>
                <a:off x="-2175031" y="5242600"/>
                <a:ext cx="4067461" cy="1367413"/>
              </a:xfrm>
              <a:custGeom>
                <a:avLst/>
                <a:gdLst>
                  <a:gd name="connsiteX0" fmla="*/ 2448748 w 4067461"/>
                  <a:gd name="connsiteY0" fmla="*/ 397548 h 1367413"/>
                  <a:gd name="connsiteX1" fmla="*/ 2480435 w 4067461"/>
                  <a:gd name="connsiteY1" fmla="*/ 572136 h 1367413"/>
                  <a:gd name="connsiteX2" fmla="*/ 2414638 w 4067461"/>
                  <a:gd name="connsiteY2" fmla="*/ 695156 h 1367413"/>
                  <a:gd name="connsiteX3" fmla="*/ 2367667 w 4067461"/>
                  <a:gd name="connsiteY3" fmla="*/ 856385 h 1367413"/>
                  <a:gd name="connsiteX4" fmla="*/ 2449183 w 4067461"/>
                  <a:gd name="connsiteY4" fmla="*/ 906339 h 1367413"/>
                  <a:gd name="connsiteX5" fmla="*/ 2587673 w 4067461"/>
                  <a:gd name="connsiteY5" fmla="*/ 728768 h 1367413"/>
                  <a:gd name="connsiteX6" fmla="*/ 2559900 w 4067461"/>
                  <a:gd name="connsiteY6" fmla="*/ 620163 h 1367413"/>
                  <a:gd name="connsiteX7" fmla="*/ 2651419 w 4067461"/>
                  <a:gd name="connsiteY7" fmla="*/ 672788 h 1367413"/>
                  <a:gd name="connsiteX8" fmla="*/ 2688449 w 4067461"/>
                  <a:gd name="connsiteY8" fmla="*/ 809166 h 1367413"/>
                  <a:gd name="connsiteX9" fmla="*/ 2668319 w 4067461"/>
                  <a:gd name="connsiteY9" fmla="*/ 928519 h 1367413"/>
                  <a:gd name="connsiteX10" fmla="*/ 2727095 w 4067461"/>
                  <a:gd name="connsiteY10" fmla="*/ 1037870 h 1367413"/>
                  <a:gd name="connsiteX11" fmla="*/ 2808051 w 4067461"/>
                  <a:gd name="connsiteY11" fmla="*/ 1015813 h 1367413"/>
                  <a:gd name="connsiteX12" fmla="*/ 2868380 w 4067461"/>
                  <a:gd name="connsiteY12" fmla="*/ 791583 h 1367413"/>
                  <a:gd name="connsiteX13" fmla="*/ 2941508 w 4067461"/>
                  <a:gd name="connsiteY13" fmla="*/ 573565 h 1367413"/>
                  <a:gd name="connsiteX14" fmla="*/ 2963813 w 4067461"/>
                  <a:gd name="connsiteY14" fmla="*/ 569527 h 1367413"/>
                  <a:gd name="connsiteX15" fmla="*/ 2960086 w 4067461"/>
                  <a:gd name="connsiteY15" fmla="*/ 589160 h 1367413"/>
                  <a:gd name="connsiteX16" fmla="*/ 2985062 w 4067461"/>
                  <a:gd name="connsiteY16" fmla="*/ 740325 h 1367413"/>
                  <a:gd name="connsiteX17" fmla="*/ 3028865 w 4067461"/>
                  <a:gd name="connsiteY17" fmla="*/ 808110 h 1367413"/>
                  <a:gd name="connsiteX18" fmla="*/ 3036196 w 4067461"/>
                  <a:gd name="connsiteY18" fmla="*/ 943741 h 1367413"/>
                  <a:gd name="connsiteX19" fmla="*/ 3017246 w 4067461"/>
                  <a:gd name="connsiteY19" fmla="*/ 982822 h 1367413"/>
                  <a:gd name="connsiteX20" fmla="*/ 3016376 w 4067461"/>
                  <a:gd name="connsiteY20" fmla="*/ 1046009 h 1367413"/>
                  <a:gd name="connsiteX21" fmla="*/ 3094102 w 4067461"/>
                  <a:gd name="connsiteY21" fmla="*/ 1074030 h 1367413"/>
                  <a:gd name="connsiteX22" fmla="*/ 3169343 w 4067461"/>
                  <a:gd name="connsiteY22" fmla="*/ 1022337 h 1367413"/>
                  <a:gd name="connsiteX23" fmla="*/ 3236071 w 4067461"/>
                  <a:gd name="connsiteY23" fmla="*/ 829731 h 1367413"/>
                  <a:gd name="connsiteX24" fmla="*/ 3182079 w 4067461"/>
                  <a:gd name="connsiteY24" fmla="*/ 709694 h 1367413"/>
                  <a:gd name="connsiteX25" fmla="*/ 3175866 w 4067461"/>
                  <a:gd name="connsiteY25" fmla="*/ 702984 h 1367413"/>
                  <a:gd name="connsiteX26" fmla="*/ 3175183 w 4067461"/>
                  <a:gd name="connsiteY26" fmla="*/ 697082 h 1367413"/>
                  <a:gd name="connsiteX27" fmla="*/ 3368037 w 4067461"/>
                  <a:gd name="connsiteY27" fmla="*/ 869992 h 1367413"/>
                  <a:gd name="connsiteX28" fmla="*/ 3376052 w 4067461"/>
                  <a:gd name="connsiteY28" fmla="*/ 959647 h 1367413"/>
                  <a:gd name="connsiteX29" fmla="*/ 3439053 w 4067461"/>
                  <a:gd name="connsiteY29" fmla="*/ 1048743 h 1367413"/>
                  <a:gd name="connsiteX30" fmla="*/ 3530261 w 4067461"/>
                  <a:gd name="connsiteY30" fmla="*/ 1025257 h 1367413"/>
                  <a:gd name="connsiteX31" fmla="*/ 3554430 w 4067461"/>
                  <a:gd name="connsiteY31" fmla="*/ 931253 h 1367413"/>
                  <a:gd name="connsiteX32" fmla="*/ 3541382 w 4067461"/>
                  <a:gd name="connsiteY32" fmla="*/ 894782 h 1367413"/>
                  <a:gd name="connsiteX33" fmla="*/ 3571206 w 4067461"/>
                  <a:gd name="connsiteY33" fmla="*/ 907457 h 1367413"/>
                  <a:gd name="connsiteX34" fmla="*/ 3627434 w 4067461"/>
                  <a:gd name="connsiteY34" fmla="*/ 1083660 h 1367413"/>
                  <a:gd name="connsiteX35" fmla="*/ 3615505 w 4067461"/>
                  <a:gd name="connsiteY35" fmla="*/ 1122182 h 1367413"/>
                  <a:gd name="connsiteX36" fmla="*/ 3605874 w 4067461"/>
                  <a:gd name="connsiteY36" fmla="*/ 1160578 h 1367413"/>
                  <a:gd name="connsiteX37" fmla="*/ 3646819 w 4067461"/>
                  <a:gd name="connsiteY37" fmla="*/ 1145667 h 1367413"/>
                  <a:gd name="connsiteX38" fmla="*/ 3732249 w 4067461"/>
                  <a:gd name="connsiteY38" fmla="*/ 841474 h 1367413"/>
                  <a:gd name="connsiteX39" fmla="*/ 3691988 w 4067461"/>
                  <a:gd name="connsiteY39" fmla="*/ 791086 h 1367413"/>
                  <a:gd name="connsiteX40" fmla="*/ 3722556 w 4067461"/>
                  <a:gd name="connsiteY40" fmla="*/ 786488 h 1367413"/>
                  <a:gd name="connsiteX41" fmla="*/ 3880493 w 4067461"/>
                  <a:gd name="connsiteY41" fmla="*/ 1091551 h 1367413"/>
                  <a:gd name="connsiteX42" fmla="*/ 3855579 w 4067461"/>
                  <a:gd name="connsiteY42" fmla="*/ 1141566 h 1367413"/>
                  <a:gd name="connsiteX43" fmla="*/ 3852224 w 4067461"/>
                  <a:gd name="connsiteY43" fmla="*/ 1211153 h 1367413"/>
                  <a:gd name="connsiteX44" fmla="*/ 3915224 w 4067461"/>
                  <a:gd name="connsiteY44" fmla="*/ 1257316 h 1367413"/>
                  <a:gd name="connsiteX45" fmla="*/ 3965985 w 4067461"/>
                  <a:gd name="connsiteY45" fmla="*/ 1203014 h 1367413"/>
                  <a:gd name="connsiteX46" fmla="*/ 3968967 w 4067461"/>
                  <a:gd name="connsiteY46" fmla="*/ 1165922 h 1367413"/>
                  <a:gd name="connsiteX47" fmla="*/ 3987980 w 4067461"/>
                  <a:gd name="connsiteY47" fmla="*/ 1104412 h 1367413"/>
                  <a:gd name="connsiteX48" fmla="*/ 4015317 w 4067461"/>
                  <a:gd name="connsiteY48" fmla="*/ 1087388 h 1367413"/>
                  <a:gd name="connsiteX49" fmla="*/ 4020225 w 4067461"/>
                  <a:gd name="connsiteY49" fmla="*/ 1114477 h 1367413"/>
                  <a:gd name="connsiteX50" fmla="*/ 4044829 w 4067461"/>
                  <a:gd name="connsiteY50" fmla="*/ 1182697 h 1367413"/>
                  <a:gd name="connsiteX51" fmla="*/ 4031596 w 4067461"/>
                  <a:gd name="connsiteY51" fmla="*/ 1338397 h 1367413"/>
                  <a:gd name="connsiteX52" fmla="*/ 3965302 w 4067461"/>
                  <a:gd name="connsiteY52" fmla="*/ 1367412 h 1367413"/>
                  <a:gd name="connsiteX53" fmla="*/ 3030356 w 4067461"/>
                  <a:gd name="connsiteY53" fmla="*/ 1363746 h 1367413"/>
                  <a:gd name="connsiteX54" fmla="*/ 2331631 w 4067461"/>
                  <a:gd name="connsiteY54" fmla="*/ 1359584 h 1367413"/>
                  <a:gd name="connsiteX55" fmla="*/ 1126664 w 4067461"/>
                  <a:gd name="connsiteY55" fmla="*/ 1351507 h 1367413"/>
                  <a:gd name="connsiteX56" fmla="*/ 167052 w 4067461"/>
                  <a:gd name="connsiteY56" fmla="*/ 1346288 h 1367413"/>
                  <a:gd name="connsiteX57" fmla="*/ 27443 w 4067461"/>
                  <a:gd name="connsiteY57" fmla="*/ 1343181 h 1367413"/>
                  <a:gd name="connsiteX58" fmla="*/ 4082 w 4067461"/>
                  <a:gd name="connsiteY58" fmla="*/ 1324604 h 1367413"/>
                  <a:gd name="connsiteX59" fmla="*/ 227443 w 4067461"/>
                  <a:gd name="connsiteY59" fmla="*/ 999100 h 1367413"/>
                  <a:gd name="connsiteX60" fmla="*/ 235706 w 4067461"/>
                  <a:gd name="connsiteY60" fmla="*/ 1002952 h 1367413"/>
                  <a:gd name="connsiteX61" fmla="*/ 168605 w 4067461"/>
                  <a:gd name="connsiteY61" fmla="*/ 1126220 h 1367413"/>
                  <a:gd name="connsiteX62" fmla="*/ 199049 w 4067461"/>
                  <a:gd name="connsiteY62" fmla="*/ 1208108 h 1367413"/>
                  <a:gd name="connsiteX63" fmla="*/ 301503 w 4067461"/>
                  <a:gd name="connsiteY63" fmla="*/ 1199721 h 1367413"/>
                  <a:gd name="connsiteX64" fmla="*/ 376681 w 4067461"/>
                  <a:gd name="connsiteY64" fmla="*/ 1055701 h 1367413"/>
                  <a:gd name="connsiteX65" fmla="*/ 345740 w 4067461"/>
                  <a:gd name="connsiteY65" fmla="*/ 948836 h 1367413"/>
                  <a:gd name="connsiteX66" fmla="*/ 446889 w 4067461"/>
                  <a:gd name="connsiteY66" fmla="*/ 994937 h 1367413"/>
                  <a:gd name="connsiteX67" fmla="*/ 469381 w 4067461"/>
                  <a:gd name="connsiteY67" fmla="*/ 1115036 h 1367413"/>
                  <a:gd name="connsiteX68" fmla="*/ 486342 w 4067461"/>
                  <a:gd name="connsiteY68" fmla="*/ 1172818 h 1367413"/>
                  <a:gd name="connsiteX69" fmla="*/ 553195 w 4067461"/>
                  <a:gd name="connsiteY69" fmla="*/ 1153433 h 1367413"/>
                  <a:gd name="connsiteX70" fmla="*/ 579663 w 4067461"/>
                  <a:gd name="connsiteY70" fmla="*/ 1048805 h 1367413"/>
                  <a:gd name="connsiteX71" fmla="*/ 558228 w 4067461"/>
                  <a:gd name="connsiteY71" fmla="*/ 967972 h 1367413"/>
                  <a:gd name="connsiteX72" fmla="*/ 606504 w 4067461"/>
                  <a:gd name="connsiteY72" fmla="*/ 754056 h 1367413"/>
                  <a:gd name="connsiteX73" fmla="*/ 774506 w 4067461"/>
                  <a:gd name="connsiteY73" fmla="*/ 741257 h 1367413"/>
                  <a:gd name="connsiteX74" fmla="*/ 750958 w 4067461"/>
                  <a:gd name="connsiteY74" fmla="*/ 752565 h 1367413"/>
                  <a:gd name="connsiteX75" fmla="*/ 673667 w 4067461"/>
                  <a:gd name="connsiteY75" fmla="*/ 843214 h 1367413"/>
                  <a:gd name="connsiteX76" fmla="*/ 721881 w 4067461"/>
                  <a:gd name="connsiteY76" fmla="*/ 975925 h 1367413"/>
                  <a:gd name="connsiteX77" fmla="*/ 821787 w 4067461"/>
                  <a:gd name="connsiteY77" fmla="*/ 962319 h 1367413"/>
                  <a:gd name="connsiteX78" fmla="*/ 868820 w 4067461"/>
                  <a:gd name="connsiteY78" fmla="*/ 855764 h 1367413"/>
                  <a:gd name="connsiteX79" fmla="*/ 882117 w 4067461"/>
                  <a:gd name="connsiteY79" fmla="*/ 828116 h 1367413"/>
                  <a:gd name="connsiteX80" fmla="*/ 907839 w 4067461"/>
                  <a:gd name="connsiteY80" fmla="*/ 848122 h 1367413"/>
                  <a:gd name="connsiteX81" fmla="*/ 916040 w 4067461"/>
                  <a:gd name="connsiteY81" fmla="*/ 953931 h 1367413"/>
                  <a:gd name="connsiteX82" fmla="*/ 893549 w 4067461"/>
                  <a:gd name="connsiteY82" fmla="*/ 1028115 h 1367413"/>
                  <a:gd name="connsiteX83" fmla="*/ 921259 w 4067461"/>
                  <a:gd name="connsiteY83" fmla="*/ 1112738 h 1367413"/>
                  <a:gd name="connsiteX84" fmla="*/ 1002153 w 4067461"/>
                  <a:gd name="connsiteY84" fmla="*/ 1091862 h 1367413"/>
                  <a:gd name="connsiteX85" fmla="*/ 1074412 w 4067461"/>
                  <a:gd name="connsiteY85" fmla="*/ 957348 h 1367413"/>
                  <a:gd name="connsiteX86" fmla="*/ 1297275 w 4067461"/>
                  <a:gd name="connsiteY86" fmla="*/ 791956 h 1367413"/>
                  <a:gd name="connsiteX87" fmla="*/ 1354498 w 4067461"/>
                  <a:gd name="connsiteY87" fmla="*/ 809849 h 1367413"/>
                  <a:gd name="connsiteX88" fmla="*/ 1304669 w 4067461"/>
                  <a:gd name="connsiteY88" fmla="*/ 834577 h 1367413"/>
                  <a:gd name="connsiteX89" fmla="*/ 1241295 w 4067461"/>
                  <a:gd name="connsiteY89" fmla="*/ 1040355 h 1367413"/>
                  <a:gd name="connsiteX90" fmla="*/ 1378853 w 4067461"/>
                  <a:gd name="connsiteY90" fmla="*/ 1080057 h 1367413"/>
                  <a:gd name="connsiteX91" fmla="*/ 1448129 w 4067461"/>
                  <a:gd name="connsiteY91" fmla="*/ 998665 h 1367413"/>
                  <a:gd name="connsiteX92" fmla="*/ 1506657 w 4067461"/>
                  <a:gd name="connsiteY92" fmla="*/ 844953 h 1367413"/>
                  <a:gd name="connsiteX93" fmla="*/ 1607557 w 4067461"/>
                  <a:gd name="connsiteY93" fmla="*/ 650421 h 1367413"/>
                  <a:gd name="connsiteX94" fmla="*/ 1706470 w 4067461"/>
                  <a:gd name="connsiteY94" fmla="*/ 583133 h 1367413"/>
                  <a:gd name="connsiteX95" fmla="*/ 1726911 w 4067461"/>
                  <a:gd name="connsiteY95" fmla="*/ 581642 h 1367413"/>
                  <a:gd name="connsiteX96" fmla="*/ 1721319 w 4067461"/>
                  <a:gd name="connsiteY96" fmla="*/ 600033 h 1367413"/>
                  <a:gd name="connsiteX97" fmla="*/ 1747725 w 4067461"/>
                  <a:gd name="connsiteY97" fmla="*/ 835385 h 1367413"/>
                  <a:gd name="connsiteX98" fmla="*/ 1881244 w 4067461"/>
                  <a:gd name="connsiteY98" fmla="*/ 861977 h 1367413"/>
                  <a:gd name="connsiteX99" fmla="*/ 2005879 w 4067461"/>
                  <a:gd name="connsiteY99" fmla="*/ 546663 h 1367413"/>
                  <a:gd name="connsiteX100" fmla="*/ 1927221 w 4067461"/>
                  <a:gd name="connsiteY100" fmla="*/ 350515 h 1367413"/>
                  <a:gd name="connsiteX101" fmla="*/ 2141386 w 4067461"/>
                  <a:gd name="connsiteY101" fmla="*/ 1836 h 1367413"/>
                  <a:gd name="connsiteX102" fmla="*/ 2153191 w 4067461"/>
                  <a:gd name="connsiteY102" fmla="*/ 2520 h 1367413"/>
                  <a:gd name="connsiteX103" fmla="*/ 2132377 w 4067461"/>
                  <a:gd name="connsiteY103" fmla="*/ 23147 h 1367413"/>
                  <a:gd name="connsiteX104" fmla="*/ 2045394 w 4067461"/>
                  <a:gd name="connsiteY104" fmla="*/ 209167 h 1367413"/>
                  <a:gd name="connsiteX105" fmla="*/ 2114670 w 4067461"/>
                  <a:gd name="connsiteY105" fmla="*/ 307521 h 1367413"/>
                  <a:gd name="connsiteX106" fmla="*/ 2239491 w 4067461"/>
                  <a:gd name="connsiteY106" fmla="*/ 266452 h 1367413"/>
                  <a:gd name="connsiteX107" fmla="*/ 2273601 w 4067461"/>
                  <a:gd name="connsiteY107" fmla="*/ 180277 h 1367413"/>
                  <a:gd name="connsiteX108" fmla="*/ 2285344 w 4067461"/>
                  <a:gd name="connsiteY108" fmla="*/ 157661 h 1367413"/>
                  <a:gd name="connsiteX109" fmla="*/ 2305536 w 4067461"/>
                  <a:gd name="connsiteY109" fmla="*/ 174809 h 1367413"/>
                  <a:gd name="connsiteX110" fmla="*/ 2305598 w 4067461"/>
                  <a:gd name="connsiteY110" fmla="*/ 328769 h 1367413"/>
                  <a:gd name="connsiteX111" fmla="*/ 2241231 w 4067461"/>
                  <a:gd name="connsiteY111" fmla="*/ 455889 h 1367413"/>
                  <a:gd name="connsiteX112" fmla="*/ 2241603 w 4067461"/>
                  <a:gd name="connsiteY112" fmla="*/ 558281 h 1367413"/>
                  <a:gd name="connsiteX113" fmla="*/ 2319205 w 4067461"/>
                  <a:gd name="connsiteY113" fmla="*/ 586426 h 1367413"/>
                  <a:gd name="connsiteX114" fmla="*/ 2439925 w 4067461"/>
                  <a:gd name="connsiteY114" fmla="*/ 437436 h 1367413"/>
                  <a:gd name="connsiteX115" fmla="*/ 2448500 w 4067461"/>
                  <a:gd name="connsiteY115" fmla="*/ 397362 h 136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4067461" h="1367413">
                    <a:moveTo>
                      <a:pt x="2448748" y="397548"/>
                    </a:moveTo>
                    <a:cubicBezTo>
                      <a:pt x="2493669" y="453342"/>
                      <a:pt x="2503175" y="510005"/>
                      <a:pt x="2480435" y="572136"/>
                    </a:cubicBezTo>
                    <a:cubicBezTo>
                      <a:pt x="2464343" y="616187"/>
                      <a:pt x="2437689" y="654770"/>
                      <a:pt x="2414638" y="695156"/>
                    </a:cubicBezTo>
                    <a:cubicBezTo>
                      <a:pt x="2386058" y="745233"/>
                      <a:pt x="2362759" y="796367"/>
                      <a:pt x="2367667" y="856385"/>
                    </a:cubicBezTo>
                    <a:cubicBezTo>
                      <a:pt x="2372078" y="910129"/>
                      <a:pt x="2401466" y="930445"/>
                      <a:pt x="2449183" y="906339"/>
                    </a:cubicBezTo>
                    <a:cubicBezTo>
                      <a:pt x="2522559" y="869371"/>
                      <a:pt x="2568661" y="808234"/>
                      <a:pt x="2587673" y="728768"/>
                    </a:cubicBezTo>
                    <a:cubicBezTo>
                      <a:pt x="2596868" y="690185"/>
                      <a:pt x="2590593" y="652347"/>
                      <a:pt x="2559900" y="620163"/>
                    </a:cubicBezTo>
                    <a:cubicBezTo>
                      <a:pt x="2596495" y="627557"/>
                      <a:pt x="2627002" y="645761"/>
                      <a:pt x="2651419" y="672788"/>
                    </a:cubicBezTo>
                    <a:cubicBezTo>
                      <a:pt x="2686337" y="711558"/>
                      <a:pt x="2695097" y="759026"/>
                      <a:pt x="2688449" y="809166"/>
                    </a:cubicBezTo>
                    <a:cubicBezTo>
                      <a:pt x="2683168" y="849116"/>
                      <a:pt x="2674470" y="888631"/>
                      <a:pt x="2668319" y="928519"/>
                    </a:cubicBezTo>
                    <a:cubicBezTo>
                      <a:pt x="2658813" y="990526"/>
                      <a:pt x="2678446" y="1026500"/>
                      <a:pt x="2727095" y="1037870"/>
                    </a:cubicBezTo>
                    <a:cubicBezTo>
                      <a:pt x="2757974" y="1045077"/>
                      <a:pt x="2784255" y="1034204"/>
                      <a:pt x="2808051" y="1015813"/>
                    </a:cubicBezTo>
                    <a:cubicBezTo>
                      <a:pt x="2872543" y="966046"/>
                      <a:pt x="2898949" y="867258"/>
                      <a:pt x="2868380" y="791583"/>
                    </a:cubicBezTo>
                    <a:cubicBezTo>
                      <a:pt x="2835265" y="709632"/>
                      <a:pt x="2867945" y="611838"/>
                      <a:pt x="2941508" y="573565"/>
                    </a:cubicBezTo>
                    <a:cubicBezTo>
                      <a:pt x="2948405" y="569962"/>
                      <a:pt x="2956233" y="562071"/>
                      <a:pt x="2963813" y="569527"/>
                    </a:cubicBezTo>
                    <a:cubicBezTo>
                      <a:pt x="2970275" y="575864"/>
                      <a:pt x="2962260" y="582699"/>
                      <a:pt x="2960086" y="589160"/>
                    </a:cubicBezTo>
                    <a:cubicBezTo>
                      <a:pt x="2941570" y="643960"/>
                      <a:pt x="2960086" y="693105"/>
                      <a:pt x="2985062" y="740325"/>
                    </a:cubicBezTo>
                    <a:cubicBezTo>
                      <a:pt x="2997613" y="763997"/>
                      <a:pt x="3014699" y="785245"/>
                      <a:pt x="3028865" y="808110"/>
                    </a:cubicBezTo>
                    <a:cubicBezTo>
                      <a:pt x="3055954" y="851850"/>
                      <a:pt x="3060613" y="897019"/>
                      <a:pt x="3036196" y="943741"/>
                    </a:cubicBezTo>
                    <a:cubicBezTo>
                      <a:pt x="3029486" y="956602"/>
                      <a:pt x="3023397" y="969712"/>
                      <a:pt x="3017246" y="982822"/>
                    </a:cubicBezTo>
                    <a:cubicBezTo>
                      <a:pt x="3007429" y="1003760"/>
                      <a:pt x="2996494" y="1025257"/>
                      <a:pt x="3016376" y="1046009"/>
                    </a:cubicBezTo>
                    <a:cubicBezTo>
                      <a:pt x="3037376" y="1067941"/>
                      <a:pt x="3062042" y="1080926"/>
                      <a:pt x="3094102" y="1074030"/>
                    </a:cubicBezTo>
                    <a:cubicBezTo>
                      <a:pt x="3126472" y="1067071"/>
                      <a:pt x="3149833" y="1047127"/>
                      <a:pt x="3169343" y="1022337"/>
                    </a:cubicBezTo>
                    <a:cubicBezTo>
                      <a:pt x="3213704" y="965984"/>
                      <a:pt x="3237252" y="902176"/>
                      <a:pt x="3236071" y="829731"/>
                    </a:cubicBezTo>
                    <a:cubicBezTo>
                      <a:pt x="3235326" y="781766"/>
                      <a:pt x="3220973" y="740325"/>
                      <a:pt x="3182079" y="709694"/>
                    </a:cubicBezTo>
                    <a:cubicBezTo>
                      <a:pt x="3179718" y="707830"/>
                      <a:pt x="3177482" y="705531"/>
                      <a:pt x="3175866" y="702984"/>
                    </a:cubicBezTo>
                    <a:cubicBezTo>
                      <a:pt x="3174934" y="701493"/>
                      <a:pt x="3175369" y="699070"/>
                      <a:pt x="3175183" y="697082"/>
                    </a:cubicBezTo>
                    <a:cubicBezTo>
                      <a:pt x="3276270" y="691987"/>
                      <a:pt x="3357537" y="764680"/>
                      <a:pt x="3368037" y="869992"/>
                    </a:cubicBezTo>
                    <a:cubicBezTo>
                      <a:pt x="3371019" y="899877"/>
                      <a:pt x="3371641" y="930010"/>
                      <a:pt x="3376052" y="959647"/>
                    </a:cubicBezTo>
                    <a:cubicBezTo>
                      <a:pt x="3382017" y="999349"/>
                      <a:pt x="3398357" y="1034142"/>
                      <a:pt x="3439053" y="1048743"/>
                    </a:cubicBezTo>
                    <a:cubicBezTo>
                      <a:pt x="3473473" y="1061045"/>
                      <a:pt x="3504415" y="1049799"/>
                      <a:pt x="3530261" y="1025257"/>
                    </a:cubicBezTo>
                    <a:cubicBezTo>
                      <a:pt x="3557785" y="999224"/>
                      <a:pt x="3564060" y="966978"/>
                      <a:pt x="3554430" y="931253"/>
                    </a:cubicBezTo>
                    <a:cubicBezTo>
                      <a:pt x="3551261" y="919386"/>
                      <a:pt x="3546229" y="908078"/>
                      <a:pt x="3541382" y="894782"/>
                    </a:cubicBezTo>
                    <a:cubicBezTo>
                      <a:pt x="3555797" y="891179"/>
                      <a:pt x="3563563" y="900747"/>
                      <a:pt x="3571206" y="907457"/>
                    </a:cubicBezTo>
                    <a:cubicBezTo>
                      <a:pt x="3625197" y="954801"/>
                      <a:pt x="3643774" y="1013825"/>
                      <a:pt x="3627434" y="1083660"/>
                    </a:cubicBezTo>
                    <a:cubicBezTo>
                      <a:pt x="3624390" y="1096708"/>
                      <a:pt x="3618425" y="1109072"/>
                      <a:pt x="3615505" y="1122182"/>
                    </a:cubicBezTo>
                    <a:cubicBezTo>
                      <a:pt x="3612460" y="1135664"/>
                      <a:pt x="3594070" y="1151259"/>
                      <a:pt x="3605874" y="1160578"/>
                    </a:cubicBezTo>
                    <a:cubicBezTo>
                      <a:pt x="3617928" y="1170022"/>
                      <a:pt x="3634330" y="1153744"/>
                      <a:pt x="3646819" y="1145667"/>
                    </a:cubicBezTo>
                    <a:cubicBezTo>
                      <a:pt x="3738835" y="1085773"/>
                      <a:pt x="3780960" y="933552"/>
                      <a:pt x="3732249" y="841474"/>
                    </a:cubicBezTo>
                    <a:cubicBezTo>
                      <a:pt x="3721997" y="822151"/>
                      <a:pt x="3706029" y="807550"/>
                      <a:pt x="3691988" y="791086"/>
                    </a:cubicBezTo>
                    <a:cubicBezTo>
                      <a:pt x="3702488" y="779964"/>
                      <a:pt x="3713299" y="785183"/>
                      <a:pt x="3722556" y="786488"/>
                    </a:cubicBezTo>
                    <a:cubicBezTo>
                      <a:pt x="3867819" y="806556"/>
                      <a:pt x="3947967" y="961759"/>
                      <a:pt x="3880493" y="1091551"/>
                    </a:cubicBezTo>
                    <a:cubicBezTo>
                      <a:pt x="3871919" y="1108078"/>
                      <a:pt x="3862848" y="1124480"/>
                      <a:pt x="3855579" y="1141566"/>
                    </a:cubicBezTo>
                    <a:cubicBezTo>
                      <a:pt x="3845948" y="1164058"/>
                      <a:pt x="3843401" y="1187419"/>
                      <a:pt x="3852224" y="1211153"/>
                    </a:cubicBezTo>
                    <a:cubicBezTo>
                      <a:pt x="3863097" y="1240354"/>
                      <a:pt x="3888943" y="1260112"/>
                      <a:pt x="3915224" y="1257316"/>
                    </a:cubicBezTo>
                    <a:cubicBezTo>
                      <a:pt x="3947346" y="1253961"/>
                      <a:pt x="3960828" y="1231718"/>
                      <a:pt x="3965985" y="1203014"/>
                    </a:cubicBezTo>
                    <a:cubicBezTo>
                      <a:pt x="3968160" y="1190898"/>
                      <a:pt x="3968036" y="1178286"/>
                      <a:pt x="3968967" y="1165922"/>
                    </a:cubicBezTo>
                    <a:cubicBezTo>
                      <a:pt x="3970645" y="1143989"/>
                      <a:pt x="3974932" y="1122803"/>
                      <a:pt x="3987980" y="1104412"/>
                    </a:cubicBezTo>
                    <a:cubicBezTo>
                      <a:pt x="3994752" y="1094906"/>
                      <a:pt x="4003885" y="1084157"/>
                      <a:pt x="4015317" y="1087388"/>
                    </a:cubicBezTo>
                    <a:cubicBezTo>
                      <a:pt x="4028862" y="1091240"/>
                      <a:pt x="4021033" y="1105282"/>
                      <a:pt x="4020225" y="1114477"/>
                    </a:cubicBezTo>
                    <a:cubicBezTo>
                      <a:pt x="4017927" y="1141380"/>
                      <a:pt x="4030104" y="1161945"/>
                      <a:pt x="4044829" y="1182697"/>
                    </a:cubicBezTo>
                    <a:cubicBezTo>
                      <a:pt x="4079623" y="1231718"/>
                      <a:pt x="4073596" y="1296024"/>
                      <a:pt x="4031596" y="1338397"/>
                    </a:cubicBezTo>
                    <a:cubicBezTo>
                      <a:pt x="4013329" y="1356788"/>
                      <a:pt x="3991894" y="1367536"/>
                      <a:pt x="3965302" y="1367412"/>
                    </a:cubicBezTo>
                    <a:cubicBezTo>
                      <a:pt x="3653653" y="1366418"/>
                      <a:pt x="3342004" y="1368282"/>
                      <a:pt x="3030356" y="1363746"/>
                    </a:cubicBezTo>
                    <a:cubicBezTo>
                      <a:pt x="2797427" y="1360391"/>
                      <a:pt x="2564560" y="1361510"/>
                      <a:pt x="2331631" y="1359584"/>
                    </a:cubicBezTo>
                    <a:cubicBezTo>
                      <a:pt x="1929955" y="1356291"/>
                      <a:pt x="1528278" y="1357099"/>
                      <a:pt x="1126664" y="1351507"/>
                    </a:cubicBezTo>
                    <a:cubicBezTo>
                      <a:pt x="806752" y="1347095"/>
                      <a:pt x="486902" y="1349705"/>
                      <a:pt x="167052" y="1346288"/>
                    </a:cubicBezTo>
                    <a:cubicBezTo>
                      <a:pt x="120515" y="1345791"/>
                      <a:pt x="73979" y="1343865"/>
                      <a:pt x="27443" y="1343181"/>
                    </a:cubicBezTo>
                    <a:cubicBezTo>
                      <a:pt x="14023" y="1342995"/>
                      <a:pt x="6257" y="1338956"/>
                      <a:pt x="4082" y="1324604"/>
                    </a:cubicBezTo>
                    <a:cubicBezTo>
                      <a:pt x="-18596" y="1178348"/>
                      <a:pt x="52855" y="1032651"/>
                      <a:pt x="227443" y="999100"/>
                    </a:cubicBezTo>
                    <a:cubicBezTo>
                      <a:pt x="228996" y="998789"/>
                      <a:pt x="231046" y="1000715"/>
                      <a:pt x="235706" y="1002952"/>
                    </a:cubicBezTo>
                    <a:cubicBezTo>
                      <a:pt x="192090" y="1033210"/>
                      <a:pt x="173762" y="1076702"/>
                      <a:pt x="168605" y="1126220"/>
                    </a:cubicBezTo>
                    <a:cubicBezTo>
                      <a:pt x="165312" y="1157907"/>
                      <a:pt x="166492" y="1190215"/>
                      <a:pt x="199049" y="1208108"/>
                    </a:cubicBezTo>
                    <a:cubicBezTo>
                      <a:pt x="234277" y="1227431"/>
                      <a:pt x="269754" y="1222461"/>
                      <a:pt x="301503" y="1199721"/>
                    </a:cubicBezTo>
                    <a:cubicBezTo>
                      <a:pt x="350400" y="1164679"/>
                      <a:pt x="370592" y="1113421"/>
                      <a:pt x="376681" y="1055701"/>
                    </a:cubicBezTo>
                    <a:cubicBezTo>
                      <a:pt x="380844" y="1016372"/>
                      <a:pt x="374942" y="979280"/>
                      <a:pt x="345740" y="948836"/>
                    </a:cubicBezTo>
                    <a:cubicBezTo>
                      <a:pt x="379539" y="936907"/>
                      <a:pt x="429182" y="959336"/>
                      <a:pt x="446889" y="994937"/>
                    </a:cubicBezTo>
                    <a:cubicBezTo>
                      <a:pt x="465591" y="1032589"/>
                      <a:pt x="475904" y="1072290"/>
                      <a:pt x="469381" y="1115036"/>
                    </a:cubicBezTo>
                    <a:cubicBezTo>
                      <a:pt x="466088" y="1136720"/>
                      <a:pt x="461863" y="1161138"/>
                      <a:pt x="486342" y="1172818"/>
                    </a:cubicBezTo>
                    <a:cubicBezTo>
                      <a:pt x="512313" y="1185182"/>
                      <a:pt x="535426" y="1172383"/>
                      <a:pt x="553195" y="1153433"/>
                    </a:cubicBezTo>
                    <a:cubicBezTo>
                      <a:pt x="580844" y="1123921"/>
                      <a:pt x="585131" y="1086953"/>
                      <a:pt x="579663" y="1048805"/>
                    </a:cubicBezTo>
                    <a:cubicBezTo>
                      <a:pt x="575687" y="1021157"/>
                      <a:pt x="567175" y="994564"/>
                      <a:pt x="558228" y="967972"/>
                    </a:cubicBezTo>
                    <a:cubicBezTo>
                      <a:pt x="531015" y="887264"/>
                      <a:pt x="544186" y="814385"/>
                      <a:pt x="606504" y="754056"/>
                    </a:cubicBezTo>
                    <a:cubicBezTo>
                      <a:pt x="652046" y="709943"/>
                      <a:pt x="724801" y="705283"/>
                      <a:pt x="774506" y="741257"/>
                    </a:cubicBezTo>
                    <a:cubicBezTo>
                      <a:pt x="770219" y="752316"/>
                      <a:pt x="759408" y="750576"/>
                      <a:pt x="750958" y="752565"/>
                    </a:cubicBezTo>
                    <a:cubicBezTo>
                      <a:pt x="702682" y="763748"/>
                      <a:pt x="678886" y="799101"/>
                      <a:pt x="673667" y="843214"/>
                    </a:cubicBezTo>
                    <a:cubicBezTo>
                      <a:pt x="667765" y="893353"/>
                      <a:pt x="674475" y="943741"/>
                      <a:pt x="721881" y="975925"/>
                    </a:cubicBezTo>
                    <a:cubicBezTo>
                      <a:pt x="757855" y="1000343"/>
                      <a:pt x="792959" y="995186"/>
                      <a:pt x="821787" y="962319"/>
                    </a:cubicBezTo>
                    <a:cubicBezTo>
                      <a:pt x="848441" y="931874"/>
                      <a:pt x="861800" y="895279"/>
                      <a:pt x="868820" y="855764"/>
                    </a:cubicBezTo>
                    <a:cubicBezTo>
                      <a:pt x="870622" y="845637"/>
                      <a:pt x="867578" y="829731"/>
                      <a:pt x="882117" y="828116"/>
                    </a:cubicBezTo>
                    <a:cubicBezTo>
                      <a:pt x="893859" y="826811"/>
                      <a:pt x="902371" y="838305"/>
                      <a:pt x="907839" y="848122"/>
                    </a:cubicBezTo>
                    <a:cubicBezTo>
                      <a:pt x="926602" y="881921"/>
                      <a:pt x="923868" y="918206"/>
                      <a:pt x="916040" y="953931"/>
                    </a:cubicBezTo>
                    <a:cubicBezTo>
                      <a:pt x="910510" y="979094"/>
                      <a:pt x="899886" y="1003076"/>
                      <a:pt x="893549" y="1028115"/>
                    </a:cubicBezTo>
                    <a:cubicBezTo>
                      <a:pt x="883608" y="1067258"/>
                      <a:pt x="894294" y="1097516"/>
                      <a:pt x="921259" y="1112738"/>
                    </a:cubicBezTo>
                    <a:cubicBezTo>
                      <a:pt x="945428" y="1126344"/>
                      <a:pt x="971896" y="1118578"/>
                      <a:pt x="1002153" y="1091862"/>
                    </a:cubicBezTo>
                    <a:cubicBezTo>
                      <a:pt x="1043098" y="1055764"/>
                      <a:pt x="1060619" y="1007798"/>
                      <a:pt x="1074412" y="957348"/>
                    </a:cubicBezTo>
                    <a:cubicBezTo>
                      <a:pt x="1102992" y="852720"/>
                      <a:pt x="1192895" y="786239"/>
                      <a:pt x="1297275" y="791956"/>
                    </a:cubicBezTo>
                    <a:cubicBezTo>
                      <a:pt x="1319705" y="793198"/>
                      <a:pt x="1332876" y="797174"/>
                      <a:pt x="1354498" y="809849"/>
                    </a:cubicBezTo>
                    <a:cubicBezTo>
                      <a:pt x="1336977" y="818361"/>
                      <a:pt x="1319021" y="824077"/>
                      <a:pt x="1304669" y="834577"/>
                    </a:cubicBezTo>
                    <a:cubicBezTo>
                      <a:pt x="1250801" y="873968"/>
                      <a:pt x="1220233" y="975925"/>
                      <a:pt x="1241295" y="1040355"/>
                    </a:cubicBezTo>
                    <a:cubicBezTo>
                      <a:pt x="1256828" y="1087885"/>
                      <a:pt x="1327782" y="1108513"/>
                      <a:pt x="1378853" y="1080057"/>
                    </a:cubicBezTo>
                    <a:cubicBezTo>
                      <a:pt x="1411969" y="1061604"/>
                      <a:pt x="1432162" y="1031905"/>
                      <a:pt x="1448129" y="998665"/>
                    </a:cubicBezTo>
                    <a:cubicBezTo>
                      <a:pt x="1471988" y="949085"/>
                      <a:pt x="1488390" y="896708"/>
                      <a:pt x="1506657" y="844953"/>
                    </a:cubicBezTo>
                    <a:cubicBezTo>
                      <a:pt x="1531198" y="775367"/>
                      <a:pt x="1558847" y="707457"/>
                      <a:pt x="1607557" y="650421"/>
                    </a:cubicBezTo>
                    <a:cubicBezTo>
                      <a:pt x="1634398" y="618983"/>
                      <a:pt x="1667514" y="596740"/>
                      <a:pt x="1706470" y="583133"/>
                    </a:cubicBezTo>
                    <a:cubicBezTo>
                      <a:pt x="1713118" y="580835"/>
                      <a:pt x="1721257" y="575926"/>
                      <a:pt x="1726911" y="581642"/>
                    </a:cubicBezTo>
                    <a:cubicBezTo>
                      <a:pt x="1733994" y="588850"/>
                      <a:pt x="1724922" y="594503"/>
                      <a:pt x="1721319" y="600033"/>
                    </a:cubicBezTo>
                    <a:cubicBezTo>
                      <a:pt x="1677765" y="667632"/>
                      <a:pt x="1689881" y="779157"/>
                      <a:pt x="1747725" y="835385"/>
                    </a:cubicBezTo>
                    <a:cubicBezTo>
                      <a:pt x="1786184" y="872726"/>
                      <a:pt x="1833403" y="875149"/>
                      <a:pt x="1881244" y="861977"/>
                    </a:cubicBezTo>
                    <a:cubicBezTo>
                      <a:pt x="2018491" y="824139"/>
                      <a:pt x="2081368" y="667507"/>
                      <a:pt x="2005879" y="546663"/>
                    </a:cubicBezTo>
                    <a:cubicBezTo>
                      <a:pt x="1967544" y="485339"/>
                      <a:pt x="1933993" y="424700"/>
                      <a:pt x="1927221" y="350515"/>
                    </a:cubicBezTo>
                    <a:cubicBezTo>
                      <a:pt x="1914795" y="213951"/>
                      <a:pt x="2013272" y="50671"/>
                      <a:pt x="2141386" y="1836"/>
                    </a:cubicBezTo>
                    <a:cubicBezTo>
                      <a:pt x="2145114" y="407"/>
                      <a:pt x="2149028" y="-1767"/>
                      <a:pt x="2153191" y="2520"/>
                    </a:cubicBezTo>
                    <a:cubicBezTo>
                      <a:pt x="2151079" y="13952"/>
                      <a:pt x="2139460" y="16499"/>
                      <a:pt x="2132377" y="23147"/>
                    </a:cubicBezTo>
                    <a:cubicBezTo>
                      <a:pt x="2078696" y="73722"/>
                      <a:pt x="2047693" y="135294"/>
                      <a:pt x="2045394" y="209167"/>
                    </a:cubicBezTo>
                    <a:cubicBezTo>
                      <a:pt x="2043841" y="259866"/>
                      <a:pt x="2069687" y="294100"/>
                      <a:pt x="2114670" y="307521"/>
                    </a:cubicBezTo>
                    <a:cubicBezTo>
                      <a:pt x="2169469" y="323923"/>
                      <a:pt x="2210103" y="310751"/>
                      <a:pt x="2239491" y="266452"/>
                    </a:cubicBezTo>
                    <a:cubicBezTo>
                      <a:pt x="2256888" y="240171"/>
                      <a:pt x="2265897" y="210534"/>
                      <a:pt x="2273601" y="180277"/>
                    </a:cubicBezTo>
                    <a:cubicBezTo>
                      <a:pt x="2275713" y="172075"/>
                      <a:pt x="2274036" y="159214"/>
                      <a:pt x="2285344" y="157661"/>
                    </a:cubicBezTo>
                    <a:cubicBezTo>
                      <a:pt x="2295782" y="156232"/>
                      <a:pt x="2300131" y="167664"/>
                      <a:pt x="2305536" y="174809"/>
                    </a:cubicBezTo>
                    <a:cubicBezTo>
                      <a:pt x="2344182" y="226005"/>
                      <a:pt x="2335359" y="278443"/>
                      <a:pt x="2305598" y="328769"/>
                    </a:cubicBezTo>
                    <a:cubicBezTo>
                      <a:pt x="2281305" y="369838"/>
                      <a:pt x="2258192" y="411279"/>
                      <a:pt x="2241231" y="455889"/>
                    </a:cubicBezTo>
                    <a:cubicBezTo>
                      <a:pt x="2228307" y="489813"/>
                      <a:pt x="2224517" y="524544"/>
                      <a:pt x="2241603" y="558281"/>
                    </a:cubicBezTo>
                    <a:cubicBezTo>
                      <a:pt x="2258627" y="591832"/>
                      <a:pt x="2284660" y="601462"/>
                      <a:pt x="2319205" y="586426"/>
                    </a:cubicBezTo>
                    <a:cubicBezTo>
                      <a:pt x="2385064" y="557846"/>
                      <a:pt x="2420416" y="503854"/>
                      <a:pt x="2439925" y="437436"/>
                    </a:cubicBezTo>
                    <a:cubicBezTo>
                      <a:pt x="2443281" y="426004"/>
                      <a:pt x="2444958" y="414075"/>
                      <a:pt x="2448500" y="3973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90055FF2-5DD0-462D-A7BF-BFF5B37459AD}"/>
                  </a:ext>
                </a:extLst>
              </p:cNvPr>
              <p:cNvSpPr/>
              <p:nvPr/>
            </p:nvSpPr>
            <p:spPr>
              <a:xfrm>
                <a:off x="-815004" y="5642136"/>
                <a:ext cx="287706" cy="537432"/>
              </a:xfrm>
              <a:custGeom>
                <a:avLst/>
                <a:gdLst>
                  <a:gd name="connsiteX0" fmla="*/ 124 w 287706"/>
                  <a:gd name="connsiteY0" fmla="*/ 537370 h 537432"/>
                  <a:gd name="connsiteX1" fmla="*/ 48649 w 287706"/>
                  <a:gd name="connsiteY1" fmla="*/ 312208 h 537432"/>
                  <a:gd name="connsiteX2" fmla="*/ 236905 w 287706"/>
                  <a:gd name="connsiteY2" fmla="*/ 18453 h 537432"/>
                  <a:gd name="connsiteX3" fmla="*/ 285243 w 287706"/>
                  <a:gd name="connsiteY3" fmla="*/ 0 h 537432"/>
                  <a:gd name="connsiteX4" fmla="*/ 287604 w 287706"/>
                  <a:gd name="connsiteY4" fmla="*/ 5965 h 537432"/>
                  <a:gd name="connsiteX5" fmla="*/ 168313 w 287706"/>
                  <a:gd name="connsiteY5" fmla="*/ 263000 h 537432"/>
                  <a:gd name="connsiteX6" fmla="*/ 45107 w 287706"/>
                  <a:gd name="connsiteY6" fmla="*/ 501521 h 537432"/>
                  <a:gd name="connsiteX7" fmla="*/ 0 w 287706"/>
                  <a:gd name="connsiteY7" fmla="*/ 537433 h 5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06" h="537432">
                    <a:moveTo>
                      <a:pt x="124" y="537370"/>
                    </a:moveTo>
                    <a:cubicBezTo>
                      <a:pt x="35228" y="460204"/>
                      <a:pt x="36409" y="385150"/>
                      <a:pt x="48649" y="312208"/>
                    </a:cubicBezTo>
                    <a:cubicBezTo>
                      <a:pt x="69587" y="187573"/>
                      <a:pt x="118919" y="80894"/>
                      <a:pt x="236905" y="18453"/>
                    </a:cubicBezTo>
                    <a:cubicBezTo>
                      <a:pt x="252189" y="10376"/>
                      <a:pt x="267287" y="1243"/>
                      <a:pt x="285243" y="0"/>
                    </a:cubicBezTo>
                    <a:cubicBezTo>
                      <a:pt x="286299" y="2547"/>
                      <a:pt x="288163" y="5281"/>
                      <a:pt x="287604" y="5965"/>
                    </a:cubicBezTo>
                    <a:cubicBezTo>
                      <a:pt x="223796" y="80522"/>
                      <a:pt x="200683" y="173904"/>
                      <a:pt x="168313" y="263000"/>
                    </a:cubicBezTo>
                    <a:cubicBezTo>
                      <a:pt x="137496" y="347809"/>
                      <a:pt x="103510" y="430878"/>
                      <a:pt x="45107" y="501521"/>
                    </a:cubicBezTo>
                    <a:cubicBezTo>
                      <a:pt x="34545" y="514258"/>
                      <a:pt x="23734" y="526063"/>
                      <a:pt x="0" y="537433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8810CB61-1C48-4C76-832F-33F3AD386420}"/>
                  </a:ext>
                </a:extLst>
              </p:cNvPr>
              <p:cNvSpPr/>
              <p:nvPr/>
            </p:nvSpPr>
            <p:spPr>
              <a:xfrm>
                <a:off x="-394661" y="5392121"/>
                <a:ext cx="176525" cy="629262"/>
              </a:xfrm>
              <a:custGeom>
                <a:avLst/>
                <a:gdLst>
                  <a:gd name="connsiteX0" fmla="*/ 124794 w 176525"/>
                  <a:gd name="connsiteY0" fmla="*/ 0 h 629262"/>
                  <a:gd name="connsiteX1" fmla="*/ 94722 w 176525"/>
                  <a:gd name="connsiteY1" fmla="*/ 67226 h 629262"/>
                  <a:gd name="connsiteX2" fmla="*/ 101308 w 176525"/>
                  <a:gd name="connsiteY2" fmla="*/ 298415 h 629262"/>
                  <a:gd name="connsiteX3" fmla="*/ 157723 w 176525"/>
                  <a:gd name="connsiteY3" fmla="*/ 412425 h 629262"/>
                  <a:gd name="connsiteX4" fmla="*/ 124359 w 176525"/>
                  <a:gd name="connsiteY4" fmla="*/ 629262 h 629262"/>
                  <a:gd name="connsiteX5" fmla="*/ 131752 w 176525"/>
                  <a:gd name="connsiteY5" fmla="*/ 589250 h 629262"/>
                  <a:gd name="connsiteX6" fmla="*/ 96276 w 176525"/>
                  <a:gd name="connsiteY6" fmla="*/ 456973 h 629262"/>
                  <a:gd name="connsiteX7" fmla="*/ 31597 w 176525"/>
                  <a:gd name="connsiteY7" fmla="*/ 343895 h 629262"/>
                  <a:gd name="connsiteX8" fmla="*/ 40420 w 176525"/>
                  <a:gd name="connsiteY8" fmla="*/ 93383 h 629262"/>
                  <a:gd name="connsiteX9" fmla="*/ 124856 w 176525"/>
                  <a:gd name="connsiteY9" fmla="*/ 0 h 62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25" h="629262">
                    <a:moveTo>
                      <a:pt x="124794" y="0"/>
                    </a:moveTo>
                    <a:cubicBezTo>
                      <a:pt x="114729" y="22429"/>
                      <a:pt x="104353" y="44672"/>
                      <a:pt x="94722" y="67226"/>
                    </a:cubicBezTo>
                    <a:cubicBezTo>
                      <a:pt x="61358" y="145262"/>
                      <a:pt x="64900" y="222429"/>
                      <a:pt x="101308" y="298415"/>
                    </a:cubicBezTo>
                    <a:cubicBezTo>
                      <a:pt x="119637" y="336625"/>
                      <a:pt x="140202" y="373842"/>
                      <a:pt x="157723" y="412425"/>
                    </a:cubicBezTo>
                    <a:cubicBezTo>
                      <a:pt x="193262" y="490834"/>
                      <a:pt x="176363" y="562658"/>
                      <a:pt x="124359" y="629262"/>
                    </a:cubicBezTo>
                    <a:cubicBezTo>
                      <a:pt x="126844" y="615904"/>
                      <a:pt x="129889" y="602670"/>
                      <a:pt x="131752" y="589250"/>
                    </a:cubicBezTo>
                    <a:cubicBezTo>
                      <a:pt x="138649" y="540228"/>
                      <a:pt x="119451" y="497979"/>
                      <a:pt x="96276" y="456973"/>
                    </a:cubicBezTo>
                    <a:cubicBezTo>
                      <a:pt x="74903" y="419197"/>
                      <a:pt x="51852" y="382292"/>
                      <a:pt x="31597" y="343895"/>
                    </a:cubicBezTo>
                    <a:cubicBezTo>
                      <a:pt x="-13137" y="259086"/>
                      <a:pt x="-10527" y="175271"/>
                      <a:pt x="40420" y="93383"/>
                    </a:cubicBezTo>
                    <a:cubicBezTo>
                      <a:pt x="62725" y="57471"/>
                      <a:pt x="86707" y="23051"/>
                      <a:pt x="12485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D54A01B6-7A75-4EF5-A28C-D7959AEB228F}"/>
                  </a:ext>
                </a:extLst>
              </p:cNvPr>
              <p:cNvSpPr/>
              <p:nvPr/>
            </p:nvSpPr>
            <p:spPr>
              <a:xfrm>
                <a:off x="457414" y="5575594"/>
                <a:ext cx="183162" cy="501023"/>
              </a:xfrm>
              <a:custGeom>
                <a:avLst/>
                <a:gdLst>
                  <a:gd name="connsiteX0" fmla="*/ 38979 w 183162"/>
                  <a:gd name="connsiteY0" fmla="*/ 0 h 501023"/>
                  <a:gd name="connsiteX1" fmla="*/ 135406 w 183162"/>
                  <a:gd name="connsiteY1" fmla="*/ 208449 h 501023"/>
                  <a:gd name="connsiteX2" fmla="*/ 150317 w 183162"/>
                  <a:gd name="connsiteY2" fmla="*/ 487914 h 501023"/>
                  <a:gd name="connsiteX3" fmla="*/ 145347 w 183162"/>
                  <a:gd name="connsiteY3" fmla="*/ 495743 h 501023"/>
                  <a:gd name="connsiteX4" fmla="*/ 135841 w 183162"/>
                  <a:gd name="connsiteY4" fmla="*/ 501024 h 501023"/>
                  <a:gd name="connsiteX5" fmla="*/ 35997 w 183162"/>
                  <a:gd name="connsiteY5" fmla="*/ 225225 h 501023"/>
                  <a:gd name="connsiteX6" fmla="*/ 6547 w 183162"/>
                  <a:gd name="connsiteY6" fmla="*/ 58465 h 501023"/>
                  <a:gd name="connsiteX7" fmla="*/ 38979 w 183162"/>
                  <a:gd name="connsiteY7" fmla="*/ 62 h 50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62" h="501023">
                    <a:moveTo>
                      <a:pt x="38979" y="0"/>
                    </a:moveTo>
                    <a:cubicBezTo>
                      <a:pt x="44819" y="86859"/>
                      <a:pt x="93343" y="146256"/>
                      <a:pt x="135406" y="208449"/>
                    </a:cubicBezTo>
                    <a:cubicBezTo>
                      <a:pt x="196667" y="299036"/>
                      <a:pt x="196046" y="392046"/>
                      <a:pt x="150317" y="487914"/>
                    </a:cubicBezTo>
                    <a:cubicBezTo>
                      <a:pt x="149013" y="490710"/>
                      <a:pt x="147335" y="493382"/>
                      <a:pt x="145347" y="495743"/>
                    </a:cubicBezTo>
                    <a:cubicBezTo>
                      <a:pt x="144229" y="497110"/>
                      <a:pt x="142116" y="497669"/>
                      <a:pt x="135841" y="501024"/>
                    </a:cubicBezTo>
                    <a:cubicBezTo>
                      <a:pt x="141557" y="393599"/>
                      <a:pt x="80606" y="312643"/>
                      <a:pt x="35997" y="225225"/>
                    </a:cubicBezTo>
                    <a:cubicBezTo>
                      <a:pt x="9342" y="173035"/>
                      <a:pt x="-10974" y="118794"/>
                      <a:pt x="6547" y="58465"/>
                    </a:cubicBezTo>
                    <a:cubicBezTo>
                      <a:pt x="11952" y="39764"/>
                      <a:pt x="18103" y="21311"/>
                      <a:pt x="38979" y="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27B0CEEB-C20F-4731-9B4E-EE25BBAEEDED}"/>
                  </a:ext>
                </a:extLst>
              </p:cNvPr>
              <p:cNvSpPr/>
              <p:nvPr/>
            </p:nvSpPr>
            <p:spPr>
              <a:xfrm>
                <a:off x="-1208211" y="5780999"/>
                <a:ext cx="310448" cy="334314"/>
              </a:xfrm>
              <a:custGeom>
                <a:avLst/>
                <a:gdLst>
                  <a:gd name="connsiteX0" fmla="*/ 310448 w 310448"/>
                  <a:gd name="connsiteY0" fmla="*/ 0 h 334314"/>
                  <a:gd name="connsiteX1" fmla="*/ 223341 w 310448"/>
                  <a:gd name="connsiteY1" fmla="*/ 87915 h 334314"/>
                  <a:gd name="connsiteX2" fmla="*/ 146547 w 310448"/>
                  <a:gd name="connsiteY2" fmla="*/ 222056 h 334314"/>
                  <a:gd name="connsiteX3" fmla="*/ 51425 w 310448"/>
                  <a:gd name="connsiteY3" fmla="*/ 328735 h 334314"/>
                  <a:gd name="connsiteX4" fmla="*/ 10791 w 310448"/>
                  <a:gd name="connsiteY4" fmla="*/ 314134 h 334314"/>
                  <a:gd name="connsiteX5" fmla="*/ 19365 w 310448"/>
                  <a:gd name="connsiteY5" fmla="*/ 192171 h 334314"/>
                  <a:gd name="connsiteX6" fmla="*/ 72860 w 310448"/>
                  <a:gd name="connsiteY6" fmla="*/ 128362 h 334314"/>
                  <a:gd name="connsiteX7" fmla="*/ 310448 w 310448"/>
                  <a:gd name="connsiteY7" fmla="*/ 0 h 3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448" h="334314">
                    <a:moveTo>
                      <a:pt x="310448" y="0"/>
                    </a:moveTo>
                    <a:cubicBezTo>
                      <a:pt x="281993" y="30631"/>
                      <a:pt x="248877" y="55048"/>
                      <a:pt x="223341" y="87915"/>
                    </a:cubicBezTo>
                    <a:cubicBezTo>
                      <a:pt x="191281" y="129170"/>
                      <a:pt x="169225" y="175644"/>
                      <a:pt x="146547" y="222056"/>
                    </a:cubicBezTo>
                    <a:cubicBezTo>
                      <a:pt x="124863" y="266417"/>
                      <a:pt x="97402" y="305560"/>
                      <a:pt x="51425" y="328735"/>
                    </a:cubicBezTo>
                    <a:cubicBezTo>
                      <a:pt x="31418" y="338800"/>
                      <a:pt x="19614" y="336004"/>
                      <a:pt x="10791" y="314134"/>
                    </a:cubicBezTo>
                    <a:cubicBezTo>
                      <a:pt x="-6357" y="271636"/>
                      <a:pt x="-2754" y="231562"/>
                      <a:pt x="19365" y="192171"/>
                    </a:cubicBezTo>
                    <a:cubicBezTo>
                      <a:pt x="33220" y="167505"/>
                      <a:pt x="51984" y="146940"/>
                      <a:pt x="72860" y="128362"/>
                    </a:cubicBezTo>
                    <a:cubicBezTo>
                      <a:pt x="141825" y="67039"/>
                      <a:pt x="225267" y="31997"/>
                      <a:pt x="310448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7F52396E-A478-41EF-97EC-8FD1D80C5E10}"/>
                  </a:ext>
                </a:extLst>
              </p:cNvPr>
              <p:cNvSpPr/>
              <p:nvPr/>
            </p:nvSpPr>
            <p:spPr>
              <a:xfrm>
                <a:off x="-32535" y="5207163"/>
                <a:ext cx="224797" cy="268772"/>
              </a:xfrm>
              <a:custGeom>
                <a:avLst/>
                <a:gdLst>
                  <a:gd name="connsiteX0" fmla="*/ 224798 w 224797"/>
                  <a:gd name="connsiteY0" fmla="*/ 181 h 268772"/>
                  <a:gd name="connsiteX1" fmla="*/ 103208 w 224797"/>
                  <a:gd name="connsiteY1" fmla="*/ 118727 h 268772"/>
                  <a:gd name="connsiteX2" fmla="*/ 23618 w 224797"/>
                  <a:gd name="connsiteY2" fmla="*/ 268773 h 268772"/>
                  <a:gd name="connsiteX3" fmla="*/ 16597 w 224797"/>
                  <a:gd name="connsiteY3" fmla="*/ 123138 h 268772"/>
                  <a:gd name="connsiteX4" fmla="*/ 224798 w 224797"/>
                  <a:gd name="connsiteY4" fmla="*/ 181 h 2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7" h="268772">
                    <a:moveTo>
                      <a:pt x="224798" y="181"/>
                    </a:moveTo>
                    <a:cubicBezTo>
                      <a:pt x="176957" y="38702"/>
                      <a:pt x="138125" y="76788"/>
                      <a:pt x="103208" y="118727"/>
                    </a:cubicBezTo>
                    <a:cubicBezTo>
                      <a:pt x="68041" y="160976"/>
                      <a:pt x="37908" y="206207"/>
                      <a:pt x="23618" y="268773"/>
                    </a:cubicBezTo>
                    <a:cubicBezTo>
                      <a:pt x="-10430" y="215402"/>
                      <a:pt x="-2974" y="168369"/>
                      <a:pt x="16597" y="123138"/>
                    </a:cubicBezTo>
                    <a:cubicBezTo>
                      <a:pt x="51639" y="41933"/>
                      <a:pt x="127501" y="-3236"/>
                      <a:pt x="224798" y="181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7E6B1556-E13E-41EF-8E21-5B2CE4345D91}"/>
                  </a:ext>
                </a:extLst>
              </p:cNvPr>
              <p:cNvSpPr/>
              <p:nvPr/>
            </p:nvSpPr>
            <p:spPr>
              <a:xfrm>
                <a:off x="1255768" y="5816538"/>
                <a:ext cx="104307" cy="279961"/>
              </a:xfrm>
              <a:custGeom>
                <a:avLst/>
                <a:gdLst>
                  <a:gd name="connsiteX0" fmla="*/ 55783 w 104307"/>
                  <a:gd name="connsiteY0" fmla="*/ 279962 h 279961"/>
                  <a:gd name="connsiteX1" fmla="*/ 3220 w 104307"/>
                  <a:gd name="connsiteY1" fmla="*/ 116868 h 279961"/>
                  <a:gd name="connsiteX2" fmla="*/ 104307 w 104307"/>
                  <a:gd name="connsiteY2" fmla="*/ 0 h 279961"/>
                  <a:gd name="connsiteX3" fmla="*/ 55783 w 104307"/>
                  <a:gd name="connsiteY3" fmla="*/ 279962 h 2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07" h="279961">
                    <a:moveTo>
                      <a:pt x="55783" y="279962"/>
                    </a:moveTo>
                    <a:cubicBezTo>
                      <a:pt x="15025" y="232991"/>
                      <a:pt x="-9082" y="180118"/>
                      <a:pt x="3220" y="116868"/>
                    </a:cubicBezTo>
                    <a:cubicBezTo>
                      <a:pt x="14217" y="60205"/>
                      <a:pt x="50315" y="23051"/>
                      <a:pt x="104307" y="0"/>
                    </a:cubicBezTo>
                    <a:cubicBezTo>
                      <a:pt x="53297" y="87667"/>
                      <a:pt x="46774" y="181609"/>
                      <a:pt x="55783" y="2799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FEDDA1DB-765B-4A70-A6D8-CECE83ADF0B3}"/>
                  </a:ext>
                </a:extLst>
              </p:cNvPr>
              <p:cNvSpPr/>
              <p:nvPr/>
            </p:nvSpPr>
            <p:spPr>
              <a:xfrm>
                <a:off x="1730335" y="5974288"/>
                <a:ext cx="109506" cy="275612"/>
              </a:xfrm>
              <a:custGeom>
                <a:avLst/>
                <a:gdLst>
                  <a:gd name="connsiteX0" fmla="*/ 18804 w 109506"/>
                  <a:gd name="connsiteY0" fmla="*/ 0 h 275612"/>
                  <a:gd name="connsiteX1" fmla="*/ 96591 w 109506"/>
                  <a:gd name="connsiteY1" fmla="*/ 143398 h 275612"/>
                  <a:gd name="connsiteX2" fmla="*/ 72174 w 109506"/>
                  <a:gd name="connsiteY2" fmla="*/ 275613 h 275612"/>
                  <a:gd name="connsiteX3" fmla="*/ 34026 w 109506"/>
                  <a:gd name="connsiteY3" fmla="*/ 138863 h 275612"/>
                  <a:gd name="connsiteX4" fmla="*/ 2463 w 109506"/>
                  <a:gd name="connsiteY4" fmla="*/ 29699 h 275612"/>
                  <a:gd name="connsiteX5" fmla="*/ 18866 w 109506"/>
                  <a:gd name="connsiteY5" fmla="*/ 0 h 27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06" h="275612">
                    <a:moveTo>
                      <a:pt x="18804" y="0"/>
                    </a:moveTo>
                    <a:cubicBezTo>
                      <a:pt x="37753" y="51879"/>
                      <a:pt x="75529" y="92948"/>
                      <a:pt x="96591" y="143398"/>
                    </a:cubicBezTo>
                    <a:cubicBezTo>
                      <a:pt x="118648" y="196209"/>
                      <a:pt x="113677" y="234296"/>
                      <a:pt x="72174" y="275613"/>
                    </a:cubicBezTo>
                    <a:cubicBezTo>
                      <a:pt x="97710" y="212985"/>
                      <a:pt x="62419" y="177073"/>
                      <a:pt x="34026" y="138863"/>
                    </a:cubicBezTo>
                    <a:cubicBezTo>
                      <a:pt x="9794" y="106306"/>
                      <a:pt x="-6422" y="71451"/>
                      <a:pt x="2463" y="29699"/>
                    </a:cubicBezTo>
                    <a:cubicBezTo>
                      <a:pt x="4638" y="19323"/>
                      <a:pt x="4514" y="6648"/>
                      <a:pt x="1886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AB81D64-BA0E-4F06-9FF7-4684991B6191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64" name="Google Shape;765;p17">
            <a:extLst>
              <a:ext uri="{FF2B5EF4-FFF2-40B4-BE49-F238E27FC236}">
                <a16:creationId xmlns:a16="http://schemas.microsoft.com/office/drawing/2014/main" id="{4BBE8E69-B0C4-4836-A39A-697D66E4B9CD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5" name="Google Shape;7525;p40"/>
          <p:cNvSpPr/>
          <p:nvPr/>
        </p:nvSpPr>
        <p:spPr>
          <a:xfrm>
            <a:off x="457204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0"/>
          <p:cNvSpPr/>
          <p:nvPr/>
        </p:nvSpPr>
        <p:spPr>
          <a:xfrm>
            <a:off x="457204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0"/>
          <p:cNvSpPr/>
          <p:nvPr/>
        </p:nvSpPr>
        <p:spPr>
          <a:xfrm>
            <a:off x="6517179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0"/>
          <p:cNvSpPr/>
          <p:nvPr/>
        </p:nvSpPr>
        <p:spPr>
          <a:xfrm>
            <a:off x="6517179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7" name="Google Shape;7667;p40"/>
          <p:cNvSpPr/>
          <p:nvPr/>
        </p:nvSpPr>
        <p:spPr>
          <a:xfrm>
            <a:off x="55727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8" name="Google Shape;7668;p40"/>
          <p:cNvSpPr/>
          <p:nvPr/>
        </p:nvSpPr>
        <p:spPr>
          <a:xfrm>
            <a:off x="83619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9" name="Google Shape;7669;p40"/>
          <p:cNvSpPr/>
          <p:nvPr/>
        </p:nvSpPr>
        <p:spPr>
          <a:xfrm>
            <a:off x="111511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0" name="Google Shape;7670;p40"/>
          <p:cNvSpPr/>
          <p:nvPr/>
        </p:nvSpPr>
        <p:spPr>
          <a:xfrm>
            <a:off x="139403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0"/>
          <p:cNvSpPr/>
          <p:nvPr/>
        </p:nvSpPr>
        <p:spPr>
          <a:xfrm>
            <a:off x="167295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2" name="Google Shape;7672;p40"/>
          <p:cNvGrpSpPr/>
          <p:nvPr/>
        </p:nvGrpSpPr>
        <p:grpSpPr>
          <a:xfrm>
            <a:off x="457199" y="3190400"/>
            <a:ext cx="2047215" cy="1264300"/>
            <a:chOff x="457199" y="3190400"/>
            <a:chExt cx="2047215" cy="1264300"/>
          </a:xfrm>
        </p:grpSpPr>
        <p:sp>
          <p:nvSpPr>
            <p:cNvPr id="7673" name="Google Shape;7673;p40"/>
            <p:cNvSpPr txBox="1"/>
            <p:nvPr/>
          </p:nvSpPr>
          <p:spPr>
            <a:xfrm>
              <a:off x="45719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4" name="Google Shape;7674;p40"/>
            <p:cNvSpPr txBox="1"/>
            <p:nvPr/>
          </p:nvSpPr>
          <p:spPr>
            <a:xfrm>
              <a:off x="195187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75" name="Google Shape;7675;p40"/>
            <p:cNvSpPr txBox="1"/>
            <p:nvPr/>
          </p:nvSpPr>
          <p:spPr>
            <a:xfrm>
              <a:off x="45721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nature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76" name="Google Shape;7676;p40"/>
          <p:cNvSpPr/>
          <p:nvPr/>
        </p:nvSpPr>
        <p:spPr>
          <a:xfrm>
            <a:off x="55727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0"/>
          <p:cNvSpPr/>
          <p:nvPr/>
        </p:nvSpPr>
        <p:spPr>
          <a:xfrm>
            <a:off x="83619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0"/>
          <p:cNvSpPr/>
          <p:nvPr/>
        </p:nvSpPr>
        <p:spPr>
          <a:xfrm>
            <a:off x="111511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9" name="Google Shape;7679;p40"/>
          <p:cNvSpPr/>
          <p:nvPr/>
        </p:nvSpPr>
        <p:spPr>
          <a:xfrm>
            <a:off x="139403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0" name="Google Shape;7680;p40"/>
          <p:cNvSpPr/>
          <p:nvPr/>
        </p:nvSpPr>
        <p:spPr>
          <a:xfrm>
            <a:off x="167295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1" name="Google Shape;7681;p40"/>
          <p:cNvGrpSpPr/>
          <p:nvPr/>
        </p:nvGrpSpPr>
        <p:grpSpPr>
          <a:xfrm>
            <a:off x="457199" y="1394475"/>
            <a:ext cx="2047215" cy="1264300"/>
            <a:chOff x="457199" y="1394475"/>
            <a:chExt cx="2047215" cy="1264300"/>
          </a:xfrm>
        </p:grpSpPr>
        <p:sp>
          <p:nvSpPr>
            <p:cNvPr id="7682" name="Google Shape;7682;p40"/>
            <p:cNvSpPr txBox="1"/>
            <p:nvPr/>
          </p:nvSpPr>
          <p:spPr>
            <a:xfrm>
              <a:off x="45719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3" name="Google Shape;7683;p40"/>
            <p:cNvSpPr txBox="1"/>
            <p:nvPr/>
          </p:nvSpPr>
          <p:spPr>
            <a:xfrm>
              <a:off x="195187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84" name="Google Shape;7684;p40"/>
            <p:cNvSpPr txBox="1"/>
            <p:nvPr/>
          </p:nvSpPr>
          <p:spPr>
            <a:xfrm>
              <a:off x="45721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humans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85" name="Google Shape;7685;p40"/>
          <p:cNvSpPr/>
          <p:nvPr/>
        </p:nvSpPr>
        <p:spPr>
          <a:xfrm>
            <a:off x="673962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6" name="Google Shape;7686;p40"/>
          <p:cNvSpPr/>
          <p:nvPr/>
        </p:nvSpPr>
        <p:spPr>
          <a:xfrm>
            <a:off x="701854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7" name="Google Shape;7687;p40"/>
          <p:cNvSpPr/>
          <p:nvPr/>
        </p:nvSpPr>
        <p:spPr>
          <a:xfrm>
            <a:off x="729746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8" name="Google Shape;7688;p40"/>
          <p:cNvSpPr/>
          <p:nvPr/>
        </p:nvSpPr>
        <p:spPr>
          <a:xfrm>
            <a:off x="757638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9" name="Google Shape;7689;p40"/>
          <p:cNvSpPr/>
          <p:nvPr/>
        </p:nvSpPr>
        <p:spPr>
          <a:xfrm>
            <a:off x="785530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0" name="Google Shape;7690;p40"/>
          <p:cNvGrpSpPr/>
          <p:nvPr/>
        </p:nvGrpSpPr>
        <p:grpSpPr>
          <a:xfrm>
            <a:off x="6639549" y="3190400"/>
            <a:ext cx="2047215" cy="1264300"/>
            <a:chOff x="6639549" y="3190400"/>
            <a:chExt cx="2047215" cy="1264300"/>
          </a:xfrm>
        </p:grpSpPr>
        <p:sp>
          <p:nvSpPr>
            <p:cNvPr id="7691" name="Google Shape;7691;p40"/>
            <p:cNvSpPr txBox="1"/>
            <p:nvPr/>
          </p:nvSpPr>
          <p:spPr>
            <a:xfrm>
              <a:off x="663954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2" name="Google Shape;7692;p40"/>
            <p:cNvSpPr txBox="1"/>
            <p:nvPr/>
          </p:nvSpPr>
          <p:spPr>
            <a:xfrm>
              <a:off x="813422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93" name="Google Shape;7693;p40"/>
            <p:cNvSpPr txBox="1"/>
            <p:nvPr/>
          </p:nvSpPr>
          <p:spPr>
            <a:xfrm>
              <a:off x="663956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material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94" name="Google Shape;7694;p40"/>
          <p:cNvSpPr/>
          <p:nvPr/>
        </p:nvSpPr>
        <p:spPr>
          <a:xfrm>
            <a:off x="673962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5" name="Google Shape;7695;p40"/>
          <p:cNvSpPr/>
          <p:nvPr/>
        </p:nvSpPr>
        <p:spPr>
          <a:xfrm>
            <a:off x="701854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6" name="Google Shape;7696;p40"/>
          <p:cNvSpPr/>
          <p:nvPr/>
        </p:nvSpPr>
        <p:spPr>
          <a:xfrm>
            <a:off x="729746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7" name="Google Shape;7697;p40"/>
          <p:cNvSpPr/>
          <p:nvPr/>
        </p:nvSpPr>
        <p:spPr>
          <a:xfrm>
            <a:off x="757638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8" name="Google Shape;7698;p40"/>
          <p:cNvSpPr/>
          <p:nvPr/>
        </p:nvSpPr>
        <p:spPr>
          <a:xfrm>
            <a:off x="785530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9" name="Google Shape;7699;p40"/>
          <p:cNvGrpSpPr/>
          <p:nvPr/>
        </p:nvGrpSpPr>
        <p:grpSpPr>
          <a:xfrm>
            <a:off x="6639549" y="1394475"/>
            <a:ext cx="2047215" cy="1264300"/>
            <a:chOff x="6639549" y="1394475"/>
            <a:chExt cx="2047215" cy="1264300"/>
          </a:xfrm>
        </p:grpSpPr>
        <p:sp>
          <p:nvSpPr>
            <p:cNvPr id="7700" name="Google Shape;7700;p40"/>
            <p:cNvSpPr txBox="1"/>
            <p:nvPr/>
          </p:nvSpPr>
          <p:spPr>
            <a:xfrm>
              <a:off x="663954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1" name="Google Shape;7701;p40"/>
            <p:cNvSpPr txBox="1"/>
            <p:nvPr/>
          </p:nvSpPr>
          <p:spPr>
            <a:xfrm>
              <a:off x="813422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702" name="Google Shape;7702;p40"/>
            <p:cNvSpPr txBox="1"/>
            <p:nvPr/>
          </p:nvSpPr>
          <p:spPr>
            <a:xfrm>
              <a:off x="663956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weather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7703" name="Google Shape;7703;p40"/>
          <p:cNvCxnSpPr>
            <a:stCxn id="7526" idx="3"/>
          </p:cNvCxnSpPr>
          <p:nvPr/>
        </p:nvCxnSpPr>
        <p:spPr>
          <a:xfrm>
            <a:off x="2626804" y="3431150"/>
            <a:ext cx="826200" cy="56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4" name="Google Shape;7704;p40"/>
          <p:cNvCxnSpPr>
            <a:stCxn id="7527" idx="1"/>
          </p:cNvCxnSpPr>
          <p:nvPr/>
        </p:nvCxnSpPr>
        <p:spPr>
          <a:xfrm flipH="1">
            <a:off x="5399679" y="1635250"/>
            <a:ext cx="1117500" cy="617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5" name="Google Shape;7705;p40"/>
          <p:cNvCxnSpPr>
            <a:stCxn id="7528" idx="1"/>
          </p:cNvCxnSpPr>
          <p:nvPr/>
        </p:nvCxnSpPr>
        <p:spPr>
          <a:xfrm rot="10800000">
            <a:off x="4789179" y="3236450"/>
            <a:ext cx="1728000" cy="194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6" name="Google Shape;7706;p40"/>
          <p:cNvCxnSpPr>
            <a:stCxn id="7525" idx="3"/>
          </p:cNvCxnSpPr>
          <p:nvPr/>
        </p:nvCxnSpPr>
        <p:spPr>
          <a:xfrm>
            <a:off x="2626804" y="1635250"/>
            <a:ext cx="1760100" cy="1759500"/>
          </a:xfrm>
          <a:prstGeom prst="bentConnector3">
            <a:avLst>
              <a:gd name="adj1" fmla="val 9999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837AE876-AAF6-4BAA-AEE2-FFC89722A39B}"/>
              </a:ext>
            </a:extLst>
          </p:cNvPr>
          <p:cNvSpPr txBox="1">
            <a:spLocks/>
          </p:cNvSpPr>
          <p:nvPr/>
        </p:nvSpPr>
        <p:spPr>
          <a:xfrm>
            <a:off x="99378" y="87429"/>
            <a:ext cx="86788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0" indent="0">
              <a:buFont typeface="Roboto"/>
              <a:buNone/>
            </a:pPr>
            <a:r>
              <a:rPr lang="en-US" sz="3600" b="1">
                <a:solidFill>
                  <a:srgbClr val="007E50"/>
                </a:solidFill>
              </a:rPr>
              <a:t>Infographic Style</a:t>
            </a:r>
            <a:endParaRPr lang="en-US" sz="3600" b="1" dirty="0">
              <a:solidFill>
                <a:srgbClr val="007E50"/>
              </a:solidFill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3099736-A31D-44FE-A8C5-D5DC89F693C5}"/>
              </a:ext>
            </a:extLst>
          </p:cNvPr>
          <p:cNvGrpSpPr/>
          <p:nvPr/>
        </p:nvGrpSpPr>
        <p:grpSpPr>
          <a:xfrm>
            <a:off x="5337717" y="26163"/>
            <a:ext cx="2457451" cy="601824"/>
            <a:chOff x="2172931" y="4896382"/>
            <a:chExt cx="3991353" cy="977472"/>
          </a:xfrm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FA6A0305-E5CC-4213-BA39-5BF07367C78A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8ACD0459-7B89-4EE4-82F3-1E6C70B454D5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B99EA55E-48CC-49EF-A5D9-52B2ADA942DB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9FA7D8FB-6499-428E-911A-AE0C90C1116C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0FC9992-984C-47E7-8CCC-9428C8B208A5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211B1F83-6591-4F51-AB56-31B19DB45F5B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CE8754EF-4976-480B-815C-8373D4E941CC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7D9D3CB-EC94-4653-AECD-9B0B769059A3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0769DBAA-547C-4382-AFC2-610FE6EE2781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DFB38604-46B1-49ED-88DD-B1690CCCB341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1F7F578C-EBD0-408C-805A-DFCCB7AC782A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ECDC645E-B7F6-464D-BF76-26A82253FA58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EB67C33B-B545-437A-9EF8-66C9734428CB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5FD17CC1-61DC-43E8-AA13-DFE259866FBB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9EC7DF15-54E4-432F-820A-C7AF4167C337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85B001F9-CBCD-DC07-2071-328E9AEF4B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89251" y="2273300"/>
            <a:ext cx="3433763" cy="2935288"/>
            <a:chOff x="1820" y="1432"/>
            <a:chExt cx="2163" cy="184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F52363-5643-876E-13AE-8F53E1DA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432"/>
              <a:ext cx="1784" cy="704"/>
            </a:xfrm>
            <a:custGeom>
              <a:avLst/>
              <a:gdLst>
                <a:gd name="T0" fmla="*/ 5 w 150"/>
                <a:gd name="T1" fmla="*/ 46 h 59"/>
                <a:gd name="T2" fmla="*/ 6 w 150"/>
                <a:gd name="T3" fmla="*/ 29 h 59"/>
                <a:gd name="T4" fmla="*/ 7 w 150"/>
                <a:gd name="T5" fmla="*/ 27 h 59"/>
                <a:gd name="T6" fmla="*/ 12 w 150"/>
                <a:gd name="T7" fmla="*/ 18 h 59"/>
                <a:gd name="T8" fmla="*/ 14 w 150"/>
                <a:gd name="T9" fmla="*/ 16 h 59"/>
                <a:gd name="T10" fmla="*/ 22 w 150"/>
                <a:gd name="T11" fmla="*/ 10 h 59"/>
                <a:gd name="T12" fmla="*/ 24 w 150"/>
                <a:gd name="T13" fmla="*/ 8 h 59"/>
                <a:gd name="T14" fmla="*/ 37 w 150"/>
                <a:gd name="T15" fmla="*/ 4 h 59"/>
                <a:gd name="T16" fmla="*/ 40 w 150"/>
                <a:gd name="T17" fmla="*/ 4 h 59"/>
                <a:gd name="T18" fmla="*/ 50 w 150"/>
                <a:gd name="T19" fmla="*/ 6 h 59"/>
                <a:gd name="T20" fmla="*/ 53 w 150"/>
                <a:gd name="T21" fmla="*/ 8 h 59"/>
                <a:gd name="T22" fmla="*/ 59 w 150"/>
                <a:gd name="T23" fmla="*/ 10 h 59"/>
                <a:gd name="T24" fmla="*/ 62 w 150"/>
                <a:gd name="T25" fmla="*/ 10 h 59"/>
                <a:gd name="T26" fmla="*/ 73 w 150"/>
                <a:gd name="T27" fmla="*/ 7 h 59"/>
                <a:gd name="T28" fmla="*/ 74 w 150"/>
                <a:gd name="T29" fmla="*/ 6 h 59"/>
                <a:gd name="T30" fmla="*/ 87 w 150"/>
                <a:gd name="T31" fmla="*/ 4 h 59"/>
                <a:gd name="T32" fmla="*/ 90 w 150"/>
                <a:gd name="T33" fmla="*/ 5 h 59"/>
                <a:gd name="T34" fmla="*/ 100 w 150"/>
                <a:gd name="T35" fmla="*/ 6 h 59"/>
                <a:gd name="T36" fmla="*/ 103 w 150"/>
                <a:gd name="T37" fmla="*/ 7 h 59"/>
                <a:gd name="T38" fmla="*/ 113 w 150"/>
                <a:gd name="T39" fmla="*/ 12 h 59"/>
                <a:gd name="T40" fmla="*/ 114 w 150"/>
                <a:gd name="T41" fmla="*/ 13 h 59"/>
                <a:gd name="T42" fmla="*/ 115 w 150"/>
                <a:gd name="T43" fmla="*/ 12 h 59"/>
                <a:gd name="T44" fmla="*/ 124 w 150"/>
                <a:gd name="T45" fmla="*/ 9 h 59"/>
                <a:gd name="T46" fmla="*/ 131 w 150"/>
                <a:gd name="T47" fmla="*/ 12 h 59"/>
                <a:gd name="T48" fmla="*/ 134 w 150"/>
                <a:gd name="T49" fmla="*/ 15 h 59"/>
                <a:gd name="T50" fmla="*/ 143 w 150"/>
                <a:gd name="T51" fmla="*/ 25 h 59"/>
                <a:gd name="T52" fmla="*/ 144 w 150"/>
                <a:gd name="T53" fmla="*/ 27 h 59"/>
                <a:gd name="T54" fmla="*/ 150 w 150"/>
                <a:gd name="T55" fmla="*/ 35 h 59"/>
                <a:gd name="T56" fmla="*/ 146 w 150"/>
                <a:gd name="T57" fmla="*/ 41 h 59"/>
                <a:gd name="T58" fmla="*/ 144 w 150"/>
                <a:gd name="T59" fmla="*/ 44 h 59"/>
                <a:gd name="T60" fmla="*/ 141 w 150"/>
                <a:gd name="T61" fmla="*/ 50 h 59"/>
                <a:gd name="T62" fmla="*/ 139 w 150"/>
                <a:gd name="T63" fmla="*/ 51 h 59"/>
                <a:gd name="T64" fmla="*/ 132 w 150"/>
                <a:gd name="T65" fmla="*/ 52 h 59"/>
                <a:gd name="T66" fmla="*/ 129 w 150"/>
                <a:gd name="T67" fmla="*/ 51 h 59"/>
                <a:gd name="T68" fmla="*/ 122 w 150"/>
                <a:gd name="T69" fmla="*/ 52 h 59"/>
                <a:gd name="T70" fmla="*/ 121 w 150"/>
                <a:gd name="T71" fmla="*/ 54 h 59"/>
                <a:gd name="T72" fmla="*/ 118 w 150"/>
                <a:gd name="T73" fmla="*/ 55 h 59"/>
                <a:gd name="T74" fmla="*/ 112 w 150"/>
                <a:gd name="T75" fmla="*/ 57 h 59"/>
                <a:gd name="T76" fmla="*/ 111 w 150"/>
                <a:gd name="T77" fmla="*/ 58 h 59"/>
                <a:gd name="T78" fmla="*/ 104 w 150"/>
                <a:gd name="T79" fmla="*/ 57 h 59"/>
                <a:gd name="T80" fmla="*/ 105 w 150"/>
                <a:gd name="T81" fmla="*/ 54 h 59"/>
                <a:gd name="T82" fmla="*/ 106 w 150"/>
                <a:gd name="T83" fmla="*/ 45 h 59"/>
                <a:gd name="T84" fmla="*/ 106 w 150"/>
                <a:gd name="T85" fmla="*/ 41 h 59"/>
                <a:gd name="T86" fmla="*/ 100 w 150"/>
                <a:gd name="T87" fmla="*/ 32 h 59"/>
                <a:gd name="T88" fmla="*/ 96 w 150"/>
                <a:gd name="T89" fmla="*/ 29 h 59"/>
                <a:gd name="T90" fmla="*/ 88 w 150"/>
                <a:gd name="T91" fmla="*/ 25 h 59"/>
                <a:gd name="T92" fmla="*/ 84 w 150"/>
                <a:gd name="T93" fmla="*/ 24 h 59"/>
                <a:gd name="T94" fmla="*/ 78 w 150"/>
                <a:gd name="T95" fmla="*/ 27 h 59"/>
                <a:gd name="T96" fmla="*/ 76 w 150"/>
                <a:gd name="T97" fmla="*/ 29 h 59"/>
                <a:gd name="T98" fmla="*/ 75 w 150"/>
                <a:gd name="T99" fmla="*/ 29 h 59"/>
                <a:gd name="T100" fmla="*/ 67 w 150"/>
                <a:gd name="T101" fmla="*/ 34 h 59"/>
                <a:gd name="T102" fmla="*/ 63 w 150"/>
                <a:gd name="T103" fmla="*/ 39 h 59"/>
                <a:gd name="T104" fmla="*/ 61 w 150"/>
                <a:gd name="T105" fmla="*/ 41 h 59"/>
                <a:gd name="T106" fmla="*/ 59 w 150"/>
                <a:gd name="T107" fmla="*/ 43 h 59"/>
                <a:gd name="T108" fmla="*/ 50 w 150"/>
                <a:gd name="T109" fmla="*/ 48 h 59"/>
                <a:gd name="T110" fmla="*/ 46 w 150"/>
                <a:gd name="T111" fmla="*/ 50 h 59"/>
                <a:gd name="T112" fmla="*/ 41 w 150"/>
                <a:gd name="T113" fmla="*/ 53 h 59"/>
                <a:gd name="T114" fmla="*/ 39 w 150"/>
                <a:gd name="T115" fmla="*/ 53 h 59"/>
                <a:gd name="T116" fmla="*/ 32 w 150"/>
                <a:gd name="T117" fmla="*/ 50 h 59"/>
                <a:gd name="T118" fmla="*/ 25 w 150"/>
                <a:gd name="T119" fmla="*/ 48 h 59"/>
                <a:gd name="T120" fmla="*/ 21 w 150"/>
                <a:gd name="T121" fmla="*/ 47 h 59"/>
                <a:gd name="T122" fmla="*/ 9 w 150"/>
                <a:gd name="T123" fmla="*/ 47 h 59"/>
                <a:gd name="T124" fmla="*/ 5 w 150"/>
                <a:gd name="T125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59">
                  <a:moveTo>
                    <a:pt x="5" y="46"/>
                  </a:moveTo>
                  <a:cubicBezTo>
                    <a:pt x="0" y="41"/>
                    <a:pt x="1" y="33"/>
                    <a:pt x="6" y="29"/>
                  </a:cubicBezTo>
                  <a:cubicBezTo>
                    <a:pt x="7" y="29"/>
                    <a:pt x="8" y="28"/>
                    <a:pt x="7" y="27"/>
                  </a:cubicBezTo>
                  <a:cubicBezTo>
                    <a:pt x="6" y="22"/>
                    <a:pt x="8" y="20"/>
                    <a:pt x="12" y="18"/>
                  </a:cubicBezTo>
                  <a:cubicBezTo>
                    <a:pt x="13" y="18"/>
                    <a:pt x="13" y="17"/>
                    <a:pt x="14" y="16"/>
                  </a:cubicBezTo>
                  <a:cubicBezTo>
                    <a:pt x="16" y="13"/>
                    <a:pt x="19" y="11"/>
                    <a:pt x="22" y="10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7" y="3"/>
                    <a:pt x="32" y="1"/>
                    <a:pt x="37" y="4"/>
                  </a:cubicBezTo>
                  <a:cubicBezTo>
                    <a:pt x="38" y="5"/>
                    <a:pt x="39" y="5"/>
                    <a:pt x="40" y="4"/>
                  </a:cubicBezTo>
                  <a:cubicBezTo>
                    <a:pt x="43" y="2"/>
                    <a:pt x="47" y="3"/>
                    <a:pt x="50" y="6"/>
                  </a:cubicBezTo>
                  <a:cubicBezTo>
                    <a:pt x="51" y="7"/>
                    <a:pt x="51" y="8"/>
                    <a:pt x="53" y="8"/>
                  </a:cubicBezTo>
                  <a:cubicBezTo>
                    <a:pt x="55" y="7"/>
                    <a:pt x="57" y="8"/>
                    <a:pt x="59" y="10"/>
                  </a:cubicBezTo>
                  <a:cubicBezTo>
                    <a:pt x="60" y="11"/>
                    <a:pt x="61" y="11"/>
                    <a:pt x="62" y="10"/>
                  </a:cubicBezTo>
                  <a:cubicBezTo>
                    <a:pt x="65" y="8"/>
                    <a:pt x="69" y="7"/>
                    <a:pt x="73" y="7"/>
                  </a:cubicBezTo>
                  <a:cubicBezTo>
                    <a:pt x="74" y="7"/>
                    <a:pt x="74" y="7"/>
                    <a:pt x="74" y="6"/>
                  </a:cubicBezTo>
                  <a:cubicBezTo>
                    <a:pt x="78" y="1"/>
                    <a:pt x="82" y="0"/>
                    <a:pt x="87" y="4"/>
                  </a:cubicBezTo>
                  <a:cubicBezTo>
                    <a:pt x="88" y="5"/>
                    <a:pt x="89" y="5"/>
                    <a:pt x="90" y="5"/>
                  </a:cubicBezTo>
                  <a:cubicBezTo>
                    <a:pt x="94" y="3"/>
                    <a:pt x="97" y="3"/>
                    <a:pt x="100" y="6"/>
                  </a:cubicBezTo>
                  <a:cubicBezTo>
                    <a:pt x="101" y="7"/>
                    <a:pt x="102" y="7"/>
                    <a:pt x="103" y="7"/>
                  </a:cubicBezTo>
                  <a:cubicBezTo>
                    <a:pt x="107" y="8"/>
                    <a:pt x="111" y="9"/>
                    <a:pt x="113" y="12"/>
                  </a:cubicBezTo>
                  <a:cubicBezTo>
                    <a:pt x="113" y="13"/>
                    <a:pt x="114" y="13"/>
                    <a:pt x="114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11"/>
                    <a:pt x="122" y="11"/>
                    <a:pt x="124" y="9"/>
                  </a:cubicBezTo>
                  <a:cubicBezTo>
                    <a:pt x="127" y="7"/>
                    <a:pt x="130" y="9"/>
                    <a:pt x="131" y="12"/>
                  </a:cubicBezTo>
                  <a:cubicBezTo>
                    <a:pt x="132" y="14"/>
                    <a:pt x="132" y="15"/>
                    <a:pt x="134" y="15"/>
                  </a:cubicBezTo>
                  <a:cubicBezTo>
                    <a:pt x="139" y="16"/>
                    <a:pt x="142" y="19"/>
                    <a:pt x="143" y="25"/>
                  </a:cubicBezTo>
                  <a:cubicBezTo>
                    <a:pt x="143" y="26"/>
                    <a:pt x="143" y="26"/>
                    <a:pt x="144" y="27"/>
                  </a:cubicBezTo>
                  <a:cubicBezTo>
                    <a:pt x="147" y="29"/>
                    <a:pt x="149" y="31"/>
                    <a:pt x="150" y="35"/>
                  </a:cubicBezTo>
                  <a:cubicBezTo>
                    <a:pt x="150" y="38"/>
                    <a:pt x="149" y="40"/>
                    <a:pt x="146" y="41"/>
                  </a:cubicBezTo>
                  <a:cubicBezTo>
                    <a:pt x="145" y="42"/>
                    <a:pt x="145" y="43"/>
                    <a:pt x="144" y="44"/>
                  </a:cubicBezTo>
                  <a:cubicBezTo>
                    <a:pt x="144" y="46"/>
                    <a:pt x="142" y="49"/>
                    <a:pt x="141" y="50"/>
                  </a:cubicBezTo>
                  <a:cubicBezTo>
                    <a:pt x="140" y="51"/>
                    <a:pt x="139" y="51"/>
                    <a:pt x="139" y="51"/>
                  </a:cubicBezTo>
                  <a:cubicBezTo>
                    <a:pt x="136" y="50"/>
                    <a:pt x="134" y="51"/>
                    <a:pt x="132" y="52"/>
                  </a:cubicBezTo>
                  <a:cubicBezTo>
                    <a:pt x="131" y="53"/>
                    <a:pt x="130" y="52"/>
                    <a:pt x="129" y="51"/>
                  </a:cubicBezTo>
                  <a:cubicBezTo>
                    <a:pt x="126" y="49"/>
                    <a:pt x="124" y="50"/>
                    <a:pt x="122" y="52"/>
                  </a:cubicBezTo>
                  <a:cubicBezTo>
                    <a:pt x="122" y="52"/>
                    <a:pt x="121" y="53"/>
                    <a:pt x="121" y="54"/>
                  </a:cubicBezTo>
                  <a:cubicBezTo>
                    <a:pt x="121" y="55"/>
                    <a:pt x="120" y="55"/>
                    <a:pt x="118" y="55"/>
                  </a:cubicBezTo>
                  <a:cubicBezTo>
                    <a:pt x="114" y="54"/>
                    <a:pt x="114" y="54"/>
                    <a:pt x="112" y="57"/>
                  </a:cubicBezTo>
                  <a:cubicBezTo>
                    <a:pt x="112" y="58"/>
                    <a:pt x="111" y="58"/>
                    <a:pt x="111" y="58"/>
                  </a:cubicBezTo>
                  <a:cubicBezTo>
                    <a:pt x="108" y="59"/>
                    <a:pt x="106" y="59"/>
                    <a:pt x="104" y="57"/>
                  </a:cubicBezTo>
                  <a:cubicBezTo>
                    <a:pt x="103" y="56"/>
                    <a:pt x="104" y="55"/>
                    <a:pt x="105" y="54"/>
                  </a:cubicBezTo>
                  <a:cubicBezTo>
                    <a:pt x="107" y="51"/>
                    <a:pt x="108" y="49"/>
                    <a:pt x="106" y="45"/>
                  </a:cubicBezTo>
                  <a:cubicBezTo>
                    <a:pt x="105" y="44"/>
                    <a:pt x="105" y="43"/>
                    <a:pt x="106" y="41"/>
                  </a:cubicBezTo>
                  <a:cubicBezTo>
                    <a:pt x="108" y="36"/>
                    <a:pt x="105" y="32"/>
                    <a:pt x="100" y="32"/>
                  </a:cubicBezTo>
                  <a:cubicBezTo>
                    <a:pt x="98" y="31"/>
                    <a:pt x="97" y="31"/>
                    <a:pt x="96" y="29"/>
                  </a:cubicBezTo>
                  <a:cubicBezTo>
                    <a:pt x="95" y="24"/>
                    <a:pt x="92" y="22"/>
                    <a:pt x="88" y="25"/>
                  </a:cubicBezTo>
                  <a:cubicBezTo>
                    <a:pt x="87" y="25"/>
                    <a:pt x="86" y="25"/>
                    <a:pt x="84" y="24"/>
                  </a:cubicBezTo>
                  <a:cubicBezTo>
                    <a:pt x="81" y="22"/>
                    <a:pt x="79" y="23"/>
                    <a:pt x="78" y="27"/>
                  </a:cubicBezTo>
                  <a:cubicBezTo>
                    <a:pt x="77" y="27"/>
                    <a:pt x="77" y="28"/>
                    <a:pt x="76" y="29"/>
                  </a:cubicBezTo>
                  <a:cubicBezTo>
                    <a:pt x="76" y="29"/>
                    <a:pt x="75" y="29"/>
                    <a:pt x="75" y="29"/>
                  </a:cubicBezTo>
                  <a:cubicBezTo>
                    <a:pt x="73" y="32"/>
                    <a:pt x="71" y="33"/>
                    <a:pt x="67" y="34"/>
                  </a:cubicBezTo>
                  <a:cubicBezTo>
                    <a:pt x="65" y="34"/>
                    <a:pt x="63" y="36"/>
                    <a:pt x="63" y="39"/>
                  </a:cubicBezTo>
                  <a:cubicBezTo>
                    <a:pt x="62" y="40"/>
                    <a:pt x="62" y="41"/>
                    <a:pt x="61" y="41"/>
                  </a:cubicBezTo>
                  <a:cubicBezTo>
                    <a:pt x="60" y="42"/>
                    <a:pt x="59" y="42"/>
                    <a:pt x="59" y="43"/>
                  </a:cubicBezTo>
                  <a:cubicBezTo>
                    <a:pt x="56" y="46"/>
                    <a:pt x="53" y="47"/>
                    <a:pt x="50" y="48"/>
                  </a:cubicBezTo>
                  <a:cubicBezTo>
                    <a:pt x="48" y="48"/>
                    <a:pt x="47" y="49"/>
                    <a:pt x="46" y="50"/>
                  </a:cubicBezTo>
                  <a:cubicBezTo>
                    <a:pt x="45" y="52"/>
                    <a:pt x="43" y="52"/>
                    <a:pt x="41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6" y="53"/>
                    <a:pt x="34" y="51"/>
                    <a:pt x="32" y="50"/>
                  </a:cubicBezTo>
                  <a:cubicBezTo>
                    <a:pt x="30" y="48"/>
                    <a:pt x="28" y="48"/>
                    <a:pt x="25" y="48"/>
                  </a:cubicBezTo>
                  <a:cubicBezTo>
                    <a:pt x="23" y="48"/>
                    <a:pt x="22" y="48"/>
                    <a:pt x="21" y="47"/>
                  </a:cubicBezTo>
                  <a:cubicBezTo>
                    <a:pt x="17" y="45"/>
                    <a:pt x="13" y="43"/>
                    <a:pt x="9" y="47"/>
                  </a:cubicBezTo>
                  <a:cubicBezTo>
                    <a:pt x="7" y="48"/>
                    <a:pt x="6" y="48"/>
                    <a:pt x="5" y="46"/>
                  </a:cubicBezTo>
                  <a:close/>
                </a:path>
              </a:pathLst>
            </a:custGeom>
            <a:solidFill>
              <a:srgbClr val="59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9FF9DF-8BFD-DB7B-CD8A-C8BE9407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029"/>
              <a:ext cx="1403" cy="1252"/>
            </a:xfrm>
            <a:custGeom>
              <a:avLst/>
              <a:gdLst>
                <a:gd name="T0" fmla="*/ 25 w 118"/>
                <a:gd name="T1" fmla="*/ 2 h 105"/>
                <a:gd name="T2" fmla="*/ 29 w 118"/>
                <a:gd name="T3" fmla="*/ 0 h 105"/>
                <a:gd name="T4" fmla="*/ 32 w 118"/>
                <a:gd name="T5" fmla="*/ 3 h 105"/>
                <a:gd name="T6" fmla="*/ 47 w 118"/>
                <a:gd name="T7" fmla="*/ 15 h 105"/>
                <a:gd name="T8" fmla="*/ 53 w 118"/>
                <a:gd name="T9" fmla="*/ 19 h 105"/>
                <a:gd name="T10" fmla="*/ 59 w 118"/>
                <a:gd name="T11" fmla="*/ 27 h 105"/>
                <a:gd name="T12" fmla="*/ 73 w 118"/>
                <a:gd name="T13" fmla="*/ 6 h 105"/>
                <a:gd name="T14" fmla="*/ 80 w 118"/>
                <a:gd name="T15" fmla="*/ 6 h 105"/>
                <a:gd name="T16" fmla="*/ 76 w 118"/>
                <a:gd name="T17" fmla="*/ 14 h 105"/>
                <a:gd name="T18" fmla="*/ 67 w 118"/>
                <a:gd name="T19" fmla="*/ 29 h 105"/>
                <a:gd name="T20" fmla="*/ 67 w 118"/>
                <a:gd name="T21" fmla="*/ 30 h 105"/>
                <a:gd name="T22" fmla="*/ 76 w 118"/>
                <a:gd name="T23" fmla="*/ 27 h 105"/>
                <a:gd name="T24" fmla="*/ 101 w 118"/>
                <a:gd name="T25" fmla="*/ 32 h 105"/>
                <a:gd name="T26" fmla="*/ 110 w 118"/>
                <a:gd name="T27" fmla="*/ 36 h 105"/>
                <a:gd name="T28" fmla="*/ 115 w 118"/>
                <a:gd name="T29" fmla="*/ 34 h 105"/>
                <a:gd name="T30" fmla="*/ 118 w 118"/>
                <a:gd name="T31" fmla="*/ 35 h 105"/>
                <a:gd name="T32" fmla="*/ 102 w 118"/>
                <a:gd name="T33" fmla="*/ 38 h 105"/>
                <a:gd name="T34" fmla="*/ 85 w 118"/>
                <a:gd name="T35" fmla="*/ 32 h 105"/>
                <a:gd name="T36" fmla="*/ 65 w 118"/>
                <a:gd name="T37" fmla="*/ 40 h 105"/>
                <a:gd name="T38" fmla="*/ 64 w 118"/>
                <a:gd name="T39" fmla="*/ 42 h 105"/>
                <a:gd name="T40" fmla="*/ 64 w 118"/>
                <a:gd name="T41" fmla="*/ 78 h 105"/>
                <a:gd name="T42" fmla="*/ 64 w 118"/>
                <a:gd name="T43" fmla="*/ 87 h 105"/>
                <a:gd name="T44" fmla="*/ 68 w 118"/>
                <a:gd name="T45" fmla="*/ 95 h 105"/>
                <a:gd name="T46" fmla="*/ 74 w 118"/>
                <a:gd name="T47" fmla="*/ 99 h 105"/>
                <a:gd name="T48" fmla="*/ 76 w 118"/>
                <a:gd name="T49" fmla="*/ 102 h 105"/>
                <a:gd name="T50" fmla="*/ 73 w 118"/>
                <a:gd name="T51" fmla="*/ 103 h 105"/>
                <a:gd name="T52" fmla="*/ 25 w 118"/>
                <a:gd name="T53" fmla="*/ 104 h 105"/>
                <a:gd name="T54" fmla="*/ 24 w 118"/>
                <a:gd name="T55" fmla="*/ 103 h 105"/>
                <a:gd name="T56" fmla="*/ 25 w 118"/>
                <a:gd name="T57" fmla="*/ 97 h 105"/>
                <a:gd name="T58" fmla="*/ 32 w 118"/>
                <a:gd name="T59" fmla="*/ 91 h 105"/>
                <a:gd name="T60" fmla="*/ 38 w 118"/>
                <a:gd name="T61" fmla="*/ 83 h 105"/>
                <a:gd name="T62" fmla="*/ 50 w 118"/>
                <a:gd name="T63" fmla="*/ 42 h 105"/>
                <a:gd name="T64" fmla="*/ 48 w 118"/>
                <a:gd name="T65" fmla="*/ 40 h 105"/>
                <a:gd name="T66" fmla="*/ 33 w 118"/>
                <a:gd name="T67" fmla="*/ 46 h 105"/>
                <a:gd name="T68" fmla="*/ 26 w 118"/>
                <a:gd name="T69" fmla="*/ 49 h 105"/>
                <a:gd name="T70" fmla="*/ 9 w 118"/>
                <a:gd name="T71" fmla="*/ 45 h 105"/>
                <a:gd name="T72" fmla="*/ 0 w 118"/>
                <a:gd name="T73" fmla="*/ 31 h 105"/>
                <a:gd name="T74" fmla="*/ 2 w 118"/>
                <a:gd name="T75" fmla="*/ 30 h 105"/>
                <a:gd name="T76" fmla="*/ 5 w 118"/>
                <a:gd name="T77" fmla="*/ 31 h 105"/>
                <a:gd name="T78" fmla="*/ 8 w 118"/>
                <a:gd name="T79" fmla="*/ 34 h 105"/>
                <a:gd name="T80" fmla="*/ 12 w 118"/>
                <a:gd name="T81" fmla="*/ 39 h 105"/>
                <a:gd name="T82" fmla="*/ 25 w 118"/>
                <a:gd name="T83" fmla="*/ 40 h 105"/>
                <a:gd name="T84" fmla="*/ 32 w 118"/>
                <a:gd name="T85" fmla="*/ 35 h 105"/>
                <a:gd name="T86" fmla="*/ 50 w 118"/>
                <a:gd name="T87" fmla="*/ 27 h 105"/>
                <a:gd name="T88" fmla="*/ 48 w 118"/>
                <a:gd name="T89" fmla="*/ 24 h 105"/>
                <a:gd name="T90" fmla="*/ 39 w 118"/>
                <a:gd name="T91" fmla="*/ 18 h 105"/>
                <a:gd name="T92" fmla="*/ 26 w 118"/>
                <a:gd name="T93" fmla="*/ 5 h 105"/>
                <a:gd name="T94" fmla="*/ 25 w 118"/>
                <a:gd name="T95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05">
                  <a:moveTo>
                    <a:pt x="25" y="2"/>
                  </a:moveTo>
                  <a:cubicBezTo>
                    <a:pt x="27" y="1"/>
                    <a:pt x="28" y="1"/>
                    <a:pt x="29" y="0"/>
                  </a:cubicBezTo>
                  <a:cubicBezTo>
                    <a:pt x="31" y="1"/>
                    <a:pt x="31" y="2"/>
                    <a:pt x="32" y="3"/>
                  </a:cubicBezTo>
                  <a:cubicBezTo>
                    <a:pt x="36" y="8"/>
                    <a:pt x="41" y="12"/>
                    <a:pt x="47" y="15"/>
                  </a:cubicBezTo>
                  <a:cubicBezTo>
                    <a:pt x="49" y="16"/>
                    <a:pt x="51" y="17"/>
                    <a:pt x="53" y="19"/>
                  </a:cubicBezTo>
                  <a:cubicBezTo>
                    <a:pt x="55" y="21"/>
                    <a:pt x="58" y="23"/>
                    <a:pt x="59" y="27"/>
                  </a:cubicBezTo>
                  <a:cubicBezTo>
                    <a:pt x="62" y="18"/>
                    <a:pt x="67" y="12"/>
                    <a:pt x="73" y="6"/>
                  </a:cubicBezTo>
                  <a:cubicBezTo>
                    <a:pt x="76" y="4"/>
                    <a:pt x="78" y="4"/>
                    <a:pt x="80" y="6"/>
                  </a:cubicBezTo>
                  <a:cubicBezTo>
                    <a:pt x="79" y="9"/>
                    <a:pt x="77" y="11"/>
                    <a:pt x="76" y="14"/>
                  </a:cubicBezTo>
                  <a:cubicBezTo>
                    <a:pt x="72" y="18"/>
                    <a:pt x="69" y="23"/>
                    <a:pt x="67" y="29"/>
                  </a:cubicBezTo>
                  <a:cubicBezTo>
                    <a:pt x="67" y="29"/>
                    <a:pt x="67" y="29"/>
                    <a:pt x="67" y="30"/>
                  </a:cubicBezTo>
                  <a:cubicBezTo>
                    <a:pt x="70" y="28"/>
                    <a:pt x="73" y="27"/>
                    <a:pt x="76" y="27"/>
                  </a:cubicBezTo>
                  <a:cubicBezTo>
                    <a:pt x="85" y="25"/>
                    <a:pt x="93" y="27"/>
                    <a:pt x="101" y="32"/>
                  </a:cubicBezTo>
                  <a:cubicBezTo>
                    <a:pt x="104" y="34"/>
                    <a:pt x="106" y="36"/>
                    <a:pt x="110" y="36"/>
                  </a:cubicBezTo>
                  <a:cubicBezTo>
                    <a:pt x="112" y="36"/>
                    <a:pt x="114" y="35"/>
                    <a:pt x="115" y="34"/>
                  </a:cubicBezTo>
                  <a:cubicBezTo>
                    <a:pt x="116" y="34"/>
                    <a:pt x="118" y="33"/>
                    <a:pt x="118" y="35"/>
                  </a:cubicBezTo>
                  <a:cubicBezTo>
                    <a:pt x="114" y="40"/>
                    <a:pt x="108" y="41"/>
                    <a:pt x="102" y="38"/>
                  </a:cubicBezTo>
                  <a:cubicBezTo>
                    <a:pt x="97" y="35"/>
                    <a:pt x="91" y="33"/>
                    <a:pt x="85" y="32"/>
                  </a:cubicBezTo>
                  <a:cubicBezTo>
                    <a:pt x="78" y="32"/>
                    <a:pt x="71" y="35"/>
                    <a:pt x="65" y="40"/>
                  </a:cubicBezTo>
                  <a:cubicBezTo>
                    <a:pt x="65" y="41"/>
                    <a:pt x="64" y="41"/>
                    <a:pt x="64" y="42"/>
                  </a:cubicBezTo>
                  <a:cubicBezTo>
                    <a:pt x="66" y="54"/>
                    <a:pt x="65" y="66"/>
                    <a:pt x="64" y="78"/>
                  </a:cubicBezTo>
                  <a:cubicBezTo>
                    <a:pt x="64" y="81"/>
                    <a:pt x="65" y="84"/>
                    <a:pt x="64" y="87"/>
                  </a:cubicBezTo>
                  <a:cubicBezTo>
                    <a:pt x="64" y="91"/>
                    <a:pt x="66" y="93"/>
                    <a:pt x="68" y="95"/>
                  </a:cubicBezTo>
                  <a:cubicBezTo>
                    <a:pt x="70" y="96"/>
                    <a:pt x="72" y="98"/>
                    <a:pt x="74" y="99"/>
                  </a:cubicBezTo>
                  <a:cubicBezTo>
                    <a:pt x="75" y="100"/>
                    <a:pt x="76" y="101"/>
                    <a:pt x="76" y="102"/>
                  </a:cubicBezTo>
                  <a:cubicBezTo>
                    <a:pt x="75" y="104"/>
                    <a:pt x="74" y="103"/>
                    <a:pt x="73" y="103"/>
                  </a:cubicBezTo>
                  <a:cubicBezTo>
                    <a:pt x="57" y="104"/>
                    <a:pt x="41" y="105"/>
                    <a:pt x="25" y="104"/>
                  </a:cubicBezTo>
                  <a:cubicBezTo>
                    <a:pt x="24" y="104"/>
                    <a:pt x="24" y="104"/>
                    <a:pt x="24" y="103"/>
                  </a:cubicBezTo>
                  <a:cubicBezTo>
                    <a:pt x="23" y="100"/>
                    <a:pt x="24" y="98"/>
                    <a:pt x="25" y="97"/>
                  </a:cubicBezTo>
                  <a:cubicBezTo>
                    <a:pt x="27" y="94"/>
                    <a:pt x="30" y="93"/>
                    <a:pt x="32" y="91"/>
                  </a:cubicBezTo>
                  <a:cubicBezTo>
                    <a:pt x="35" y="89"/>
                    <a:pt x="37" y="86"/>
                    <a:pt x="38" y="83"/>
                  </a:cubicBezTo>
                  <a:cubicBezTo>
                    <a:pt x="42" y="69"/>
                    <a:pt x="46" y="56"/>
                    <a:pt x="50" y="42"/>
                  </a:cubicBezTo>
                  <a:cubicBezTo>
                    <a:pt x="51" y="40"/>
                    <a:pt x="50" y="40"/>
                    <a:pt x="48" y="40"/>
                  </a:cubicBezTo>
                  <a:cubicBezTo>
                    <a:pt x="42" y="41"/>
                    <a:pt x="38" y="43"/>
                    <a:pt x="33" y="46"/>
                  </a:cubicBezTo>
                  <a:cubicBezTo>
                    <a:pt x="31" y="47"/>
                    <a:pt x="29" y="48"/>
                    <a:pt x="26" y="49"/>
                  </a:cubicBezTo>
                  <a:cubicBezTo>
                    <a:pt x="20" y="51"/>
                    <a:pt x="14" y="50"/>
                    <a:pt x="9" y="45"/>
                  </a:cubicBezTo>
                  <a:cubicBezTo>
                    <a:pt x="5" y="41"/>
                    <a:pt x="2" y="37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3" y="30"/>
                    <a:pt x="4" y="30"/>
                    <a:pt x="5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6"/>
                    <a:pt x="11" y="38"/>
                    <a:pt x="12" y="39"/>
                  </a:cubicBezTo>
                  <a:cubicBezTo>
                    <a:pt x="17" y="43"/>
                    <a:pt x="20" y="43"/>
                    <a:pt x="25" y="40"/>
                  </a:cubicBezTo>
                  <a:cubicBezTo>
                    <a:pt x="27" y="39"/>
                    <a:pt x="29" y="37"/>
                    <a:pt x="32" y="35"/>
                  </a:cubicBezTo>
                  <a:cubicBezTo>
                    <a:pt x="37" y="31"/>
                    <a:pt x="43" y="28"/>
                    <a:pt x="50" y="27"/>
                  </a:cubicBezTo>
                  <a:cubicBezTo>
                    <a:pt x="50" y="26"/>
                    <a:pt x="49" y="25"/>
                    <a:pt x="48" y="24"/>
                  </a:cubicBezTo>
                  <a:cubicBezTo>
                    <a:pt x="45" y="22"/>
                    <a:pt x="42" y="20"/>
                    <a:pt x="39" y="18"/>
                  </a:cubicBezTo>
                  <a:cubicBezTo>
                    <a:pt x="34" y="14"/>
                    <a:pt x="29" y="10"/>
                    <a:pt x="26" y="5"/>
                  </a:cubicBezTo>
                  <a:cubicBezTo>
                    <a:pt x="26" y="4"/>
                    <a:pt x="25" y="3"/>
                    <a:pt x="25" y="2"/>
                  </a:cubicBezTo>
                  <a:close/>
                </a:path>
              </a:pathLst>
            </a:custGeom>
            <a:solidFill>
              <a:srgbClr val="814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EF9C09-0C91-5787-4AE9-9FED8B60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945"/>
              <a:ext cx="725" cy="465"/>
            </a:xfrm>
            <a:custGeom>
              <a:avLst/>
              <a:gdLst>
                <a:gd name="T0" fmla="*/ 40 w 61"/>
                <a:gd name="T1" fmla="*/ 38 h 39"/>
                <a:gd name="T2" fmla="*/ 35 w 61"/>
                <a:gd name="T3" fmla="*/ 38 h 39"/>
                <a:gd name="T4" fmla="*/ 30 w 61"/>
                <a:gd name="T5" fmla="*/ 35 h 39"/>
                <a:gd name="T6" fmla="*/ 30 w 61"/>
                <a:gd name="T7" fmla="*/ 35 h 39"/>
                <a:gd name="T8" fmla="*/ 22 w 61"/>
                <a:gd name="T9" fmla="*/ 37 h 39"/>
                <a:gd name="T10" fmla="*/ 13 w 61"/>
                <a:gd name="T11" fmla="*/ 37 h 39"/>
                <a:gd name="T12" fmla="*/ 10 w 61"/>
                <a:gd name="T13" fmla="*/ 36 h 39"/>
                <a:gd name="T14" fmla="*/ 3 w 61"/>
                <a:gd name="T15" fmla="*/ 34 h 39"/>
                <a:gd name="T16" fmla="*/ 3 w 61"/>
                <a:gd name="T17" fmla="*/ 27 h 39"/>
                <a:gd name="T18" fmla="*/ 3 w 61"/>
                <a:gd name="T19" fmla="*/ 25 h 39"/>
                <a:gd name="T20" fmla="*/ 7 w 61"/>
                <a:gd name="T21" fmla="*/ 14 h 39"/>
                <a:gd name="T22" fmla="*/ 9 w 61"/>
                <a:gd name="T23" fmla="*/ 12 h 39"/>
                <a:gd name="T24" fmla="*/ 22 w 61"/>
                <a:gd name="T25" fmla="*/ 3 h 39"/>
                <a:gd name="T26" fmla="*/ 24 w 61"/>
                <a:gd name="T27" fmla="*/ 3 h 39"/>
                <a:gd name="T28" fmla="*/ 28 w 61"/>
                <a:gd name="T29" fmla="*/ 3 h 39"/>
                <a:gd name="T30" fmla="*/ 37 w 61"/>
                <a:gd name="T31" fmla="*/ 2 h 39"/>
                <a:gd name="T32" fmla="*/ 41 w 61"/>
                <a:gd name="T33" fmla="*/ 4 h 39"/>
                <a:gd name="T34" fmla="*/ 43 w 61"/>
                <a:gd name="T35" fmla="*/ 4 h 39"/>
                <a:gd name="T36" fmla="*/ 53 w 61"/>
                <a:gd name="T37" fmla="*/ 7 h 39"/>
                <a:gd name="T38" fmla="*/ 58 w 61"/>
                <a:gd name="T39" fmla="*/ 9 h 39"/>
                <a:gd name="T40" fmla="*/ 59 w 61"/>
                <a:gd name="T41" fmla="*/ 20 h 39"/>
                <a:gd name="T42" fmla="*/ 58 w 61"/>
                <a:gd name="T43" fmla="*/ 23 h 39"/>
                <a:gd name="T44" fmla="*/ 52 w 61"/>
                <a:gd name="T45" fmla="*/ 31 h 39"/>
                <a:gd name="T46" fmla="*/ 48 w 61"/>
                <a:gd name="T47" fmla="*/ 34 h 39"/>
                <a:gd name="T48" fmla="*/ 40 w 61"/>
                <a:gd name="T4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39">
                  <a:moveTo>
                    <a:pt x="40" y="38"/>
                  </a:moveTo>
                  <a:cubicBezTo>
                    <a:pt x="38" y="38"/>
                    <a:pt x="37" y="38"/>
                    <a:pt x="35" y="38"/>
                  </a:cubicBezTo>
                  <a:cubicBezTo>
                    <a:pt x="34" y="37"/>
                    <a:pt x="32" y="37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7" y="37"/>
                    <a:pt x="24" y="36"/>
                    <a:pt x="22" y="37"/>
                  </a:cubicBezTo>
                  <a:cubicBezTo>
                    <a:pt x="19" y="39"/>
                    <a:pt x="16" y="39"/>
                    <a:pt x="13" y="37"/>
                  </a:cubicBezTo>
                  <a:cubicBezTo>
                    <a:pt x="12" y="36"/>
                    <a:pt x="11" y="36"/>
                    <a:pt x="10" y="36"/>
                  </a:cubicBezTo>
                  <a:cubicBezTo>
                    <a:pt x="7" y="37"/>
                    <a:pt x="5" y="36"/>
                    <a:pt x="3" y="34"/>
                  </a:cubicBezTo>
                  <a:cubicBezTo>
                    <a:pt x="2" y="32"/>
                    <a:pt x="2" y="30"/>
                    <a:pt x="3" y="27"/>
                  </a:cubicBezTo>
                  <a:cubicBezTo>
                    <a:pt x="3" y="27"/>
                    <a:pt x="4" y="26"/>
                    <a:pt x="3" y="25"/>
                  </a:cubicBezTo>
                  <a:cubicBezTo>
                    <a:pt x="0" y="21"/>
                    <a:pt x="3" y="16"/>
                    <a:pt x="7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6"/>
                    <a:pt x="17" y="2"/>
                    <a:pt x="22" y="3"/>
                  </a:cubicBezTo>
                  <a:cubicBezTo>
                    <a:pt x="23" y="3"/>
                    <a:pt x="24" y="5"/>
                    <a:pt x="24" y="3"/>
                  </a:cubicBezTo>
                  <a:cubicBezTo>
                    <a:pt x="26" y="4"/>
                    <a:pt x="27" y="4"/>
                    <a:pt x="28" y="3"/>
                  </a:cubicBezTo>
                  <a:cubicBezTo>
                    <a:pt x="31" y="1"/>
                    <a:pt x="34" y="0"/>
                    <a:pt x="37" y="2"/>
                  </a:cubicBezTo>
                  <a:cubicBezTo>
                    <a:pt x="38" y="2"/>
                    <a:pt x="40" y="2"/>
                    <a:pt x="41" y="4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6" y="4"/>
                    <a:pt x="50" y="5"/>
                    <a:pt x="53" y="7"/>
                  </a:cubicBezTo>
                  <a:cubicBezTo>
                    <a:pt x="54" y="9"/>
                    <a:pt x="56" y="9"/>
                    <a:pt x="58" y="9"/>
                  </a:cubicBezTo>
                  <a:cubicBezTo>
                    <a:pt x="61" y="13"/>
                    <a:pt x="61" y="15"/>
                    <a:pt x="59" y="20"/>
                  </a:cubicBezTo>
                  <a:cubicBezTo>
                    <a:pt x="58" y="21"/>
                    <a:pt x="58" y="22"/>
                    <a:pt x="58" y="23"/>
                  </a:cubicBezTo>
                  <a:cubicBezTo>
                    <a:pt x="58" y="27"/>
                    <a:pt x="56" y="30"/>
                    <a:pt x="52" y="31"/>
                  </a:cubicBezTo>
                  <a:cubicBezTo>
                    <a:pt x="50" y="32"/>
                    <a:pt x="49" y="33"/>
                    <a:pt x="48" y="34"/>
                  </a:cubicBezTo>
                  <a:cubicBezTo>
                    <a:pt x="46" y="36"/>
                    <a:pt x="44" y="39"/>
                    <a:pt x="40" y="38"/>
                  </a:cubicBezTo>
                  <a:close/>
                </a:path>
              </a:pathLst>
            </a:custGeom>
            <a:solidFill>
              <a:srgbClr val="8EC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55791DC-AD0E-AE50-4830-4276139E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005"/>
              <a:ext cx="713" cy="525"/>
            </a:xfrm>
            <a:custGeom>
              <a:avLst/>
              <a:gdLst>
                <a:gd name="T0" fmla="*/ 31 w 60"/>
                <a:gd name="T1" fmla="*/ 37 h 44"/>
                <a:gd name="T2" fmla="*/ 28 w 60"/>
                <a:gd name="T3" fmla="*/ 37 h 44"/>
                <a:gd name="T4" fmla="*/ 16 w 60"/>
                <a:gd name="T5" fmla="*/ 34 h 44"/>
                <a:gd name="T6" fmla="*/ 11 w 60"/>
                <a:gd name="T7" fmla="*/ 31 h 44"/>
                <a:gd name="T8" fmla="*/ 8 w 60"/>
                <a:gd name="T9" fmla="*/ 30 h 44"/>
                <a:gd name="T10" fmla="*/ 2 w 60"/>
                <a:gd name="T11" fmla="*/ 24 h 44"/>
                <a:gd name="T12" fmla="*/ 2 w 60"/>
                <a:gd name="T13" fmla="*/ 21 h 44"/>
                <a:gd name="T14" fmla="*/ 6 w 60"/>
                <a:gd name="T15" fmla="*/ 11 h 44"/>
                <a:gd name="T16" fmla="*/ 8 w 60"/>
                <a:gd name="T17" fmla="*/ 10 h 44"/>
                <a:gd name="T18" fmla="*/ 9 w 60"/>
                <a:gd name="T19" fmla="*/ 8 h 44"/>
                <a:gd name="T20" fmla="*/ 15 w 60"/>
                <a:gd name="T21" fmla="*/ 6 h 44"/>
                <a:gd name="T22" fmla="*/ 18 w 60"/>
                <a:gd name="T23" fmla="*/ 4 h 44"/>
                <a:gd name="T24" fmla="*/ 25 w 60"/>
                <a:gd name="T25" fmla="*/ 2 h 44"/>
                <a:gd name="T26" fmla="*/ 31 w 60"/>
                <a:gd name="T27" fmla="*/ 2 h 44"/>
                <a:gd name="T28" fmla="*/ 38 w 60"/>
                <a:gd name="T29" fmla="*/ 2 h 44"/>
                <a:gd name="T30" fmla="*/ 39 w 60"/>
                <a:gd name="T31" fmla="*/ 3 h 44"/>
                <a:gd name="T32" fmla="*/ 48 w 60"/>
                <a:gd name="T33" fmla="*/ 8 h 44"/>
                <a:gd name="T34" fmla="*/ 52 w 60"/>
                <a:gd name="T35" fmla="*/ 16 h 44"/>
                <a:gd name="T36" fmla="*/ 53 w 60"/>
                <a:gd name="T37" fmla="*/ 19 h 44"/>
                <a:gd name="T38" fmla="*/ 57 w 60"/>
                <a:gd name="T39" fmla="*/ 28 h 44"/>
                <a:gd name="T40" fmla="*/ 57 w 60"/>
                <a:gd name="T41" fmla="*/ 29 h 44"/>
                <a:gd name="T42" fmla="*/ 58 w 60"/>
                <a:gd name="T43" fmla="*/ 35 h 44"/>
                <a:gd name="T44" fmla="*/ 53 w 60"/>
                <a:gd name="T45" fmla="*/ 39 h 44"/>
                <a:gd name="T46" fmla="*/ 51 w 60"/>
                <a:gd name="T47" fmla="*/ 40 h 44"/>
                <a:gd name="T48" fmla="*/ 46 w 60"/>
                <a:gd name="T49" fmla="*/ 42 h 44"/>
                <a:gd name="T50" fmla="*/ 39 w 60"/>
                <a:gd name="T51" fmla="*/ 42 h 44"/>
                <a:gd name="T52" fmla="*/ 34 w 60"/>
                <a:gd name="T53" fmla="*/ 38 h 44"/>
                <a:gd name="T54" fmla="*/ 31 w 60"/>
                <a:gd name="T55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4">
                  <a:moveTo>
                    <a:pt x="31" y="37"/>
                  </a:moveTo>
                  <a:cubicBezTo>
                    <a:pt x="30" y="36"/>
                    <a:pt x="29" y="37"/>
                    <a:pt x="28" y="37"/>
                  </a:cubicBezTo>
                  <a:cubicBezTo>
                    <a:pt x="24" y="35"/>
                    <a:pt x="20" y="34"/>
                    <a:pt x="16" y="34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0"/>
                    <a:pt x="10" y="30"/>
                    <a:pt x="8" y="30"/>
                  </a:cubicBezTo>
                  <a:cubicBezTo>
                    <a:pt x="4" y="30"/>
                    <a:pt x="2" y="28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0" y="17"/>
                    <a:pt x="1" y="13"/>
                    <a:pt x="6" y="11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0" y="10"/>
                    <a:pt x="8" y="8"/>
                    <a:pt x="9" y="8"/>
                  </a:cubicBezTo>
                  <a:cubicBezTo>
                    <a:pt x="10" y="6"/>
                    <a:pt x="12" y="5"/>
                    <a:pt x="15" y="6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20" y="1"/>
                    <a:pt x="23" y="0"/>
                    <a:pt x="25" y="2"/>
                  </a:cubicBezTo>
                  <a:cubicBezTo>
                    <a:pt x="27" y="4"/>
                    <a:pt x="29" y="4"/>
                    <a:pt x="31" y="2"/>
                  </a:cubicBezTo>
                  <a:cubicBezTo>
                    <a:pt x="33" y="1"/>
                    <a:pt x="36" y="2"/>
                    <a:pt x="38" y="2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41" y="6"/>
                    <a:pt x="44" y="8"/>
                    <a:pt x="48" y="8"/>
                  </a:cubicBezTo>
                  <a:cubicBezTo>
                    <a:pt x="51" y="9"/>
                    <a:pt x="53" y="13"/>
                    <a:pt x="52" y="16"/>
                  </a:cubicBezTo>
                  <a:cubicBezTo>
                    <a:pt x="51" y="18"/>
                    <a:pt x="52" y="19"/>
                    <a:pt x="53" y="19"/>
                  </a:cubicBezTo>
                  <a:cubicBezTo>
                    <a:pt x="58" y="21"/>
                    <a:pt x="59" y="24"/>
                    <a:pt x="57" y="28"/>
                  </a:cubicBezTo>
                  <a:cubicBezTo>
                    <a:pt x="56" y="29"/>
                    <a:pt x="57" y="29"/>
                    <a:pt x="57" y="29"/>
                  </a:cubicBezTo>
                  <a:cubicBezTo>
                    <a:pt x="59" y="31"/>
                    <a:pt x="60" y="33"/>
                    <a:pt x="58" y="35"/>
                  </a:cubicBezTo>
                  <a:cubicBezTo>
                    <a:pt x="57" y="38"/>
                    <a:pt x="55" y="39"/>
                    <a:pt x="53" y="39"/>
                  </a:cubicBezTo>
                  <a:cubicBezTo>
                    <a:pt x="52" y="39"/>
                    <a:pt x="52" y="38"/>
                    <a:pt x="51" y="40"/>
                  </a:cubicBezTo>
                  <a:cubicBezTo>
                    <a:pt x="51" y="43"/>
                    <a:pt x="49" y="44"/>
                    <a:pt x="46" y="42"/>
                  </a:cubicBezTo>
                  <a:cubicBezTo>
                    <a:pt x="44" y="41"/>
                    <a:pt x="42" y="40"/>
                    <a:pt x="39" y="42"/>
                  </a:cubicBezTo>
                  <a:cubicBezTo>
                    <a:pt x="37" y="43"/>
                    <a:pt x="35" y="41"/>
                    <a:pt x="34" y="38"/>
                  </a:cubicBezTo>
                  <a:cubicBezTo>
                    <a:pt x="33" y="37"/>
                    <a:pt x="32" y="37"/>
                    <a:pt x="31" y="37"/>
                  </a:cubicBezTo>
                  <a:close/>
                </a:path>
              </a:pathLst>
            </a:custGeom>
            <a:solidFill>
              <a:srgbClr val="71B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4F9F98-15B9-0548-3BC9-18F0C37D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683"/>
              <a:ext cx="582" cy="441"/>
            </a:xfrm>
            <a:custGeom>
              <a:avLst/>
              <a:gdLst>
                <a:gd name="T0" fmla="*/ 36 w 49"/>
                <a:gd name="T1" fmla="*/ 35 h 37"/>
                <a:gd name="T2" fmla="*/ 29 w 49"/>
                <a:gd name="T3" fmla="*/ 35 h 37"/>
                <a:gd name="T4" fmla="*/ 18 w 49"/>
                <a:gd name="T5" fmla="*/ 34 h 37"/>
                <a:gd name="T6" fmla="*/ 14 w 49"/>
                <a:gd name="T7" fmla="*/ 34 h 37"/>
                <a:gd name="T8" fmla="*/ 4 w 49"/>
                <a:gd name="T9" fmla="*/ 34 h 37"/>
                <a:gd name="T10" fmla="*/ 1 w 49"/>
                <a:gd name="T11" fmla="*/ 27 h 37"/>
                <a:gd name="T12" fmla="*/ 1 w 49"/>
                <a:gd name="T13" fmla="*/ 21 h 37"/>
                <a:gd name="T14" fmla="*/ 1 w 49"/>
                <a:gd name="T15" fmla="*/ 20 h 37"/>
                <a:gd name="T16" fmla="*/ 2 w 49"/>
                <a:gd name="T17" fmla="*/ 18 h 37"/>
                <a:gd name="T18" fmla="*/ 9 w 49"/>
                <a:gd name="T19" fmla="*/ 12 h 37"/>
                <a:gd name="T20" fmla="*/ 12 w 49"/>
                <a:gd name="T21" fmla="*/ 10 h 37"/>
                <a:gd name="T22" fmla="*/ 15 w 49"/>
                <a:gd name="T23" fmla="*/ 8 h 37"/>
                <a:gd name="T24" fmla="*/ 17 w 49"/>
                <a:gd name="T25" fmla="*/ 4 h 37"/>
                <a:gd name="T26" fmla="*/ 24 w 49"/>
                <a:gd name="T27" fmla="*/ 3 h 37"/>
                <a:gd name="T28" fmla="*/ 28 w 49"/>
                <a:gd name="T29" fmla="*/ 3 h 37"/>
                <a:gd name="T30" fmla="*/ 37 w 49"/>
                <a:gd name="T31" fmla="*/ 7 h 37"/>
                <a:gd name="T32" fmla="*/ 40 w 49"/>
                <a:gd name="T33" fmla="*/ 10 h 37"/>
                <a:gd name="T34" fmla="*/ 46 w 49"/>
                <a:gd name="T35" fmla="*/ 21 h 37"/>
                <a:gd name="T36" fmla="*/ 46 w 49"/>
                <a:gd name="T37" fmla="*/ 23 h 37"/>
                <a:gd name="T38" fmla="*/ 44 w 49"/>
                <a:gd name="T39" fmla="*/ 35 h 37"/>
                <a:gd name="T40" fmla="*/ 44 w 49"/>
                <a:gd name="T41" fmla="*/ 35 h 37"/>
                <a:gd name="T42" fmla="*/ 36 w 49"/>
                <a:gd name="T4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37">
                  <a:moveTo>
                    <a:pt x="36" y="35"/>
                  </a:moveTo>
                  <a:cubicBezTo>
                    <a:pt x="33" y="33"/>
                    <a:pt x="32" y="33"/>
                    <a:pt x="29" y="35"/>
                  </a:cubicBezTo>
                  <a:cubicBezTo>
                    <a:pt x="25" y="37"/>
                    <a:pt x="21" y="36"/>
                    <a:pt x="18" y="34"/>
                  </a:cubicBezTo>
                  <a:cubicBezTo>
                    <a:pt x="16" y="33"/>
                    <a:pt x="15" y="33"/>
                    <a:pt x="14" y="34"/>
                  </a:cubicBezTo>
                  <a:cubicBezTo>
                    <a:pt x="10" y="36"/>
                    <a:pt x="7" y="35"/>
                    <a:pt x="4" y="34"/>
                  </a:cubicBezTo>
                  <a:cubicBezTo>
                    <a:pt x="1" y="32"/>
                    <a:pt x="0" y="29"/>
                    <a:pt x="1" y="27"/>
                  </a:cubicBezTo>
                  <a:cubicBezTo>
                    <a:pt x="3" y="25"/>
                    <a:pt x="3" y="23"/>
                    <a:pt x="1" y="21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19"/>
                    <a:pt x="2" y="19"/>
                    <a:pt x="2" y="18"/>
                  </a:cubicBezTo>
                  <a:cubicBezTo>
                    <a:pt x="2" y="14"/>
                    <a:pt x="5" y="11"/>
                    <a:pt x="9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6" y="7"/>
                    <a:pt x="17" y="6"/>
                    <a:pt x="17" y="4"/>
                  </a:cubicBezTo>
                  <a:cubicBezTo>
                    <a:pt x="18" y="2"/>
                    <a:pt x="22" y="1"/>
                    <a:pt x="24" y="3"/>
                  </a:cubicBezTo>
                  <a:cubicBezTo>
                    <a:pt x="26" y="4"/>
                    <a:pt x="27" y="4"/>
                    <a:pt x="28" y="3"/>
                  </a:cubicBezTo>
                  <a:cubicBezTo>
                    <a:pt x="32" y="0"/>
                    <a:pt x="36" y="3"/>
                    <a:pt x="37" y="7"/>
                  </a:cubicBezTo>
                  <a:cubicBezTo>
                    <a:pt x="37" y="9"/>
                    <a:pt x="37" y="10"/>
                    <a:pt x="40" y="10"/>
                  </a:cubicBezTo>
                  <a:cubicBezTo>
                    <a:pt x="46" y="10"/>
                    <a:pt x="49" y="15"/>
                    <a:pt x="46" y="21"/>
                  </a:cubicBezTo>
                  <a:cubicBezTo>
                    <a:pt x="46" y="22"/>
                    <a:pt x="45" y="22"/>
                    <a:pt x="46" y="23"/>
                  </a:cubicBezTo>
                  <a:cubicBezTo>
                    <a:pt x="49" y="28"/>
                    <a:pt x="48" y="31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1" y="36"/>
                    <a:pt x="38" y="36"/>
                    <a:pt x="36" y="35"/>
                  </a:cubicBezTo>
                  <a:close/>
                </a:path>
              </a:pathLst>
            </a:custGeom>
            <a:solidFill>
              <a:srgbClr val="8EC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6466531" y="925886"/>
            <a:ext cx="2207411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495881" y="925886"/>
            <a:ext cx="2152238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706775" y="1180064"/>
            <a:ext cx="1730447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29" b="1" dirty="0">
                <a:solidFill>
                  <a:srgbClr val="080808"/>
                </a:solidFill>
                <a:cs typeface="Arial" pitchFamily="34" charset="0"/>
              </a:rPr>
              <a:t>Your Text Here</a:t>
            </a:r>
            <a:endParaRPr lang="ko-KR" altLang="en-US" sz="1129" b="1" dirty="0">
              <a:solidFill>
                <a:srgbClr val="080808"/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6705013" y="1180066"/>
            <a:ext cx="1730447" cy="3201279"/>
            <a:chOff x="3651644" y="919838"/>
            <a:chExt cx="1975714" cy="461557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8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rgbClr val="080808"/>
                  </a:solidFill>
                  <a:cs typeface="Arial" pitchFamily="34" charset="0"/>
                </a:rPr>
                <a:t>Your Text Here</a:t>
              </a:r>
              <a:endParaRPr lang="ko-KR" altLang="en-US" sz="1129" b="1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6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35" dirty="0">
                  <a:solidFill>
                    <a:srgbClr val="080808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035" dirty="0">
                <a:solidFill>
                  <a:srgbClr val="080808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rgbClr val="080808"/>
                  </a:solidFill>
                  <a:cs typeface="Arial" pitchFamily="34" charset="0"/>
                </a:rPr>
                <a:t>Get a modern PowerPoint  and add a unique zing. I hope and I believe that is beautifully designed.   </a:t>
              </a:r>
            </a:p>
            <a:p>
              <a:pPr algn="ctr"/>
              <a:endParaRPr lang="en-US" altLang="ko-KR" sz="1035" dirty="0">
                <a:solidFill>
                  <a:srgbClr val="080808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rgbClr val="080808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035" dirty="0">
                <a:solidFill>
                  <a:srgbClr val="080808"/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393848" y="351031"/>
            <a:ext cx="2544968" cy="15856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rgbClr val="FFFFFF"/>
                </a:solidFill>
              </a:rPr>
              <a:t>Two Columns Text</a:t>
            </a:r>
            <a:endParaRPr lang="ko-KR" altLang="en-US" sz="4000" b="1" dirty="0">
              <a:solidFill>
                <a:srgbClr val="FFFFFF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630094" y="2317577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rgbClr val="080808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706775" y="1547072"/>
            <a:ext cx="1730447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35" dirty="0">
                <a:solidFill>
                  <a:srgbClr val="08080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035" dirty="0">
              <a:solidFill>
                <a:srgbClr val="080808"/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rgbClr val="080808"/>
                </a:solidFill>
                <a:cs typeface="Arial" pitchFamily="34" charset="0"/>
              </a:rPr>
              <a:t>Get a modern PowerPoint  and add a unique zing. I hope and I believe that is beautifully designed.   </a:t>
            </a:r>
          </a:p>
          <a:p>
            <a:pPr algn="ctr"/>
            <a:endParaRPr lang="en-US" altLang="ko-KR" sz="1035" dirty="0">
              <a:solidFill>
                <a:srgbClr val="080808"/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rgbClr val="080808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035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630094" y="3124764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rgbClr val="080808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652372" y="3917586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rgbClr val="080808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95C7FA-A7DF-4596-B599-EDF86C6B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91BFC5D5-F83B-98C1-2126-9AD3F54040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3763" y="509588"/>
            <a:ext cx="2767013" cy="2362201"/>
            <a:chOff x="2163" y="321"/>
            <a:chExt cx="1743" cy="14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1F4804B-3791-B247-913A-22AC4D04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21"/>
              <a:ext cx="1437" cy="566"/>
            </a:xfrm>
            <a:custGeom>
              <a:avLst/>
              <a:gdLst>
                <a:gd name="T0" fmla="*/ 5 w 150"/>
                <a:gd name="T1" fmla="*/ 46 h 59"/>
                <a:gd name="T2" fmla="*/ 6 w 150"/>
                <a:gd name="T3" fmla="*/ 29 h 59"/>
                <a:gd name="T4" fmla="*/ 7 w 150"/>
                <a:gd name="T5" fmla="*/ 27 h 59"/>
                <a:gd name="T6" fmla="*/ 12 w 150"/>
                <a:gd name="T7" fmla="*/ 18 h 59"/>
                <a:gd name="T8" fmla="*/ 14 w 150"/>
                <a:gd name="T9" fmla="*/ 16 h 59"/>
                <a:gd name="T10" fmla="*/ 22 w 150"/>
                <a:gd name="T11" fmla="*/ 10 h 59"/>
                <a:gd name="T12" fmla="*/ 24 w 150"/>
                <a:gd name="T13" fmla="*/ 8 h 59"/>
                <a:gd name="T14" fmla="*/ 37 w 150"/>
                <a:gd name="T15" fmla="*/ 4 h 59"/>
                <a:gd name="T16" fmla="*/ 40 w 150"/>
                <a:gd name="T17" fmla="*/ 4 h 59"/>
                <a:gd name="T18" fmla="*/ 50 w 150"/>
                <a:gd name="T19" fmla="*/ 6 h 59"/>
                <a:gd name="T20" fmla="*/ 53 w 150"/>
                <a:gd name="T21" fmla="*/ 8 h 59"/>
                <a:gd name="T22" fmla="*/ 59 w 150"/>
                <a:gd name="T23" fmla="*/ 10 h 59"/>
                <a:gd name="T24" fmla="*/ 62 w 150"/>
                <a:gd name="T25" fmla="*/ 10 h 59"/>
                <a:gd name="T26" fmla="*/ 73 w 150"/>
                <a:gd name="T27" fmla="*/ 7 h 59"/>
                <a:gd name="T28" fmla="*/ 74 w 150"/>
                <a:gd name="T29" fmla="*/ 6 h 59"/>
                <a:gd name="T30" fmla="*/ 87 w 150"/>
                <a:gd name="T31" fmla="*/ 4 h 59"/>
                <a:gd name="T32" fmla="*/ 90 w 150"/>
                <a:gd name="T33" fmla="*/ 5 h 59"/>
                <a:gd name="T34" fmla="*/ 100 w 150"/>
                <a:gd name="T35" fmla="*/ 6 h 59"/>
                <a:gd name="T36" fmla="*/ 103 w 150"/>
                <a:gd name="T37" fmla="*/ 7 h 59"/>
                <a:gd name="T38" fmla="*/ 113 w 150"/>
                <a:gd name="T39" fmla="*/ 12 h 59"/>
                <a:gd name="T40" fmla="*/ 114 w 150"/>
                <a:gd name="T41" fmla="*/ 13 h 59"/>
                <a:gd name="T42" fmla="*/ 115 w 150"/>
                <a:gd name="T43" fmla="*/ 12 h 59"/>
                <a:gd name="T44" fmla="*/ 124 w 150"/>
                <a:gd name="T45" fmla="*/ 9 h 59"/>
                <a:gd name="T46" fmla="*/ 131 w 150"/>
                <a:gd name="T47" fmla="*/ 12 h 59"/>
                <a:gd name="T48" fmla="*/ 134 w 150"/>
                <a:gd name="T49" fmla="*/ 15 h 59"/>
                <a:gd name="T50" fmla="*/ 143 w 150"/>
                <a:gd name="T51" fmla="*/ 25 h 59"/>
                <a:gd name="T52" fmla="*/ 144 w 150"/>
                <a:gd name="T53" fmla="*/ 27 h 59"/>
                <a:gd name="T54" fmla="*/ 150 w 150"/>
                <a:gd name="T55" fmla="*/ 35 h 59"/>
                <a:gd name="T56" fmla="*/ 146 w 150"/>
                <a:gd name="T57" fmla="*/ 41 h 59"/>
                <a:gd name="T58" fmla="*/ 144 w 150"/>
                <a:gd name="T59" fmla="*/ 44 h 59"/>
                <a:gd name="T60" fmla="*/ 141 w 150"/>
                <a:gd name="T61" fmla="*/ 50 h 59"/>
                <a:gd name="T62" fmla="*/ 139 w 150"/>
                <a:gd name="T63" fmla="*/ 51 h 59"/>
                <a:gd name="T64" fmla="*/ 132 w 150"/>
                <a:gd name="T65" fmla="*/ 52 h 59"/>
                <a:gd name="T66" fmla="*/ 129 w 150"/>
                <a:gd name="T67" fmla="*/ 51 h 59"/>
                <a:gd name="T68" fmla="*/ 122 w 150"/>
                <a:gd name="T69" fmla="*/ 52 h 59"/>
                <a:gd name="T70" fmla="*/ 121 w 150"/>
                <a:gd name="T71" fmla="*/ 54 h 59"/>
                <a:gd name="T72" fmla="*/ 118 w 150"/>
                <a:gd name="T73" fmla="*/ 55 h 59"/>
                <a:gd name="T74" fmla="*/ 112 w 150"/>
                <a:gd name="T75" fmla="*/ 57 h 59"/>
                <a:gd name="T76" fmla="*/ 111 w 150"/>
                <a:gd name="T77" fmla="*/ 58 h 59"/>
                <a:gd name="T78" fmla="*/ 104 w 150"/>
                <a:gd name="T79" fmla="*/ 57 h 59"/>
                <a:gd name="T80" fmla="*/ 105 w 150"/>
                <a:gd name="T81" fmla="*/ 54 h 59"/>
                <a:gd name="T82" fmla="*/ 106 w 150"/>
                <a:gd name="T83" fmla="*/ 45 h 59"/>
                <a:gd name="T84" fmla="*/ 106 w 150"/>
                <a:gd name="T85" fmla="*/ 41 h 59"/>
                <a:gd name="T86" fmla="*/ 100 w 150"/>
                <a:gd name="T87" fmla="*/ 32 h 59"/>
                <a:gd name="T88" fmla="*/ 96 w 150"/>
                <a:gd name="T89" fmla="*/ 29 h 59"/>
                <a:gd name="T90" fmla="*/ 88 w 150"/>
                <a:gd name="T91" fmla="*/ 25 h 59"/>
                <a:gd name="T92" fmla="*/ 84 w 150"/>
                <a:gd name="T93" fmla="*/ 24 h 59"/>
                <a:gd name="T94" fmla="*/ 78 w 150"/>
                <a:gd name="T95" fmla="*/ 27 h 59"/>
                <a:gd name="T96" fmla="*/ 76 w 150"/>
                <a:gd name="T97" fmla="*/ 29 h 59"/>
                <a:gd name="T98" fmla="*/ 75 w 150"/>
                <a:gd name="T99" fmla="*/ 29 h 59"/>
                <a:gd name="T100" fmla="*/ 67 w 150"/>
                <a:gd name="T101" fmla="*/ 34 h 59"/>
                <a:gd name="T102" fmla="*/ 63 w 150"/>
                <a:gd name="T103" fmla="*/ 39 h 59"/>
                <a:gd name="T104" fmla="*/ 61 w 150"/>
                <a:gd name="T105" fmla="*/ 41 h 59"/>
                <a:gd name="T106" fmla="*/ 59 w 150"/>
                <a:gd name="T107" fmla="*/ 43 h 59"/>
                <a:gd name="T108" fmla="*/ 50 w 150"/>
                <a:gd name="T109" fmla="*/ 48 h 59"/>
                <a:gd name="T110" fmla="*/ 46 w 150"/>
                <a:gd name="T111" fmla="*/ 50 h 59"/>
                <a:gd name="T112" fmla="*/ 41 w 150"/>
                <a:gd name="T113" fmla="*/ 53 h 59"/>
                <a:gd name="T114" fmla="*/ 39 w 150"/>
                <a:gd name="T115" fmla="*/ 53 h 59"/>
                <a:gd name="T116" fmla="*/ 32 w 150"/>
                <a:gd name="T117" fmla="*/ 50 h 59"/>
                <a:gd name="T118" fmla="*/ 25 w 150"/>
                <a:gd name="T119" fmla="*/ 48 h 59"/>
                <a:gd name="T120" fmla="*/ 21 w 150"/>
                <a:gd name="T121" fmla="*/ 47 h 59"/>
                <a:gd name="T122" fmla="*/ 9 w 150"/>
                <a:gd name="T123" fmla="*/ 47 h 59"/>
                <a:gd name="T124" fmla="*/ 5 w 150"/>
                <a:gd name="T125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59">
                  <a:moveTo>
                    <a:pt x="5" y="46"/>
                  </a:moveTo>
                  <a:cubicBezTo>
                    <a:pt x="0" y="41"/>
                    <a:pt x="1" y="33"/>
                    <a:pt x="6" y="29"/>
                  </a:cubicBezTo>
                  <a:cubicBezTo>
                    <a:pt x="7" y="29"/>
                    <a:pt x="8" y="28"/>
                    <a:pt x="7" y="27"/>
                  </a:cubicBezTo>
                  <a:cubicBezTo>
                    <a:pt x="6" y="22"/>
                    <a:pt x="8" y="20"/>
                    <a:pt x="12" y="18"/>
                  </a:cubicBezTo>
                  <a:cubicBezTo>
                    <a:pt x="13" y="18"/>
                    <a:pt x="13" y="17"/>
                    <a:pt x="14" y="16"/>
                  </a:cubicBezTo>
                  <a:cubicBezTo>
                    <a:pt x="16" y="13"/>
                    <a:pt x="19" y="11"/>
                    <a:pt x="22" y="10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7" y="3"/>
                    <a:pt x="32" y="1"/>
                    <a:pt x="37" y="4"/>
                  </a:cubicBezTo>
                  <a:cubicBezTo>
                    <a:pt x="38" y="5"/>
                    <a:pt x="39" y="5"/>
                    <a:pt x="40" y="4"/>
                  </a:cubicBezTo>
                  <a:cubicBezTo>
                    <a:pt x="43" y="2"/>
                    <a:pt x="47" y="3"/>
                    <a:pt x="50" y="6"/>
                  </a:cubicBezTo>
                  <a:cubicBezTo>
                    <a:pt x="51" y="7"/>
                    <a:pt x="51" y="8"/>
                    <a:pt x="53" y="8"/>
                  </a:cubicBezTo>
                  <a:cubicBezTo>
                    <a:pt x="55" y="7"/>
                    <a:pt x="57" y="8"/>
                    <a:pt x="59" y="10"/>
                  </a:cubicBezTo>
                  <a:cubicBezTo>
                    <a:pt x="60" y="11"/>
                    <a:pt x="61" y="11"/>
                    <a:pt x="62" y="10"/>
                  </a:cubicBezTo>
                  <a:cubicBezTo>
                    <a:pt x="65" y="8"/>
                    <a:pt x="69" y="7"/>
                    <a:pt x="73" y="7"/>
                  </a:cubicBezTo>
                  <a:cubicBezTo>
                    <a:pt x="74" y="7"/>
                    <a:pt x="74" y="7"/>
                    <a:pt x="74" y="6"/>
                  </a:cubicBezTo>
                  <a:cubicBezTo>
                    <a:pt x="78" y="1"/>
                    <a:pt x="82" y="0"/>
                    <a:pt x="87" y="4"/>
                  </a:cubicBezTo>
                  <a:cubicBezTo>
                    <a:pt x="88" y="5"/>
                    <a:pt x="89" y="5"/>
                    <a:pt x="90" y="5"/>
                  </a:cubicBezTo>
                  <a:cubicBezTo>
                    <a:pt x="94" y="3"/>
                    <a:pt x="97" y="3"/>
                    <a:pt x="100" y="6"/>
                  </a:cubicBezTo>
                  <a:cubicBezTo>
                    <a:pt x="101" y="7"/>
                    <a:pt x="102" y="7"/>
                    <a:pt x="103" y="7"/>
                  </a:cubicBezTo>
                  <a:cubicBezTo>
                    <a:pt x="107" y="8"/>
                    <a:pt x="111" y="9"/>
                    <a:pt x="113" y="12"/>
                  </a:cubicBezTo>
                  <a:cubicBezTo>
                    <a:pt x="113" y="13"/>
                    <a:pt x="114" y="13"/>
                    <a:pt x="114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11"/>
                    <a:pt x="122" y="11"/>
                    <a:pt x="124" y="9"/>
                  </a:cubicBezTo>
                  <a:cubicBezTo>
                    <a:pt x="127" y="7"/>
                    <a:pt x="130" y="9"/>
                    <a:pt x="131" y="12"/>
                  </a:cubicBezTo>
                  <a:cubicBezTo>
                    <a:pt x="132" y="14"/>
                    <a:pt x="132" y="15"/>
                    <a:pt x="134" y="15"/>
                  </a:cubicBezTo>
                  <a:cubicBezTo>
                    <a:pt x="139" y="16"/>
                    <a:pt x="142" y="19"/>
                    <a:pt x="143" y="25"/>
                  </a:cubicBezTo>
                  <a:cubicBezTo>
                    <a:pt x="143" y="26"/>
                    <a:pt x="143" y="26"/>
                    <a:pt x="144" y="27"/>
                  </a:cubicBezTo>
                  <a:cubicBezTo>
                    <a:pt x="147" y="29"/>
                    <a:pt x="149" y="31"/>
                    <a:pt x="150" y="35"/>
                  </a:cubicBezTo>
                  <a:cubicBezTo>
                    <a:pt x="150" y="38"/>
                    <a:pt x="149" y="40"/>
                    <a:pt x="146" y="41"/>
                  </a:cubicBezTo>
                  <a:cubicBezTo>
                    <a:pt x="145" y="42"/>
                    <a:pt x="145" y="43"/>
                    <a:pt x="144" y="44"/>
                  </a:cubicBezTo>
                  <a:cubicBezTo>
                    <a:pt x="144" y="46"/>
                    <a:pt x="142" y="49"/>
                    <a:pt x="141" y="50"/>
                  </a:cubicBezTo>
                  <a:cubicBezTo>
                    <a:pt x="140" y="51"/>
                    <a:pt x="139" y="51"/>
                    <a:pt x="139" y="51"/>
                  </a:cubicBezTo>
                  <a:cubicBezTo>
                    <a:pt x="136" y="50"/>
                    <a:pt x="134" y="51"/>
                    <a:pt x="132" y="52"/>
                  </a:cubicBezTo>
                  <a:cubicBezTo>
                    <a:pt x="131" y="53"/>
                    <a:pt x="130" y="52"/>
                    <a:pt x="129" y="51"/>
                  </a:cubicBezTo>
                  <a:cubicBezTo>
                    <a:pt x="126" y="49"/>
                    <a:pt x="124" y="50"/>
                    <a:pt x="122" y="52"/>
                  </a:cubicBezTo>
                  <a:cubicBezTo>
                    <a:pt x="122" y="52"/>
                    <a:pt x="121" y="53"/>
                    <a:pt x="121" y="54"/>
                  </a:cubicBezTo>
                  <a:cubicBezTo>
                    <a:pt x="121" y="55"/>
                    <a:pt x="120" y="55"/>
                    <a:pt x="118" y="55"/>
                  </a:cubicBezTo>
                  <a:cubicBezTo>
                    <a:pt x="114" y="54"/>
                    <a:pt x="114" y="54"/>
                    <a:pt x="112" y="57"/>
                  </a:cubicBezTo>
                  <a:cubicBezTo>
                    <a:pt x="112" y="58"/>
                    <a:pt x="111" y="58"/>
                    <a:pt x="111" y="58"/>
                  </a:cubicBezTo>
                  <a:cubicBezTo>
                    <a:pt x="108" y="59"/>
                    <a:pt x="106" y="59"/>
                    <a:pt x="104" y="57"/>
                  </a:cubicBezTo>
                  <a:cubicBezTo>
                    <a:pt x="103" y="56"/>
                    <a:pt x="104" y="55"/>
                    <a:pt x="105" y="54"/>
                  </a:cubicBezTo>
                  <a:cubicBezTo>
                    <a:pt x="107" y="51"/>
                    <a:pt x="108" y="49"/>
                    <a:pt x="106" y="45"/>
                  </a:cubicBezTo>
                  <a:cubicBezTo>
                    <a:pt x="105" y="44"/>
                    <a:pt x="105" y="43"/>
                    <a:pt x="106" y="41"/>
                  </a:cubicBezTo>
                  <a:cubicBezTo>
                    <a:pt x="108" y="36"/>
                    <a:pt x="105" y="32"/>
                    <a:pt x="100" y="32"/>
                  </a:cubicBezTo>
                  <a:cubicBezTo>
                    <a:pt x="98" y="31"/>
                    <a:pt x="97" y="31"/>
                    <a:pt x="96" y="29"/>
                  </a:cubicBezTo>
                  <a:cubicBezTo>
                    <a:pt x="95" y="24"/>
                    <a:pt x="92" y="22"/>
                    <a:pt x="88" y="25"/>
                  </a:cubicBezTo>
                  <a:cubicBezTo>
                    <a:pt x="87" y="25"/>
                    <a:pt x="86" y="25"/>
                    <a:pt x="84" y="24"/>
                  </a:cubicBezTo>
                  <a:cubicBezTo>
                    <a:pt x="81" y="22"/>
                    <a:pt x="79" y="23"/>
                    <a:pt x="78" y="27"/>
                  </a:cubicBezTo>
                  <a:cubicBezTo>
                    <a:pt x="77" y="27"/>
                    <a:pt x="77" y="28"/>
                    <a:pt x="76" y="29"/>
                  </a:cubicBezTo>
                  <a:cubicBezTo>
                    <a:pt x="76" y="29"/>
                    <a:pt x="75" y="29"/>
                    <a:pt x="75" y="29"/>
                  </a:cubicBezTo>
                  <a:cubicBezTo>
                    <a:pt x="73" y="32"/>
                    <a:pt x="71" y="33"/>
                    <a:pt x="67" y="34"/>
                  </a:cubicBezTo>
                  <a:cubicBezTo>
                    <a:pt x="65" y="34"/>
                    <a:pt x="63" y="36"/>
                    <a:pt x="63" y="39"/>
                  </a:cubicBezTo>
                  <a:cubicBezTo>
                    <a:pt x="62" y="40"/>
                    <a:pt x="62" y="41"/>
                    <a:pt x="61" y="41"/>
                  </a:cubicBezTo>
                  <a:cubicBezTo>
                    <a:pt x="60" y="42"/>
                    <a:pt x="59" y="42"/>
                    <a:pt x="59" y="43"/>
                  </a:cubicBezTo>
                  <a:cubicBezTo>
                    <a:pt x="56" y="46"/>
                    <a:pt x="53" y="47"/>
                    <a:pt x="50" y="48"/>
                  </a:cubicBezTo>
                  <a:cubicBezTo>
                    <a:pt x="48" y="48"/>
                    <a:pt x="47" y="49"/>
                    <a:pt x="46" y="50"/>
                  </a:cubicBezTo>
                  <a:cubicBezTo>
                    <a:pt x="45" y="52"/>
                    <a:pt x="43" y="52"/>
                    <a:pt x="41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6" y="53"/>
                    <a:pt x="34" y="51"/>
                    <a:pt x="32" y="50"/>
                  </a:cubicBezTo>
                  <a:cubicBezTo>
                    <a:pt x="30" y="48"/>
                    <a:pt x="28" y="48"/>
                    <a:pt x="25" y="48"/>
                  </a:cubicBezTo>
                  <a:cubicBezTo>
                    <a:pt x="23" y="48"/>
                    <a:pt x="22" y="48"/>
                    <a:pt x="21" y="47"/>
                  </a:cubicBezTo>
                  <a:cubicBezTo>
                    <a:pt x="17" y="45"/>
                    <a:pt x="13" y="43"/>
                    <a:pt x="9" y="47"/>
                  </a:cubicBezTo>
                  <a:cubicBezTo>
                    <a:pt x="7" y="48"/>
                    <a:pt x="6" y="48"/>
                    <a:pt x="5" y="46"/>
                  </a:cubicBezTo>
                  <a:close/>
                </a:path>
              </a:pathLst>
            </a:custGeom>
            <a:solidFill>
              <a:srgbClr val="59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B735769-2D52-23BE-B22C-8F0FB365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801"/>
              <a:ext cx="1130" cy="1008"/>
            </a:xfrm>
            <a:custGeom>
              <a:avLst/>
              <a:gdLst>
                <a:gd name="T0" fmla="*/ 25 w 118"/>
                <a:gd name="T1" fmla="*/ 2 h 105"/>
                <a:gd name="T2" fmla="*/ 29 w 118"/>
                <a:gd name="T3" fmla="*/ 0 h 105"/>
                <a:gd name="T4" fmla="*/ 32 w 118"/>
                <a:gd name="T5" fmla="*/ 3 h 105"/>
                <a:gd name="T6" fmla="*/ 47 w 118"/>
                <a:gd name="T7" fmla="*/ 15 h 105"/>
                <a:gd name="T8" fmla="*/ 53 w 118"/>
                <a:gd name="T9" fmla="*/ 19 h 105"/>
                <a:gd name="T10" fmla="*/ 59 w 118"/>
                <a:gd name="T11" fmla="*/ 27 h 105"/>
                <a:gd name="T12" fmla="*/ 73 w 118"/>
                <a:gd name="T13" fmla="*/ 6 h 105"/>
                <a:gd name="T14" fmla="*/ 80 w 118"/>
                <a:gd name="T15" fmla="*/ 6 h 105"/>
                <a:gd name="T16" fmla="*/ 76 w 118"/>
                <a:gd name="T17" fmla="*/ 14 h 105"/>
                <a:gd name="T18" fmla="*/ 67 w 118"/>
                <a:gd name="T19" fmla="*/ 29 h 105"/>
                <a:gd name="T20" fmla="*/ 67 w 118"/>
                <a:gd name="T21" fmla="*/ 30 h 105"/>
                <a:gd name="T22" fmla="*/ 76 w 118"/>
                <a:gd name="T23" fmla="*/ 27 h 105"/>
                <a:gd name="T24" fmla="*/ 101 w 118"/>
                <a:gd name="T25" fmla="*/ 32 h 105"/>
                <a:gd name="T26" fmla="*/ 110 w 118"/>
                <a:gd name="T27" fmla="*/ 36 h 105"/>
                <a:gd name="T28" fmla="*/ 115 w 118"/>
                <a:gd name="T29" fmla="*/ 34 h 105"/>
                <a:gd name="T30" fmla="*/ 118 w 118"/>
                <a:gd name="T31" fmla="*/ 35 h 105"/>
                <a:gd name="T32" fmla="*/ 102 w 118"/>
                <a:gd name="T33" fmla="*/ 38 h 105"/>
                <a:gd name="T34" fmla="*/ 85 w 118"/>
                <a:gd name="T35" fmla="*/ 32 h 105"/>
                <a:gd name="T36" fmla="*/ 65 w 118"/>
                <a:gd name="T37" fmla="*/ 40 h 105"/>
                <a:gd name="T38" fmla="*/ 64 w 118"/>
                <a:gd name="T39" fmla="*/ 42 h 105"/>
                <a:gd name="T40" fmla="*/ 64 w 118"/>
                <a:gd name="T41" fmla="*/ 78 h 105"/>
                <a:gd name="T42" fmla="*/ 64 w 118"/>
                <a:gd name="T43" fmla="*/ 87 h 105"/>
                <a:gd name="T44" fmla="*/ 68 w 118"/>
                <a:gd name="T45" fmla="*/ 95 h 105"/>
                <a:gd name="T46" fmla="*/ 74 w 118"/>
                <a:gd name="T47" fmla="*/ 99 h 105"/>
                <a:gd name="T48" fmla="*/ 76 w 118"/>
                <a:gd name="T49" fmla="*/ 102 h 105"/>
                <a:gd name="T50" fmla="*/ 73 w 118"/>
                <a:gd name="T51" fmla="*/ 103 h 105"/>
                <a:gd name="T52" fmla="*/ 25 w 118"/>
                <a:gd name="T53" fmla="*/ 104 h 105"/>
                <a:gd name="T54" fmla="*/ 24 w 118"/>
                <a:gd name="T55" fmla="*/ 103 h 105"/>
                <a:gd name="T56" fmla="*/ 25 w 118"/>
                <a:gd name="T57" fmla="*/ 97 h 105"/>
                <a:gd name="T58" fmla="*/ 32 w 118"/>
                <a:gd name="T59" fmla="*/ 91 h 105"/>
                <a:gd name="T60" fmla="*/ 38 w 118"/>
                <a:gd name="T61" fmla="*/ 83 h 105"/>
                <a:gd name="T62" fmla="*/ 50 w 118"/>
                <a:gd name="T63" fmla="*/ 42 h 105"/>
                <a:gd name="T64" fmla="*/ 48 w 118"/>
                <a:gd name="T65" fmla="*/ 40 h 105"/>
                <a:gd name="T66" fmla="*/ 33 w 118"/>
                <a:gd name="T67" fmla="*/ 46 h 105"/>
                <a:gd name="T68" fmla="*/ 26 w 118"/>
                <a:gd name="T69" fmla="*/ 49 h 105"/>
                <a:gd name="T70" fmla="*/ 9 w 118"/>
                <a:gd name="T71" fmla="*/ 45 h 105"/>
                <a:gd name="T72" fmla="*/ 0 w 118"/>
                <a:gd name="T73" fmla="*/ 31 h 105"/>
                <a:gd name="T74" fmla="*/ 2 w 118"/>
                <a:gd name="T75" fmla="*/ 30 h 105"/>
                <a:gd name="T76" fmla="*/ 5 w 118"/>
                <a:gd name="T77" fmla="*/ 31 h 105"/>
                <a:gd name="T78" fmla="*/ 8 w 118"/>
                <a:gd name="T79" fmla="*/ 34 h 105"/>
                <a:gd name="T80" fmla="*/ 12 w 118"/>
                <a:gd name="T81" fmla="*/ 39 h 105"/>
                <a:gd name="T82" fmla="*/ 25 w 118"/>
                <a:gd name="T83" fmla="*/ 40 h 105"/>
                <a:gd name="T84" fmla="*/ 32 w 118"/>
                <a:gd name="T85" fmla="*/ 35 h 105"/>
                <a:gd name="T86" fmla="*/ 50 w 118"/>
                <a:gd name="T87" fmla="*/ 27 h 105"/>
                <a:gd name="T88" fmla="*/ 48 w 118"/>
                <a:gd name="T89" fmla="*/ 24 h 105"/>
                <a:gd name="T90" fmla="*/ 39 w 118"/>
                <a:gd name="T91" fmla="*/ 18 h 105"/>
                <a:gd name="T92" fmla="*/ 26 w 118"/>
                <a:gd name="T93" fmla="*/ 5 h 105"/>
                <a:gd name="T94" fmla="*/ 25 w 118"/>
                <a:gd name="T95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05">
                  <a:moveTo>
                    <a:pt x="25" y="2"/>
                  </a:moveTo>
                  <a:cubicBezTo>
                    <a:pt x="27" y="1"/>
                    <a:pt x="28" y="1"/>
                    <a:pt x="29" y="0"/>
                  </a:cubicBezTo>
                  <a:cubicBezTo>
                    <a:pt x="31" y="1"/>
                    <a:pt x="31" y="2"/>
                    <a:pt x="32" y="3"/>
                  </a:cubicBezTo>
                  <a:cubicBezTo>
                    <a:pt x="36" y="8"/>
                    <a:pt x="41" y="12"/>
                    <a:pt x="47" y="15"/>
                  </a:cubicBezTo>
                  <a:cubicBezTo>
                    <a:pt x="49" y="16"/>
                    <a:pt x="51" y="17"/>
                    <a:pt x="53" y="19"/>
                  </a:cubicBezTo>
                  <a:cubicBezTo>
                    <a:pt x="55" y="21"/>
                    <a:pt x="58" y="23"/>
                    <a:pt x="59" y="27"/>
                  </a:cubicBezTo>
                  <a:cubicBezTo>
                    <a:pt x="62" y="18"/>
                    <a:pt x="67" y="12"/>
                    <a:pt x="73" y="6"/>
                  </a:cubicBezTo>
                  <a:cubicBezTo>
                    <a:pt x="76" y="4"/>
                    <a:pt x="78" y="4"/>
                    <a:pt x="80" y="6"/>
                  </a:cubicBezTo>
                  <a:cubicBezTo>
                    <a:pt x="79" y="9"/>
                    <a:pt x="77" y="11"/>
                    <a:pt x="76" y="14"/>
                  </a:cubicBezTo>
                  <a:cubicBezTo>
                    <a:pt x="72" y="18"/>
                    <a:pt x="69" y="23"/>
                    <a:pt x="67" y="29"/>
                  </a:cubicBezTo>
                  <a:cubicBezTo>
                    <a:pt x="67" y="29"/>
                    <a:pt x="67" y="29"/>
                    <a:pt x="67" y="30"/>
                  </a:cubicBezTo>
                  <a:cubicBezTo>
                    <a:pt x="70" y="28"/>
                    <a:pt x="73" y="27"/>
                    <a:pt x="76" y="27"/>
                  </a:cubicBezTo>
                  <a:cubicBezTo>
                    <a:pt x="85" y="25"/>
                    <a:pt x="93" y="27"/>
                    <a:pt x="101" y="32"/>
                  </a:cubicBezTo>
                  <a:cubicBezTo>
                    <a:pt x="104" y="34"/>
                    <a:pt x="106" y="36"/>
                    <a:pt x="110" y="36"/>
                  </a:cubicBezTo>
                  <a:cubicBezTo>
                    <a:pt x="112" y="36"/>
                    <a:pt x="114" y="35"/>
                    <a:pt x="115" y="34"/>
                  </a:cubicBezTo>
                  <a:cubicBezTo>
                    <a:pt x="116" y="34"/>
                    <a:pt x="118" y="33"/>
                    <a:pt x="118" y="35"/>
                  </a:cubicBezTo>
                  <a:cubicBezTo>
                    <a:pt x="114" y="40"/>
                    <a:pt x="108" y="41"/>
                    <a:pt x="102" y="38"/>
                  </a:cubicBezTo>
                  <a:cubicBezTo>
                    <a:pt x="97" y="35"/>
                    <a:pt x="91" y="33"/>
                    <a:pt x="85" y="32"/>
                  </a:cubicBezTo>
                  <a:cubicBezTo>
                    <a:pt x="78" y="32"/>
                    <a:pt x="71" y="35"/>
                    <a:pt x="65" y="40"/>
                  </a:cubicBezTo>
                  <a:cubicBezTo>
                    <a:pt x="65" y="41"/>
                    <a:pt x="64" y="41"/>
                    <a:pt x="64" y="42"/>
                  </a:cubicBezTo>
                  <a:cubicBezTo>
                    <a:pt x="66" y="54"/>
                    <a:pt x="65" y="66"/>
                    <a:pt x="64" y="78"/>
                  </a:cubicBezTo>
                  <a:cubicBezTo>
                    <a:pt x="64" y="81"/>
                    <a:pt x="65" y="84"/>
                    <a:pt x="64" y="87"/>
                  </a:cubicBezTo>
                  <a:cubicBezTo>
                    <a:pt x="64" y="91"/>
                    <a:pt x="66" y="93"/>
                    <a:pt x="68" y="95"/>
                  </a:cubicBezTo>
                  <a:cubicBezTo>
                    <a:pt x="70" y="96"/>
                    <a:pt x="72" y="98"/>
                    <a:pt x="74" y="99"/>
                  </a:cubicBezTo>
                  <a:cubicBezTo>
                    <a:pt x="75" y="100"/>
                    <a:pt x="76" y="101"/>
                    <a:pt x="76" y="102"/>
                  </a:cubicBezTo>
                  <a:cubicBezTo>
                    <a:pt x="75" y="104"/>
                    <a:pt x="74" y="103"/>
                    <a:pt x="73" y="103"/>
                  </a:cubicBezTo>
                  <a:cubicBezTo>
                    <a:pt x="57" y="104"/>
                    <a:pt x="41" y="105"/>
                    <a:pt x="25" y="104"/>
                  </a:cubicBezTo>
                  <a:cubicBezTo>
                    <a:pt x="24" y="104"/>
                    <a:pt x="24" y="104"/>
                    <a:pt x="24" y="103"/>
                  </a:cubicBezTo>
                  <a:cubicBezTo>
                    <a:pt x="23" y="100"/>
                    <a:pt x="24" y="98"/>
                    <a:pt x="25" y="97"/>
                  </a:cubicBezTo>
                  <a:cubicBezTo>
                    <a:pt x="27" y="94"/>
                    <a:pt x="30" y="93"/>
                    <a:pt x="32" y="91"/>
                  </a:cubicBezTo>
                  <a:cubicBezTo>
                    <a:pt x="35" y="89"/>
                    <a:pt x="37" y="86"/>
                    <a:pt x="38" y="83"/>
                  </a:cubicBezTo>
                  <a:cubicBezTo>
                    <a:pt x="42" y="69"/>
                    <a:pt x="46" y="56"/>
                    <a:pt x="50" y="42"/>
                  </a:cubicBezTo>
                  <a:cubicBezTo>
                    <a:pt x="51" y="40"/>
                    <a:pt x="50" y="40"/>
                    <a:pt x="48" y="40"/>
                  </a:cubicBezTo>
                  <a:cubicBezTo>
                    <a:pt x="42" y="41"/>
                    <a:pt x="38" y="43"/>
                    <a:pt x="33" y="46"/>
                  </a:cubicBezTo>
                  <a:cubicBezTo>
                    <a:pt x="31" y="47"/>
                    <a:pt x="29" y="48"/>
                    <a:pt x="26" y="49"/>
                  </a:cubicBezTo>
                  <a:cubicBezTo>
                    <a:pt x="20" y="51"/>
                    <a:pt x="14" y="50"/>
                    <a:pt x="9" y="45"/>
                  </a:cubicBezTo>
                  <a:cubicBezTo>
                    <a:pt x="5" y="41"/>
                    <a:pt x="2" y="37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3" y="30"/>
                    <a:pt x="4" y="30"/>
                    <a:pt x="5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6"/>
                    <a:pt x="11" y="38"/>
                    <a:pt x="12" y="39"/>
                  </a:cubicBezTo>
                  <a:cubicBezTo>
                    <a:pt x="17" y="43"/>
                    <a:pt x="20" y="43"/>
                    <a:pt x="25" y="40"/>
                  </a:cubicBezTo>
                  <a:cubicBezTo>
                    <a:pt x="27" y="39"/>
                    <a:pt x="29" y="37"/>
                    <a:pt x="32" y="35"/>
                  </a:cubicBezTo>
                  <a:cubicBezTo>
                    <a:pt x="37" y="31"/>
                    <a:pt x="43" y="28"/>
                    <a:pt x="50" y="27"/>
                  </a:cubicBezTo>
                  <a:cubicBezTo>
                    <a:pt x="50" y="26"/>
                    <a:pt x="49" y="25"/>
                    <a:pt x="48" y="24"/>
                  </a:cubicBezTo>
                  <a:cubicBezTo>
                    <a:pt x="45" y="22"/>
                    <a:pt x="42" y="20"/>
                    <a:pt x="39" y="18"/>
                  </a:cubicBezTo>
                  <a:cubicBezTo>
                    <a:pt x="34" y="14"/>
                    <a:pt x="29" y="10"/>
                    <a:pt x="26" y="5"/>
                  </a:cubicBezTo>
                  <a:cubicBezTo>
                    <a:pt x="26" y="4"/>
                    <a:pt x="25" y="3"/>
                    <a:pt x="25" y="2"/>
                  </a:cubicBezTo>
                  <a:close/>
                </a:path>
              </a:pathLst>
            </a:custGeom>
            <a:solidFill>
              <a:srgbClr val="814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31EDE1C-4D68-054C-49FD-8F11DB6E9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733"/>
              <a:ext cx="584" cy="375"/>
            </a:xfrm>
            <a:custGeom>
              <a:avLst/>
              <a:gdLst>
                <a:gd name="T0" fmla="*/ 40 w 61"/>
                <a:gd name="T1" fmla="*/ 38 h 39"/>
                <a:gd name="T2" fmla="*/ 35 w 61"/>
                <a:gd name="T3" fmla="*/ 38 h 39"/>
                <a:gd name="T4" fmla="*/ 30 w 61"/>
                <a:gd name="T5" fmla="*/ 35 h 39"/>
                <a:gd name="T6" fmla="*/ 30 w 61"/>
                <a:gd name="T7" fmla="*/ 35 h 39"/>
                <a:gd name="T8" fmla="*/ 22 w 61"/>
                <a:gd name="T9" fmla="*/ 37 h 39"/>
                <a:gd name="T10" fmla="*/ 13 w 61"/>
                <a:gd name="T11" fmla="*/ 37 h 39"/>
                <a:gd name="T12" fmla="*/ 10 w 61"/>
                <a:gd name="T13" fmla="*/ 36 h 39"/>
                <a:gd name="T14" fmla="*/ 3 w 61"/>
                <a:gd name="T15" fmla="*/ 34 h 39"/>
                <a:gd name="T16" fmla="*/ 3 w 61"/>
                <a:gd name="T17" fmla="*/ 27 h 39"/>
                <a:gd name="T18" fmla="*/ 3 w 61"/>
                <a:gd name="T19" fmla="*/ 25 h 39"/>
                <a:gd name="T20" fmla="*/ 7 w 61"/>
                <a:gd name="T21" fmla="*/ 14 h 39"/>
                <a:gd name="T22" fmla="*/ 9 w 61"/>
                <a:gd name="T23" fmla="*/ 12 h 39"/>
                <a:gd name="T24" fmla="*/ 22 w 61"/>
                <a:gd name="T25" fmla="*/ 3 h 39"/>
                <a:gd name="T26" fmla="*/ 24 w 61"/>
                <a:gd name="T27" fmla="*/ 3 h 39"/>
                <a:gd name="T28" fmla="*/ 28 w 61"/>
                <a:gd name="T29" fmla="*/ 3 h 39"/>
                <a:gd name="T30" fmla="*/ 37 w 61"/>
                <a:gd name="T31" fmla="*/ 2 h 39"/>
                <a:gd name="T32" fmla="*/ 41 w 61"/>
                <a:gd name="T33" fmla="*/ 4 h 39"/>
                <a:gd name="T34" fmla="*/ 43 w 61"/>
                <a:gd name="T35" fmla="*/ 4 h 39"/>
                <a:gd name="T36" fmla="*/ 53 w 61"/>
                <a:gd name="T37" fmla="*/ 7 h 39"/>
                <a:gd name="T38" fmla="*/ 58 w 61"/>
                <a:gd name="T39" fmla="*/ 9 h 39"/>
                <a:gd name="T40" fmla="*/ 59 w 61"/>
                <a:gd name="T41" fmla="*/ 20 h 39"/>
                <a:gd name="T42" fmla="*/ 58 w 61"/>
                <a:gd name="T43" fmla="*/ 23 h 39"/>
                <a:gd name="T44" fmla="*/ 52 w 61"/>
                <a:gd name="T45" fmla="*/ 31 h 39"/>
                <a:gd name="T46" fmla="*/ 48 w 61"/>
                <a:gd name="T47" fmla="*/ 34 h 39"/>
                <a:gd name="T48" fmla="*/ 40 w 61"/>
                <a:gd name="T4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39">
                  <a:moveTo>
                    <a:pt x="40" y="38"/>
                  </a:moveTo>
                  <a:cubicBezTo>
                    <a:pt x="38" y="38"/>
                    <a:pt x="37" y="38"/>
                    <a:pt x="35" y="38"/>
                  </a:cubicBezTo>
                  <a:cubicBezTo>
                    <a:pt x="34" y="37"/>
                    <a:pt x="32" y="37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7" y="37"/>
                    <a:pt x="24" y="36"/>
                    <a:pt x="22" y="37"/>
                  </a:cubicBezTo>
                  <a:cubicBezTo>
                    <a:pt x="19" y="39"/>
                    <a:pt x="16" y="39"/>
                    <a:pt x="13" y="37"/>
                  </a:cubicBezTo>
                  <a:cubicBezTo>
                    <a:pt x="12" y="36"/>
                    <a:pt x="11" y="36"/>
                    <a:pt x="10" y="36"/>
                  </a:cubicBezTo>
                  <a:cubicBezTo>
                    <a:pt x="7" y="37"/>
                    <a:pt x="5" y="36"/>
                    <a:pt x="3" y="34"/>
                  </a:cubicBezTo>
                  <a:cubicBezTo>
                    <a:pt x="2" y="32"/>
                    <a:pt x="2" y="30"/>
                    <a:pt x="3" y="27"/>
                  </a:cubicBezTo>
                  <a:cubicBezTo>
                    <a:pt x="3" y="27"/>
                    <a:pt x="4" y="26"/>
                    <a:pt x="3" y="25"/>
                  </a:cubicBezTo>
                  <a:cubicBezTo>
                    <a:pt x="0" y="21"/>
                    <a:pt x="3" y="16"/>
                    <a:pt x="7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6"/>
                    <a:pt x="17" y="2"/>
                    <a:pt x="22" y="3"/>
                  </a:cubicBezTo>
                  <a:cubicBezTo>
                    <a:pt x="23" y="3"/>
                    <a:pt x="24" y="5"/>
                    <a:pt x="24" y="3"/>
                  </a:cubicBezTo>
                  <a:cubicBezTo>
                    <a:pt x="26" y="4"/>
                    <a:pt x="27" y="4"/>
                    <a:pt x="28" y="3"/>
                  </a:cubicBezTo>
                  <a:cubicBezTo>
                    <a:pt x="31" y="1"/>
                    <a:pt x="34" y="0"/>
                    <a:pt x="37" y="2"/>
                  </a:cubicBezTo>
                  <a:cubicBezTo>
                    <a:pt x="38" y="2"/>
                    <a:pt x="40" y="2"/>
                    <a:pt x="41" y="4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6" y="4"/>
                    <a:pt x="50" y="5"/>
                    <a:pt x="53" y="7"/>
                  </a:cubicBezTo>
                  <a:cubicBezTo>
                    <a:pt x="54" y="9"/>
                    <a:pt x="56" y="9"/>
                    <a:pt x="58" y="9"/>
                  </a:cubicBezTo>
                  <a:cubicBezTo>
                    <a:pt x="61" y="13"/>
                    <a:pt x="61" y="15"/>
                    <a:pt x="59" y="20"/>
                  </a:cubicBezTo>
                  <a:cubicBezTo>
                    <a:pt x="58" y="21"/>
                    <a:pt x="58" y="22"/>
                    <a:pt x="58" y="23"/>
                  </a:cubicBezTo>
                  <a:cubicBezTo>
                    <a:pt x="58" y="27"/>
                    <a:pt x="56" y="30"/>
                    <a:pt x="52" y="31"/>
                  </a:cubicBezTo>
                  <a:cubicBezTo>
                    <a:pt x="50" y="32"/>
                    <a:pt x="49" y="33"/>
                    <a:pt x="48" y="34"/>
                  </a:cubicBezTo>
                  <a:cubicBezTo>
                    <a:pt x="46" y="36"/>
                    <a:pt x="44" y="39"/>
                    <a:pt x="40" y="38"/>
                  </a:cubicBezTo>
                  <a:close/>
                </a:path>
              </a:pathLst>
            </a:custGeom>
            <a:solidFill>
              <a:srgbClr val="8EC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CD0B4D0-14C2-F99F-33D9-0A96E067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781"/>
              <a:ext cx="574" cy="423"/>
            </a:xfrm>
            <a:custGeom>
              <a:avLst/>
              <a:gdLst>
                <a:gd name="T0" fmla="*/ 31 w 60"/>
                <a:gd name="T1" fmla="*/ 37 h 44"/>
                <a:gd name="T2" fmla="*/ 28 w 60"/>
                <a:gd name="T3" fmla="*/ 37 h 44"/>
                <a:gd name="T4" fmla="*/ 16 w 60"/>
                <a:gd name="T5" fmla="*/ 34 h 44"/>
                <a:gd name="T6" fmla="*/ 11 w 60"/>
                <a:gd name="T7" fmla="*/ 31 h 44"/>
                <a:gd name="T8" fmla="*/ 8 w 60"/>
                <a:gd name="T9" fmla="*/ 30 h 44"/>
                <a:gd name="T10" fmla="*/ 2 w 60"/>
                <a:gd name="T11" fmla="*/ 24 h 44"/>
                <a:gd name="T12" fmla="*/ 2 w 60"/>
                <a:gd name="T13" fmla="*/ 21 h 44"/>
                <a:gd name="T14" fmla="*/ 6 w 60"/>
                <a:gd name="T15" fmla="*/ 11 h 44"/>
                <a:gd name="T16" fmla="*/ 8 w 60"/>
                <a:gd name="T17" fmla="*/ 10 h 44"/>
                <a:gd name="T18" fmla="*/ 9 w 60"/>
                <a:gd name="T19" fmla="*/ 8 h 44"/>
                <a:gd name="T20" fmla="*/ 15 w 60"/>
                <a:gd name="T21" fmla="*/ 6 h 44"/>
                <a:gd name="T22" fmla="*/ 18 w 60"/>
                <a:gd name="T23" fmla="*/ 4 h 44"/>
                <a:gd name="T24" fmla="*/ 25 w 60"/>
                <a:gd name="T25" fmla="*/ 2 h 44"/>
                <a:gd name="T26" fmla="*/ 31 w 60"/>
                <a:gd name="T27" fmla="*/ 2 h 44"/>
                <a:gd name="T28" fmla="*/ 38 w 60"/>
                <a:gd name="T29" fmla="*/ 2 h 44"/>
                <a:gd name="T30" fmla="*/ 39 w 60"/>
                <a:gd name="T31" fmla="*/ 3 h 44"/>
                <a:gd name="T32" fmla="*/ 48 w 60"/>
                <a:gd name="T33" fmla="*/ 8 h 44"/>
                <a:gd name="T34" fmla="*/ 52 w 60"/>
                <a:gd name="T35" fmla="*/ 16 h 44"/>
                <a:gd name="T36" fmla="*/ 53 w 60"/>
                <a:gd name="T37" fmla="*/ 19 h 44"/>
                <a:gd name="T38" fmla="*/ 57 w 60"/>
                <a:gd name="T39" fmla="*/ 28 h 44"/>
                <a:gd name="T40" fmla="*/ 57 w 60"/>
                <a:gd name="T41" fmla="*/ 29 h 44"/>
                <a:gd name="T42" fmla="*/ 58 w 60"/>
                <a:gd name="T43" fmla="*/ 35 h 44"/>
                <a:gd name="T44" fmla="*/ 53 w 60"/>
                <a:gd name="T45" fmla="*/ 39 h 44"/>
                <a:gd name="T46" fmla="*/ 51 w 60"/>
                <a:gd name="T47" fmla="*/ 40 h 44"/>
                <a:gd name="T48" fmla="*/ 46 w 60"/>
                <a:gd name="T49" fmla="*/ 42 h 44"/>
                <a:gd name="T50" fmla="*/ 39 w 60"/>
                <a:gd name="T51" fmla="*/ 42 h 44"/>
                <a:gd name="T52" fmla="*/ 34 w 60"/>
                <a:gd name="T53" fmla="*/ 38 h 44"/>
                <a:gd name="T54" fmla="*/ 31 w 60"/>
                <a:gd name="T55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4">
                  <a:moveTo>
                    <a:pt x="31" y="37"/>
                  </a:moveTo>
                  <a:cubicBezTo>
                    <a:pt x="30" y="36"/>
                    <a:pt x="29" y="37"/>
                    <a:pt x="28" y="37"/>
                  </a:cubicBezTo>
                  <a:cubicBezTo>
                    <a:pt x="24" y="35"/>
                    <a:pt x="20" y="34"/>
                    <a:pt x="16" y="34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0"/>
                    <a:pt x="10" y="30"/>
                    <a:pt x="8" y="30"/>
                  </a:cubicBezTo>
                  <a:cubicBezTo>
                    <a:pt x="4" y="30"/>
                    <a:pt x="2" y="28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0" y="17"/>
                    <a:pt x="1" y="13"/>
                    <a:pt x="6" y="11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10" y="10"/>
                    <a:pt x="8" y="8"/>
                    <a:pt x="9" y="8"/>
                  </a:cubicBezTo>
                  <a:cubicBezTo>
                    <a:pt x="10" y="6"/>
                    <a:pt x="12" y="5"/>
                    <a:pt x="15" y="6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20" y="1"/>
                    <a:pt x="23" y="0"/>
                    <a:pt x="25" y="2"/>
                  </a:cubicBezTo>
                  <a:cubicBezTo>
                    <a:pt x="27" y="4"/>
                    <a:pt x="29" y="4"/>
                    <a:pt x="31" y="2"/>
                  </a:cubicBezTo>
                  <a:cubicBezTo>
                    <a:pt x="33" y="1"/>
                    <a:pt x="36" y="2"/>
                    <a:pt x="38" y="2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41" y="6"/>
                    <a:pt x="44" y="8"/>
                    <a:pt x="48" y="8"/>
                  </a:cubicBezTo>
                  <a:cubicBezTo>
                    <a:pt x="51" y="9"/>
                    <a:pt x="53" y="13"/>
                    <a:pt x="52" y="16"/>
                  </a:cubicBezTo>
                  <a:cubicBezTo>
                    <a:pt x="51" y="18"/>
                    <a:pt x="52" y="19"/>
                    <a:pt x="53" y="19"/>
                  </a:cubicBezTo>
                  <a:cubicBezTo>
                    <a:pt x="58" y="21"/>
                    <a:pt x="59" y="24"/>
                    <a:pt x="57" y="28"/>
                  </a:cubicBezTo>
                  <a:cubicBezTo>
                    <a:pt x="56" y="29"/>
                    <a:pt x="57" y="29"/>
                    <a:pt x="57" y="29"/>
                  </a:cubicBezTo>
                  <a:cubicBezTo>
                    <a:pt x="59" y="31"/>
                    <a:pt x="60" y="33"/>
                    <a:pt x="58" y="35"/>
                  </a:cubicBezTo>
                  <a:cubicBezTo>
                    <a:pt x="57" y="38"/>
                    <a:pt x="55" y="39"/>
                    <a:pt x="53" y="39"/>
                  </a:cubicBezTo>
                  <a:cubicBezTo>
                    <a:pt x="52" y="39"/>
                    <a:pt x="52" y="38"/>
                    <a:pt x="51" y="40"/>
                  </a:cubicBezTo>
                  <a:cubicBezTo>
                    <a:pt x="51" y="43"/>
                    <a:pt x="49" y="44"/>
                    <a:pt x="46" y="42"/>
                  </a:cubicBezTo>
                  <a:cubicBezTo>
                    <a:pt x="44" y="41"/>
                    <a:pt x="42" y="40"/>
                    <a:pt x="39" y="42"/>
                  </a:cubicBezTo>
                  <a:cubicBezTo>
                    <a:pt x="37" y="43"/>
                    <a:pt x="35" y="41"/>
                    <a:pt x="34" y="38"/>
                  </a:cubicBezTo>
                  <a:cubicBezTo>
                    <a:pt x="33" y="37"/>
                    <a:pt x="32" y="37"/>
                    <a:pt x="31" y="37"/>
                  </a:cubicBezTo>
                  <a:close/>
                </a:path>
              </a:pathLst>
            </a:custGeom>
            <a:solidFill>
              <a:srgbClr val="71B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0B2997F3-EE0B-D425-F509-2C9C277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522"/>
              <a:ext cx="469" cy="355"/>
            </a:xfrm>
            <a:custGeom>
              <a:avLst/>
              <a:gdLst>
                <a:gd name="T0" fmla="*/ 36 w 49"/>
                <a:gd name="T1" fmla="*/ 35 h 37"/>
                <a:gd name="T2" fmla="*/ 29 w 49"/>
                <a:gd name="T3" fmla="*/ 35 h 37"/>
                <a:gd name="T4" fmla="*/ 18 w 49"/>
                <a:gd name="T5" fmla="*/ 34 h 37"/>
                <a:gd name="T6" fmla="*/ 14 w 49"/>
                <a:gd name="T7" fmla="*/ 34 h 37"/>
                <a:gd name="T8" fmla="*/ 4 w 49"/>
                <a:gd name="T9" fmla="*/ 34 h 37"/>
                <a:gd name="T10" fmla="*/ 1 w 49"/>
                <a:gd name="T11" fmla="*/ 27 h 37"/>
                <a:gd name="T12" fmla="*/ 1 w 49"/>
                <a:gd name="T13" fmla="*/ 21 h 37"/>
                <a:gd name="T14" fmla="*/ 1 w 49"/>
                <a:gd name="T15" fmla="*/ 20 h 37"/>
                <a:gd name="T16" fmla="*/ 2 w 49"/>
                <a:gd name="T17" fmla="*/ 18 h 37"/>
                <a:gd name="T18" fmla="*/ 9 w 49"/>
                <a:gd name="T19" fmla="*/ 12 h 37"/>
                <a:gd name="T20" fmla="*/ 12 w 49"/>
                <a:gd name="T21" fmla="*/ 10 h 37"/>
                <a:gd name="T22" fmla="*/ 15 w 49"/>
                <a:gd name="T23" fmla="*/ 8 h 37"/>
                <a:gd name="T24" fmla="*/ 17 w 49"/>
                <a:gd name="T25" fmla="*/ 4 h 37"/>
                <a:gd name="T26" fmla="*/ 24 w 49"/>
                <a:gd name="T27" fmla="*/ 3 h 37"/>
                <a:gd name="T28" fmla="*/ 28 w 49"/>
                <a:gd name="T29" fmla="*/ 3 h 37"/>
                <a:gd name="T30" fmla="*/ 37 w 49"/>
                <a:gd name="T31" fmla="*/ 7 h 37"/>
                <a:gd name="T32" fmla="*/ 40 w 49"/>
                <a:gd name="T33" fmla="*/ 10 h 37"/>
                <a:gd name="T34" fmla="*/ 46 w 49"/>
                <a:gd name="T35" fmla="*/ 21 h 37"/>
                <a:gd name="T36" fmla="*/ 46 w 49"/>
                <a:gd name="T37" fmla="*/ 23 h 37"/>
                <a:gd name="T38" fmla="*/ 44 w 49"/>
                <a:gd name="T39" fmla="*/ 35 h 37"/>
                <a:gd name="T40" fmla="*/ 44 w 49"/>
                <a:gd name="T41" fmla="*/ 35 h 37"/>
                <a:gd name="T42" fmla="*/ 36 w 49"/>
                <a:gd name="T4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37">
                  <a:moveTo>
                    <a:pt x="36" y="35"/>
                  </a:moveTo>
                  <a:cubicBezTo>
                    <a:pt x="33" y="33"/>
                    <a:pt x="32" y="33"/>
                    <a:pt x="29" y="35"/>
                  </a:cubicBezTo>
                  <a:cubicBezTo>
                    <a:pt x="25" y="37"/>
                    <a:pt x="21" y="36"/>
                    <a:pt x="18" y="34"/>
                  </a:cubicBezTo>
                  <a:cubicBezTo>
                    <a:pt x="16" y="33"/>
                    <a:pt x="15" y="33"/>
                    <a:pt x="14" y="34"/>
                  </a:cubicBezTo>
                  <a:cubicBezTo>
                    <a:pt x="10" y="36"/>
                    <a:pt x="7" y="35"/>
                    <a:pt x="4" y="34"/>
                  </a:cubicBezTo>
                  <a:cubicBezTo>
                    <a:pt x="1" y="32"/>
                    <a:pt x="0" y="29"/>
                    <a:pt x="1" y="27"/>
                  </a:cubicBezTo>
                  <a:cubicBezTo>
                    <a:pt x="3" y="25"/>
                    <a:pt x="3" y="23"/>
                    <a:pt x="1" y="21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19"/>
                    <a:pt x="2" y="19"/>
                    <a:pt x="2" y="18"/>
                  </a:cubicBezTo>
                  <a:cubicBezTo>
                    <a:pt x="2" y="14"/>
                    <a:pt x="5" y="11"/>
                    <a:pt x="9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6" y="7"/>
                    <a:pt x="17" y="6"/>
                    <a:pt x="17" y="4"/>
                  </a:cubicBezTo>
                  <a:cubicBezTo>
                    <a:pt x="18" y="2"/>
                    <a:pt x="22" y="1"/>
                    <a:pt x="24" y="3"/>
                  </a:cubicBezTo>
                  <a:cubicBezTo>
                    <a:pt x="26" y="4"/>
                    <a:pt x="27" y="4"/>
                    <a:pt x="28" y="3"/>
                  </a:cubicBezTo>
                  <a:cubicBezTo>
                    <a:pt x="32" y="0"/>
                    <a:pt x="36" y="3"/>
                    <a:pt x="37" y="7"/>
                  </a:cubicBezTo>
                  <a:cubicBezTo>
                    <a:pt x="37" y="9"/>
                    <a:pt x="37" y="10"/>
                    <a:pt x="40" y="10"/>
                  </a:cubicBezTo>
                  <a:cubicBezTo>
                    <a:pt x="46" y="10"/>
                    <a:pt x="49" y="15"/>
                    <a:pt x="46" y="21"/>
                  </a:cubicBezTo>
                  <a:cubicBezTo>
                    <a:pt x="46" y="22"/>
                    <a:pt x="45" y="22"/>
                    <a:pt x="46" y="23"/>
                  </a:cubicBezTo>
                  <a:cubicBezTo>
                    <a:pt x="49" y="28"/>
                    <a:pt x="48" y="31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1" y="36"/>
                    <a:pt x="38" y="36"/>
                    <a:pt x="36" y="35"/>
                  </a:cubicBezTo>
                  <a:close/>
                </a:path>
              </a:pathLst>
            </a:custGeom>
            <a:solidFill>
              <a:srgbClr val="8EC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3D0056E-12C3-4073-B815-1B594C624A52}"/>
              </a:ext>
            </a:extLst>
          </p:cNvPr>
          <p:cNvSpPr/>
          <p:nvPr/>
        </p:nvSpPr>
        <p:spPr>
          <a:xfrm>
            <a:off x="1790090" y="2926072"/>
            <a:ext cx="5993740" cy="1303257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16748" y="2861504"/>
            <a:ext cx="5237162" cy="568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8000" b="1" dirty="0">
                <a:solidFill>
                  <a:srgbClr val="FFFFFF"/>
                </a:solidFill>
              </a:rPr>
              <a:t>Thank you</a:t>
            </a:r>
            <a:endParaRPr lang="ko-KR" altLang="en-US" sz="8000" b="1" dirty="0">
              <a:solidFill>
                <a:srgbClr val="FFFFFF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045534" y="4413012"/>
            <a:ext cx="3356083" cy="2746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03089" latinLnBrk="1"/>
            <a:r>
              <a:rPr lang="en-US" altLang="ko-KR" sz="1200" b="1" dirty="0">
                <a:solidFill>
                  <a:srgbClr val="080808"/>
                </a:solidFill>
                <a:ea typeface="Arial Unicode MS"/>
                <a:cs typeface="Arial" pitchFamily="34" charset="0"/>
              </a:rPr>
              <a:t>SLIDESPPT.NET  </a:t>
            </a:r>
            <a:endParaRPr lang="ko-KR" altLang="en-US" sz="1200" b="1" dirty="0">
              <a:solidFill>
                <a:srgbClr val="080808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AB611362-C76B-4D2F-9749-DE98583DCC73}"/>
              </a:ext>
            </a:extLst>
          </p:cNvPr>
          <p:cNvSpPr/>
          <p:nvPr/>
        </p:nvSpPr>
        <p:spPr>
          <a:xfrm>
            <a:off x="1384457" y="4878729"/>
            <a:ext cx="7717007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02F56A7-E731-4088-BAA4-997DC3BAA826}"/>
              </a:ext>
            </a:extLst>
          </p:cNvPr>
          <p:cNvGrpSpPr/>
          <p:nvPr/>
        </p:nvGrpSpPr>
        <p:grpSpPr>
          <a:xfrm>
            <a:off x="64951" y="4764522"/>
            <a:ext cx="1260547" cy="308705"/>
            <a:chOff x="2172931" y="4896382"/>
            <a:chExt cx="3991353" cy="97747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FCC313C-5C37-4E24-B659-BD3EC60C0E24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3EDFE9D1-1E5F-416A-B18C-A46E99410AE3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08DFE1D-3A13-407F-8AAB-7747BF41FADC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52B4B00-EDC9-4392-9874-57CE455CEDE5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3A1FB15-93B5-4A6E-9A61-42639158B1D7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9A03BDA-12B3-47AD-9631-A739F3A3AC32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D4E8299-05F5-4373-A30C-22E1CB2EA0E0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129537B4-E4CD-4F00-81DC-2C85902CB06A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2D13BE7-578D-4D84-87FD-B247FF2795C9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D5B0898-BAF9-4377-A3D0-4D60E7FE4554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9BB6C290-82C9-4D91-9164-94C6157D80F1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FB0255E-B62A-4353-9A82-F508B71297C1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B3082C59-31D1-4EDC-8EBB-114DC0BAE048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DB312066-38D4-4C8C-8666-AEB56F973F07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AC1D0525-FFDC-490C-BE42-4D7083451DC6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7D85F5F3-7E82-C34C-EBB3-B385D7FF90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9577" y="1739901"/>
            <a:ext cx="950913" cy="1119188"/>
            <a:chOff x="2658" y="1096"/>
            <a:chExt cx="599" cy="705"/>
          </a:xfrm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4DC1CE93-0E10-92E4-5838-04D59A2C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096"/>
              <a:ext cx="508" cy="703"/>
            </a:xfrm>
            <a:custGeom>
              <a:avLst/>
              <a:gdLst>
                <a:gd name="T0" fmla="*/ 42 w 230"/>
                <a:gd name="T1" fmla="*/ 310 h 319"/>
                <a:gd name="T2" fmla="*/ 43 w 230"/>
                <a:gd name="T3" fmla="*/ 318 h 319"/>
                <a:gd name="T4" fmla="*/ 35 w 230"/>
                <a:gd name="T5" fmla="*/ 318 h 319"/>
                <a:gd name="T6" fmla="*/ 0 w 230"/>
                <a:gd name="T7" fmla="*/ 275 h 319"/>
                <a:gd name="T8" fmla="*/ 11 w 230"/>
                <a:gd name="T9" fmla="*/ 224 h 319"/>
                <a:gd name="T10" fmla="*/ 20 w 230"/>
                <a:gd name="T11" fmla="*/ 243 h 319"/>
                <a:gd name="T12" fmla="*/ 44 w 230"/>
                <a:gd name="T13" fmla="*/ 252 h 319"/>
                <a:gd name="T14" fmla="*/ 53 w 230"/>
                <a:gd name="T15" fmla="*/ 231 h 319"/>
                <a:gd name="T16" fmla="*/ 45 w 230"/>
                <a:gd name="T17" fmla="*/ 201 h 319"/>
                <a:gd name="T18" fmla="*/ 49 w 230"/>
                <a:gd name="T19" fmla="*/ 165 h 319"/>
                <a:gd name="T20" fmla="*/ 77 w 230"/>
                <a:gd name="T21" fmla="*/ 124 h 319"/>
                <a:gd name="T22" fmla="*/ 73 w 230"/>
                <a:gd name="T23" fmla="*/ 139 h 319"/>
                <a:gd name="T24" fmla="*/ 72 w 230"/>
                <a:gd name="T25" fmla="*/ 157 h 319"/>
                <a:gd name="T26" fmla="*/ 89 w 230"/>
                <a:gd name="T27" fmla="*/ 185 h 319"/>
                <a:gd name="T28" fmla="*/ 109 w 230"/>
                <a:gd name="T29" fmla="*/ 164 h 319"/>
                <a:gd name="T30" fmla="*/ 116 w 230"/>
                <a:gd name="T31" fmla="*/ 78 h 319"/>
                <a:gd name="T32" fmla="*/ 112 w 230"/>
                <a:gd name="T33" fmla="*/ 14 h 319"/>
                <a:gd name="T34" fmla="*/ 126 w 230"/>
                <a:gd name="T35" fmla="*/ 9 h 319"/>
                <a:gd name="T36" fmla="*/ 209 w 230"/>
                <a:gd name="T37" fmla="*/ 102 h 319"/>
                <a:gd name="T38" fmla="*/ 223 w 230"/>
                <a:gd name="T39" fmla="*/ 174 h 319"/>
                <a:gd name="T40" fmla="*/ 208 w 230"/>
                <a:gd name="T41" fmla="*/ 227 h 319"/>
                <a:gd name="T42" fmla="*/ 215 w 230"/>
                <a:gd name="T43" fmla="*/ 255 h 319"/>
                <a:gd name="T44" fmla="*/ 220 w 230"/>
                <a:gd name="T45" fmla="*/ 262 h 319"/>
                <a:gd name="T46" fmla="*/ 213 w 230"/>
                <a:gd name="T47" fmla="*/ 267 h 319"/>
                <a:gd name="T48" fmla="*/ 195 w 230"/>
                <a:gd name="T49" fmla="*/ 251 h 319"/>
                <a:gd name="T50" fmla="*/ 194 w 230"/>
                <a:gd name="T51" fmla="*/ 226 h 319"/>
                <a:gd name="T52" fmla="*/ 201 w 230"/>
                <a:gd name="T53" fmla="*/ 162 h 319"/>
                <a:gd name="T54" fmla="*/ 184 w 230"/>
                <a:gd name="T55" fmla="*/ 120 h 319"/>
                <a:gd name="T56" fmla="*/ 178 w 230"/>
                <a:gd name="T57" fmla="*/ 157 h 319"/>
                <a:gd name="T58" fmla="*/ 112 w 230"/>
                <a:gd name="T59" fmla="*/ 214 h 319"/>
                <a:gd name="T60" fmla="*/ 62 w 230"/>
                <a:gd name="T61" fmla="*/ 194 h 319"/>
                <a:gd name="T62" fmla="*/ 67 w 230"/>
                <a:gd name="T63" fmla="*/ 242 h 319"/>
                <a:gd name="T64" fmla="*/ 61 w 230"/>
                <a:gd name="T65" fmla="*/ 276 h 319"/>
                <a:gd name="T66" fmla="*/ 29 w 230"/>
                <a:gd name="T67" fmla="*/ 270 h 319"/>
                <a:gd name="T68" fmla="*/ 15 w 230"/>
                <a:gd name="T69" fmla="*/ 257 h 319"/>
                <a:gd name="T70" fmla="*/ 27 w 230"/>
                <a:gd name="T71" fmla="*/ 297 h 319"/>
                <a:gd name="T72" fmla="*/ 42 w 230"/>
                <a:gd name="T73" fmla="*/ 31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319">
                  <a:moveTo>
                    <a:pt x="42" y="310"/>
                  </a:moveTo>
                  <a:cubicBezTo>
                    <a:pt x="43" y="312"/>
                    <a:pt x="46" y="315"/>
                    <a:pt x="43" y="318"/>
                  </a:cubicBezTo>
                  <a:cubicBezTo>
                    <a:pt x="41" y="319"/>
                    <a:pt x="38" y="319"/>
                    <a:pt x="35" y="318"/>
                  </a:cubicBezTo>
                  <a:cubicBezTo>
                    <a:pt x="13" y="313"/>
                    <a:pt x="1" y="298"/>
                    <a:pt x="0" y="275"/>
                  </a:cubicBezTo>
                  <a:cubicBezTo>
                    <a:pt x="0" y="258"/>
                    <a:pt x="4" y="242"/>
                    <a:pt x="11" y="224"/>
                  </a:cubicBezTo>
                  <a:cubicBezTo>
                    <a:pt x="14" y="231"/>
                    <a:pt x="17" y="238"/>
                    <a:pt x="20" y="243"/>
                  </a:cubicBezTo>
                  <a:cubicBezTo>
                    <a:pt x="25" y="252"/>
                    <a:pt x="35" y="255"/>
                    <a:pt x="44" y="252"/>
                  </a:cubicBezTo>
                  <a:cubicBezTo>
                    <a:pt x="54" y="248"/>
                    <a:pt x="54" y="239"/>
                    <a:pt x="53" y="231"/>
                  </a:cubicBezTo>
                  <a:cubicBezTo>
                    <a:pt x="51" y="221"/>
                    <a:pt x="48" y="211"/>
                    <a:pt x="45" y="201"/>
                  </a:cubicBezTo>
                  <a:cubicBezTo>
                    <a:pt x="41" y="188"/>
                    <a:pt x="43" y="176"/>
                    <a:pt x="49" y="165"/>
                  </a:cubicBezTo>
                  <a:cubicBezTo>
                    <a:pt x="56" y="151"/>
                    <a:pt x="64" y="138"/>
                    <a:pt x="77" y="124"/>
                  </a:cubicBezTo>
                  <a:cubicBezTo>
                    <a:pt x="75" y="131"/>
                    <a:pt x="74" y="135"/>
                    <a:pt x="73" y="139"/>
                  </a:cubicBezTo>
                  <a:cubicBezTo>
                    <a:pt x="72" y="145"/>
                    <a:pt x="72" y="151"/>
                    <a:pt x="72" y="157"/>
                  </a:cubicBezTo>
                  <a:cubicBezTo>
                    <a:pt x="73" y="170"/>
                    <a:pt x="82" y="185"/>
                    <a:pt x="89" y="185"/>
                  </a:cubicBezTo>
                  <a:cubicBezTo>
                    <a:pt x="103" y="185"/>
                    <a:pt x="106" y="173"/>
                    <a:pt x="109" y="164"/>
                  </a:cubicBezTo>
                  <a:cubicBezTo>
                    <a:pt x="120" y="136"/>
                    <a:pt x="125" y="108"/>
                    <a:pt x="116" y="78"/>
                  </a:cubicBezTo>
                  <a:cubicBezTo>
                    <a:pt x="109" y="57"/>
                    <a:pt x="107" y="36"/>
                    <a:pt x="112" y="14"/>
                  </a:cubicBezTo>
                  <a:cubicBezTo>
                    <a:pt x="115" y="0"/>
                    <a:pt x="116" y="0"/>
                    <a:pt x="126" y="9"/>
                  </a:cubicBezTo>
                  <a:cubicBezTo>
                    <a:pt x="156" y="38"/>
                    <a:pt x="182" y="70"/>
                    <a:pt x="209" y="102"/>
                  </a:cubicBezTo>
                  <a:cubicBezTo>
                    <a:pt x="226" y="123"/>
                    <a:pt x="230" y="148"/>
                    <a:pt x="223" y="174"/>
                  </a:cubicBezTo>
                  <a:cubicBezTo>
                    <a:pt x="218" y="192"/>
                    <a:pt x="212" y="209"/>
                    <a:pt x="208" y="227"/>
                  </a:cubicBezTo>
                  <a:cubicBezTo>
                    <a:pt x="205" y="238"/>
                    <a:pt x="204" y="248"/>
                    <a:pt x="215" y="255"/>
                  </a:cubicBezTo>
                  <a:cubicBezTo>
                    <a:pt x="217" y="258"/>
                    <a:pt x="222" y="257"/>
                    <a:pt x="220" y="262"/>
                  </a:cubicBezTo>
                  <a:cubicBezTo>
                    <a:pt x="219" y="265"/>
                    <a:pt x="217" y="267"/>
                    <a:pt x="213" y="267"/>
                  </a:cubicBezTo>
                  <a:cubicBezTo>
                    <a:pt x="204" y="269"/>
                    <a:pt x="196" y="262"/>
                    <a:pt x="195" y="251"/>
                  </a:cubicBezTo>
                  <a:cubicBezTo>
                    <a:pt x="194" y="243"/>
                    <a:pt x="194" y="234"/>
                    <a:pt x="194" y="226"/>
                  </a:cubicBezTo>
                  <a:cubicBezTo>
                    <a:pt x="198" y="205"/>
                    <a:pt x="203" y="184"/>
                    <a:pt x="201" y="162"/>
                  </a:cubicBezTo>
                  <a:cubicBezTo>
                    <a:pt x="200" y="146"/>
                    <a:pt x="196" y="132"/>
                    <a:pt x="184" y="120"/>
                  </a:cubicBezTo>
                  <a:cubicBezTo>
                    <a:pt x="183" y="132"/>
                    <a:pt x="181" y="145"/>
                    <a:pt x="178" y="157"/>
                  </a:cubicBezTo>
                  <a:cubicBezTo>
                    <a:pt x="171" y="194"/>
                    <a:pt x="150" y="212"/>
                    <a:pt x="112" y="214"/>
                  </a:cubicBezTo>
                  <a:cubicBezTo>
                    <a:pt x="93" y="215"/>
                    <a:pt x="74" y="214"/>
                    <a:pt x="62" y="194"/>
                  </a:cubicBezTo>
                  <a:cubicBezTo>
                    <a:pt x="60" y="212"/>
                    <a:pt x="60" y="227"/>
                    <a:pt x="67" y="242"/>
                  </a:cubicBezTo>
                  <a:cubicBezTo>
                    <a:pt x="74" y="256"/>
                    <a:pt x="71" y="269"/>
                    <a:pt x="61" y="276"/>
                  </a:cubicBezTo>
                  <a:cubicBezTo>
                    <a:pt x="52" y="282"/>
                    <a:pt x="40" y="280"/>
                    <a:pt x="29" y="270"/>
                  </a:cubicBezTo>
                  <a:cubicBezTo>
                    <a:pt x="24" y="266"/>
                    <a:pt x="21" y="261"/>
                    <a:pt x="15" y="257"/>
                  </a:cubicBezTo>
                  <a:cubicBezTo>
                    <a:pt x="8" y="273"/>
                    <a:pt x="13" y="289"/>
                    <a:pt x="27" y="297"/>
                  </a:cubicBezTo>
                  <a:cubicBezTo>
                    <a:pt x="32" y="301"/>
                    <a:pt x="39" y="303"/>
                    <a:pt x="42" y="310"/>
                  </a:cubicBezTo>
                  <a:close/>
                </a:path>
              </a:pathLst>
            </a:custGeom>
            <a:solidFill>
              <a:srgbClr val="EA5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A1C10D9-83FC-2472-B619-F4E7F86D6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343"/>
              <a:ext cx="574" cy="458"/>
            </a:xfrm>
            <a:custGeom>
              <a:avLst/>
              <a:gdLst>
                <a:gd name="T0" fmla="*/ 38 w 260"/>
                <a:gd name="T1" fmla="*/ 198 h 208"/>
                <a:gd name="T2" fmla="*/ 28 w 260"/>
                <a:gd name="T3" fmla="*/ 192 h 208"/>
                <a:gd name="T4" fmla="*/ 8 w 260"/>
                <a:gd name="T5" fmla="*/ 141 h 208"/>
                <a:gd name="T6" fmla="*/ 26 w 260"/>
                <a:gd name="T7" fmla="*/ 155 h 208"/>
                <a:gd name="T8" fmla="*/ 56 w 260"/>
                <a:gd name="T9" fmla="*/ 161 h 208"/>
                <a:gd name="T10" fmla="*/ 60 w 260"/>
                <a:gd name="T11" fmla="*/ 130 h 208"/>
                <a:gd name="T12" fmla="*/ 57 w 260"/>
                <a:gd name="T13" fmla="*/ 75 h 208"/>
                <a:gd name="T14" fmla="*/ 94 w 260"/>
                <a:gd name="T15" fmla="*/ 100 h 208"/>
                <a:gd name="T16" fmla="*/ 158 w 260"/>
                <a:gd name="T17" fmla="*/ 79 h 208"/>
                <a:gd name="T18" fmla="*/ 171 w 260"/>
                <a:gd name="T19" fmla="*/ 49 h 208"/>
                <a:gd name="T20" fmla="*/ 176 w 260"/>
                <a:gd name="T21" fmla="*/ 7 h 208"/>
                <a:gd name="T22" fmla="*/ 177 w 260"/>
                <a:gd name="T23" fmla="*/ 1 h 208"/>
                <a:gd name="T24" fmla="*/ 183 w 260"/>
                <a:gd name="T25" fmla="*/ 4 h 208"/>
                <a:gd name="T26" fmla="*/ 200 w 260"/>
                <a:gd name="T27" fmla="*/ 49 h 208"/>
                <a:gd name="T28" fmla="*/ 193 w 260"/>
                <a:gd name="T29" fmla="*/ 112 h 208"/>
                <a:gd name="T30" fmla="*/ 192 w 260"/>
                <a:gd name="T31" fmla="*/ 141 h 208"/>
                <a:gd name="T32" fmla="*/ 216 w 260"/>
                <a:gd name="T33" fmla="*/ 152 h 208"/>
                <a:gd name="T34" fmla="*/ 248 w 260"/>
                <a:gd name="T35" fmla="*/ 119 h 208"/>
                <a:gd name="T36" fmla="*/ 255 w 260"/>
                <a:gd name="T37" fmla="*/ 111 h 208"/>
                <a:gd name="T38" fmla="*/ 256 w 260"/>
                <a:gd name="T39" fmla="*/ 122 h 208"/>
                <a:gd name="T40" fmla="*/ 253 w 260"/>
                <a:gd name="T41" fmla="*/ 181 h 208"/>
                <a:gd name="T42" fmla="*/ 238 w 260"/>
                <a:gd name="T43" fmla="*/ 206 h 208"/>
                <a:gd name="T44" fmla="*/ 222 w 260"/>
                <a:gd name="T45" fmla="*/ 187 h 208"/>
                <a:gd name="T46" fmla="*/ 224 w 260"/>
                <a:gd name="T47" fmla="*/ 169 h 208"/>
                <a:gd name="T48" fmla="*/ 208 w 260"/>
                <a:gd name="T49" fmla="*/ 177 h 208"/>
                <a:gd name="T50" fmla="*/ 175 w 260"/>
                <a:gd name="T51" fmla="*/ 159 h 208"/>
                <a:gd name="T52" fmla="*/ 175 w 260"/>
                <a:gd name="T53" fmla="*/ 133 h 208"/>
                <a:gd name="T54" fmla="*/ 180 w 260"/>
                <a:gd name="T55" fmla="*/ 105 h 208"/>
                <a:gd name="T56" fmla="*/ 152 w 260"/>
                <a:gd name="T57" fmla="*/ 139 h 208"/>
                <a:gd name="T58" fmla="*/ 90 w 260"/>
                <a:gd name="T59" fmla="*/ 142 h 208"/>
                <a:gd name="T60" fmla="*/ 82 w 260"/>
                <a:gd name="T61" fmla="*/ 144 h 208"/>
                <a:gd name="T62" fmla="*/ 81 w 260"/>
                <a:gd name="T63" fmla="*/ 155 h 208"/>
                <a:gd name="T64" fmla="*/ 79 w 260"/>
                <a:gd name="T65" fmla="*/ 160 h 208"/>
                <a:gd name="T66" fmla="*/ 43 w 260"/>
                <a:gd name="T67" fmla="*/ 183 h 208"/>
                <a:gd name="T68" fmla="*/ 37 w 260"/>
                <a:gd name="T69" fmla="*/ 190 h 208"/>
                <a:gd name="T70" fmla="*/ 38 w 260"/>
                <a:gd name="T71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208">
                  <a:moveTo>
                    <a:pt x="38" y="198"/>
                  </a:moveTo>
                  <a:cubicBezTo>
                    <a:pt x="35" y="196"/>
                    <a:pt x="32" y="194"/>
                    <a:pt x="28" y="192"/>
                  </a:cubicBezTo>
                  <a:cubicBezTo>
                    <a:pt x="4" y="177"/>
                    <a:pt x="0" y="167"/>
                    <a:pt x="8" y="141"/>
                  </a:cubicBezTo>
                  <a:cubicBezTo>
                    <a:pt x="13" y="145"/>
                    <a:pt x="20" y="150"/>
                    <a:pt x="26" y="155"/>
                  </a:cubicBezTo>
                  <a:cubicBezTo>
                    <a:pt x="37" y="165"/>
                    <a:pt x="48" y="167"/>
                    <a:pt x="56" y="161"/>
                  </a:cubicBezTo>
                  <a:cubicBezTo>
                    <a:pt x="65" y="154"/>
                    <a:pt x="66" y="144"/>
                    <a:pt x="60" y="130"/>
                  </a:cubicBezTo>
                  <a:cubicBezTo>
                    <a:pt x="52" y="113"/>
                    <a:pt x="53" y="95"/>
                    <a:pt x="57" y="75"/>
                  </a:cubicBezTo>
                  <a:cubicBezTo>
                    <a:pt x="65" y="90"/>
                    <a:pt x="76" y="99"/>
                    <a:pt x="94" y="100"/>
                  </a:cubicBezTo>
                  <a:cubicBezTo>
                    <a:pt x="118" y="100"/>
                    <a:pt x="140" y="95"/>
                    <a:pt x="158" y="79"/>
                  </a:cubicBezTo>
                  <a:cubicBezTo>
                    <a:pt x="166" y="71"/>
                    <a:pt x="168" y="60"/>
                    <a:pt x="171" y="49"/>
                  </a:cubicBezTo>
                  <a:cubicBezTo>
                    <a:pt x="174" y="35"/>
                    <a:pt x="176" y="21"/>
                    <a:pt x="176" y="7"/>
                  </a:cubicBezTo>
                  <a:cubicBezTo>
                    <a:pt x="175" y="5"/>
                    <a:pt x="175" y="2"/>
                    <a:pt x="177" y="1"/>
                  </a:cubicBezTo>
                  <a:cubicBezTo>
                    <a:pt x="180" y="0"/>
                    <a:pt x="181" y="3"/>
                    <a:pt x="183" y="4"/>
                  </a:cubicBezTo>
                  <a:cubicBezTo>
                    <a:pt x="195" y="17"/>
                    <a:pt x="199" y="33"/>
                    <a:pt x="200" y="49"/>
                  </a:cubicBezTo>
                  <a:cubicBezTo>
                    <a:pt x="202" y="71"/>
                    <a:pt x="198" y="92"/>
                    <a:pt x="193" y="112"/>
                  </a:cubicBezTo>
                  <a:cubicBezTo>
                    <a:pt x="190" y="122"/>
                    <a:pt x="190" y="131"/>
                    <a:pt x="192" y="141"/>
                  </a:cubicBezTo>
                  <a:cubicBezTo>
                    <a:pt x="195" y="154"/>
                    <a:pt x="205" y="158"/>
                    <a:pt x="216" y="152"/>
                  </a:cubicBezTo>
                  <a:cubicBezTo>
                    <a:pt x="231" y="145"/>
                    <a:pt x="242" y="134"/>
                    <a:pt x="248" y="119"/>
                  </a:cubicBezTo>
                  <a:cubicBezTo>
                    <a:pt x="249" y="115"/>
                    <a:pt x="251" y="109"/>
                    <a:pt x="255" y="111"/>
                  </a:cubicBezTo>
                  <a:cubicBezTo>
                    <a:pt x="260" y="113"/>
                    <a:pt x="258" y="118"/>
                    <a:pt x="256" y="122"/>
                  </a:cubicBezTo>
                  <a:cubicBezTo>
                    <a:pt x="249" y="141"/>
                    <a:pt x="246" y="160"/>
                    <a:pt x="253" y="181"/>
                  </a:cubicBezTo>
                  <a:cubicBezTo>
                    <a:pt x="256" y="192"/>
                    <a:pt x="247" y="200"/>
                    <a:pt x="238" y="206"/>
                  </a:cubicBezTo>
                  <a:cubicBezTo>
                    <a:pt x="217" y="208"/>
                    <a:pt x="217" y="208"/>
                    <a:pt x="222" y="187"/>
                  </a:cubicBezTo>
                  <a:cubicBezTo>
                    <a:pt x="223" y="182"/>
                    <a:pt x="225" y="176"/>
                    <a:pt x="224" y="169"/>
                  </a:cubicBezTo>
                  <a:cubicBezTo>
                    <a:pt x="218" y="172"/>
                    <a:pt x="213" y="175"/>
                    <a:pt x="208" y="177"/>
                  </a:cubicBezTo>
                  <a:cubicBezTo>
                    <a:pt x="191" y="184"/>
                    <a:pt x="179" y="176"/>
                    <a:pt x="175" y="159"/>
                  </a:cubicBezTo>
                  <a:cubicBezTo>
                    <a:pt x="173" y="150"/>
                    <a:pt x="174" y="142"/>
                    <a:pt x="175" y="133"/>
                  </a:cubicBezTo>
                  <a:cubicBezTo>
                    <a:pt x="175" y="125"/>
                    <a:pt x="177" y="117"/>
                    <a:pt x="180" y="105"/>
                  </a:cubicBezTo>
                  <a:cubicBezTo>
                    <a:pt x="169" y="118"/>
                    <a:pt x="162" y="129"/>
                    <a:pt x="152" y="139"/>
                  </a:cubicBezTo>
                  <a:cubicBezTo>
                    <a:pt x="130" y="160"/>
                    <a:pt x="110" y="155"/>
                    <a:pt x="90" y="142"/>
                  </a:cubicBezTo>
                  <a:cubicBezTo>
                    <a:pt x="86" y="138"/>
                    <a:pt x="82" y="136"/>
                    <a:pt x="82" y="144"/>
                  </a:cubicBezTo>
                  <a:cubicBezTo>
                    <a:pt x="82" y="148"/>
                    <a:pt x="83" y="152"/>
                    <a:pt x="81" y="155"/>
                  </a:cubicBezTo>
                  <a:cubicBezTo>
                    <a:pt x="80" y="157"/>
                    <a:pt x="80" y="159"/>
                    <a:pt x="79" y="160"/>
                  </a:cubicBezTo>
                  <a:cubicBezTo>
                    <a:pt x="71" y="184"/>
                    <a:pt x="68" y="186"/>
                    <a:pt x="43" y="183"/>
                  </a:cubicBezTo>
                  <a:cubicBezTo>
                    <a:pt x="36" y="183"/>
                    <a:pt x="36" y="185"/>
                    <a:pt x="37" y="190"/>
                  </a:cubicBezTo>
                  <a:cubicBezTo>
                    <a:pt x="38" y="192"/>
                    <a:pt x="38" y="195"/>
                    <a:pt x="38" y="198"/>
                  </a:cubicBezTo>
                  <a:close/>
                </a:path>
              </a:pathLst>
            </a:custGeom>
            <a:solidFill>
              <a:srgbClr val="FE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2C06CAE-4B93-962A-6139-C4358DD2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537"/>
              <a:ext cx="179" cy="262"/>
            </a:xfrm>
            <a:custGeom>
              <a:avLst/>
              <a:gdLst>
                <a:gd name="T0" fmla="*/ 52 w 81"/>
                <a:gd name="T1" fmla="*/ 118 h 119"/>
                <a:gd name="T2" fmla="*/ 60 w 81"/>
                <a:gd name="T3" fmla="*/ 74 h 119"/>
                <a:gd name="T4" fmla="*/ 65 w 81"/>
                <a:gd name="T5" fmla="*/ 40 h 119"/>
                <a:gd name="T6" fmla="*/ 68 w 81"/>
                <a:gd name="T7" fmla="*/ 24 h 119"/>
                <a:gd name="T8" fmla="*/ 60 w 81"/>
                <a:gd name="T9" fmla="*/ 41 h 119"/>
                <a:gd name="T10" fmla="*/ 26 w 81"/>
                <a:gd name="T11" fmla="*/ 68 h 119"/>
                <a:gd name="T12" fmla="*/ 7 w 81"/>
                <a:gd name="T13" fmla="*/ 59 h 119"/>
                <a:gd name="T14" fmla="*/ 7 w 81"/>
                <a:gd name="T15" fmla="*/ 24 h 119"/>
                <a:gd name="T16" fmla="*/ 7 w 81"/>
                <a:gd name="T17" fmla="*/ 50 h 119"/>
                <a:gd name="T18" fmla="*/ 22 w 81"/>
                <a:gd name="T19" fmla="*/ 65 h 119"/>
                <a:gd name="T20" fmla="*/ 25 w 81"/>
                <a:gd name="T21" fmla="*/ 55 h 119"/>
                <a:gd name="T22" fmla="*/ 49 w 81"/>
                <a:gd name="T23" fmla="*/ 44 h 119"/>
                <a:gd name="T24" fmla="*/ 71 w 81"/>
                <a:gd name="T25" fmla="*/ 0 h 119"/>
                <a:gd name="T26" fmla="*/ 75 w 81"/>
                <a:gd name="T27" fmla="*/ 36 h 119"/>
                <a:gd name="T28" fmla="*/ 71 w 81"/>
                <a:gd name="T29" fmla="*/ 90 h 119"/>
                <a:gd name="T30" fmla="*/ 72 w 81"/>
                <a:gd name="T31" fmla="*/ 97 h 119"/>
                <a:gd name="T32" fmla="*/ 52 w 81"/>
                <a:gd name="T33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119">
                  <a:moveTo>
                    <a:pt x="52" y="118"/>
                  </a:moveTo>
                  <a:cubicBezTo>
                    <a:pt x="66" y="105"/>
                    <a:pt x="65" y="90"/>
                    <a:pt x="60" y="74"/>
                  </a:cubicBezTo>
                  <a:cubicBezTo>
                    <a:pt x="57" y="62"/>
                    <a:pt x="61" y="51"/>
                    <a:pt x="65" y="40"/>
                  </a:cubicBezTo>
                  <a:cubicBezTo>
                    <a:pt x="67" y="35"/>
                    <a:pt x="68" y="30"/>
                    <a:pt x="68" y="24"/>
                  </a:cubicBezTo>
                  <a:cubicBezTo>
                    <a:pt x="66" y="29"/>
                    <a:pt x="63" y="35"/>
                    <a:pt x="60" y="41"/>
                  </a:cubicBezTo>
                  <a:cubicBezTo>
                    <a:pt x="53" y="55"/>
                    <a:pt x="41" y="63"/>
                    <a:pt x="26" y="68"/>
                  </a:cubicBezTo>
                  <a:cubicBezTo>
                    <a:pt x="17" y="71"/>
                    <a:pt x="10" y="67"/>
                    <a:pt x="7" y="59"/>
                  </a:cubicBezTo>
                  <a:cubicBezTo>
                    <a:pt x="2" y="47"/>
                    <a:pt x="0" y="36"/>
                    <a:pt x="7" y="24"/>
                  </a:cubicBezTo>
                  <a:cubicBezTo>
                    <a:pt x="7" y="33"/>
                    <a:pt x="7" y="41"/>
                    <a:pt x="7" y="50"/>
                  </a:cubicBezTo>
                  <a:cubicBezTo>
                    <a:pt x="8" y="58"/>
                    <a:pt x="11" y="65"/>
                    <a:pt x="22" y="65"/>
                  </a:cubicBezTo>
                  <a:cubicBezTo>
                    <a:pt x="30" y="65"/>
                    <a:pt x="30" y="61"/>
                    <a:pt x="25" y="55"/>
                  </a:cubicBezTo>
                  <a:cubicBezTo>
                    <a:pt x="36" y="57"/>
                    <a:pt x="43" y="51"/>
                    <a:pt x="49" y="44"/>
                  </a:cubicBezTo>
                  <a:cubicBezTo>
                    <a:pt x="59" y="31"/>
                    <a:pt x="65" y="17"/>
                    <a:pt x="71" y="0"/>
                  </a:cubicBezTo>
                  <a:cubicBezTo>
                    <a:pt x="79" y="13"/>
                    <a:pt x="81" y="24"/>
                    <a:pt x="75" y="36"/>
                  </a:cubicBezTo>
                  <a:cubicBezTo>
                    <a:pt x="66" y="53"/>
                    <a:pt x="61" y="71"/>
                    <a:pt x="71" y="90"/>
                  </a:cubicBezTo>
                  <a:cubicBezTo>
                    <a:pt x="72" y="92"/>
                    <a:pt x="72" y="95"/>
                    <a:pt x="72" y="97"/>
                  </a:cubicBezTo>
                  <a:cubicBezTo>
                    <a:pt x="74" y="114"/>
                    <a:pt x="69" y="119"/>
                    <a:pt x="52" y="118"/>
                  </a:cubicBezTo>
                  <a:close/>
                </a:path>
              </a:pathLst>
            </a:custGeom>
            <a:solidFill>
              <a:srgbClr val="E3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82C6B7AB-9AA3-BDE2-AF11-BF09D0C77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640"/>
              <a:ext cx="24" cy="44"/>
            </a:xfrm>
            <a:custGeom>
              <a:avLst/>
              <a:gdLst>
                <a:gd name="T0" fmla="*/ 2 w 11"/>
                <a:gd name="T1" fmla="*/ 20 h 20"/>
                <a:gd name="T2" fmla="*/ 2 w 11"/>
                <a:gd name="T3" fmla="*/ 9 h 20"/>
                <a:gd name="T4" fmla="*/ 4 w 11"/>
                <a:gd name="T5" fmla="*/ 1 h 20"/>
                <a:gd name="T6" fmla="*/ 11 w 11"/>
                <a:gd name="T7" fmla="*/ 7 h 20"/>
                <a:gd name="T8" fmla="*/ 4 w 11"/>
                <a:gd name="T9" fmla="*/ 10 h 20"/>
                <a:gd name="T10" fmla="*/ 2 w 11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2" y="20"/>
                  </a:moveTo>
                  <a:cubicBezTo>
                    <a:pt x="2" y="16"/>
                    <a:pt x="2" y="13"/>
                    <a:pt x="2" y="9"/>
                  </a:cubicBezTo>
                  <a:cubicBezTo>
                    <a:pt x="2" y="6"/>
                    <a:pt x="0" y="2"/>
                    <a:pt x="4" y="1"/>
                  </a:cubicBezTo>
                  <a:cubicBezTo>
                    <a:pt x="7" y="0"/>
                    <a:pt x="9" y="4"/>
                    <a:pt x="11" y="7"/>
                  </a:cubicBezTo>
                  <a:cubicBezTo>
                    <a:pt x="8" y="7"/>
                    <a:pt x="4" y="4"/>
                    <a:pt x="4" y="10"/>
                  </a:cubicBezTo>
                  <a:cubicBezTo>
                    <a:pt x="5" y="14"/>
                    <a:pt x="5" y="17"/>
                    <a:pt x="2" y="20"/>
                  </a:cubicBezTo>
                  <a:close/>
                </a:path>
              </a:pathLst>
            </a:custGeom>
            <a:solidFill>
              <a:srgbClr val="FBF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540924" y="17670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080808"/>
                </a:solidFill>
              </a:rPr>
              <a:t>Volcano Infographics</a:t>
            </a:r>
            <a:endParaRPr sz="4000" dirty="0">
              <a:solidFill>
                <a:srgbClr val="080808"/>
              </a:solidFill>
            </a:endParaRPr>
          </a:p>
        </p:txBody>
      </p:sp>
      <p:grpSp>
        <p:nvGrpSpPr>
          <p:cNvPr id="299" name="Google Shape;299;p16"/>
          <p:cNvGrpSpPr/>
          <p:nvPr/>
        </p:nvGrpSpPr>
        <p:grpSpPr>
          <a:xfrm>
            <a:off x="3642767" y="3255151"/>
            <a:ext cx="1858484" cy="872019"/>
            <a:chOff x="1513975" y="1494825"/>
            <a:chExt cx="1375025" cy="645175"/>
          </a:xfrm>
        </p:grpSpPr>
        <p:sp>
          <p:nvSpPr>
            <p:cNvPr id="300" name="Google Shape;300;p16"/>
            <p:cNvSpPr/>
            <p:nvPr/>
          </p:nvSpPr>
          <p:spPr>
            <a:xfrm>
              <a:off x="1655150" y="1688975"/>
              <a:ext cx="582525" cy="40390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540350" y="1819325"/>
              <a:ext cx="360225" cy="287025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072175" y="1671725"/>
              <a:ext cx="582800" cy="403575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04650" y="1560600"/>
              <a:ext cx="580200" cy="532275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799825" y="1560700"/>
              <a:ext cx="596575" cy="523375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560250" y="1751950"/>
              <a:ext cx="582550" cy="340925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797200" y="1830450"/>
              <a:ext cx="425525" cy="248950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2263425" y="1688975"/>
              <a:ext cx="582800" cy="40390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39100" y="1871450"/>
              <a:ext cx="355550" cy="207950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26950" y="1494825"/>
              <a:ext cx="111900" cy="112175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596575" y="209517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675175" y="1812575"/>
              <a:ext cx="48925" cy="55375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711200" y="1812275"/>
              <a:ext cx="48925" cy="55375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709425" y="1865000"/>
              <a:ext cx="18200" cy="216750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710900" y="1884025"/>
              <a:ext cx="15550" cy="6175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710900" y="1938800"/>
              <a:ext cx="15550" cy="6175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707975" y="1993550"/>
              <a:ext cx="21400" cy="6200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707975" y="2048325"/>
              <a:ext cx="21400" cy="6175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637700" y="1834625"/>
              <a:ext cx="79675" cy="32150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654950" y="1861475"/>
              <a:ext cx="63875" cy="56850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718225" y="1834325"/>
              <a:ext cx="79400" cy="32450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716450" y="1861475"/>
              <a:ext cx="64175" cy="56550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639450" y="1903075"/>
              <a:ext cx="32525" cy="36925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2663475" y="1903075"/>
              <a:ext cx="32500" cy="36625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662300" y="1937900"/>
              <a:ext cx="12025" cy="143850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663150" y="1950525"/>
              <a:ext cx="10300" cy="4125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663150" y="1986825"/>
              <a:ext cx="10300" cy="4125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2661125" y="2023150"/>
              <a:ext cx="14350" cy="4125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2661125" y="2059450"/>
              <a:ext cx="14350" cy="4125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2614550" y="1917850"/>
              <a:ext cx="52725" cy="21250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2625975" y="1935875"/>
              <a:ext cx="42475" cy="37500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667850" y="1917775"/>
              <a:ext cx="52725" cy="21325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2666975" y="1935575"/>
              <a:ext cx="42475" cy="37500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740475" y="1857375"/>
              <a:ext cx="40750" cy="46000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70350" y="1857075"/>
              <a:ext cx="41025" cy="46300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2768900" y="1901325"/>
              <a:ext cx="15250" cy="180425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2770075" y="1917125"/>
              <a:ext cx="12900" cy="5000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70075" y="1962500"/>
              <a:ext cx="12900" cy="5300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2767725" y="2008200"/>
              <a:ext cx="17875" cy="5300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2767725" y="2053875"/>
              <a:ext cx="17875" cy="5025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2709150" y="1875750"/>
              <a:ext cx="66200" cy="26750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2723500" y="1898375"/>
              <a:ext cx="53325" cy="47175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2776200" y="1875550"/>
              <a:ext cx="66225" cy="26950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2774750" y="1898075"/>
              <a:ext cx="53600" cy="47200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880375" y="1883750"/>
              <a:ext cx="36025" cy="4072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907000" y="1883750"/>
              <a:ext cx="35750" cy="4072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905550" y="1922400"/>
              <a:ext cx="13500" cy="159350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906725" y="1936450"/>
              <a:ext cx="11150" cy="4725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906725" y="1976575"/>
              <a:ext cx="11150" cy="470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904375" y="2016975"/>
              <a:ext cx="15850" cy="4425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904375" y="2057125"/>
              <a:ext cx="15850" cy="470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852825" y="1899975"/>
              <a:ext cx="58600" cy="23900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865425" y="1920050"/>
              <a:ext cx="47175" cy="41625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912000" y="1899975"/>
              <a:ext cx="58275" cy="23625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910825" y="1919750"/>
              <a:ext cx="47150" cy="41625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635525" y="1800850"/>
              <a:ext cx="51000" cy="57725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673300" y="1800575"/>
              <a:ext cx="50975" cy="57700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671275" y="1855625"/>
              <a:ext cx="19025" cy="226125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672725" y="1875550"/>
              <a:ext cx="16125" cy="6450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672725" y="1932650"/>
              <a:ext cx="16125" cy="6450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669500" y="1989750"/>
              <a:ext cx="22575" cy="647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669500" y="2046850"/>
              <a:ext cx="22575" cy="647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596575" y="1823925"/>
              <a:ext cx="82900" cy="33775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614450" y="1852125"/>
              <a:ext cx="66800" cy="59175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680325" y="1823625"/>
              <a:ext cx="82925" cy="33775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678575" y="1851800"/>
              <a:ext cx="66800" cy="59200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854000" y="1950525"/>
              <a:ext cx="24050" cy="26950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871850" y="1950525"/>
              <a:ext cx="23775" cy="26950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871000" y="1976275"/>
              <a:ext cx="8800" cy="105475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871575" y="1985350"/>
              <a:ext cx="7325" cy="2950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871575" y="2012025"/>
              <a:ext cx="7325" cy="2950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870100" y="2038650"/>
              <a:ext cx="10300" cy="3250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870100" y="2065325"/>
              <a:ext cx="10300" cy="3225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835850" y="1961275"/>
              <a:ext cx="38675" cy="15625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844325" y="1974525"/>
              <a:ext cx="31075" cy="27550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875100" y="1961275"/>
              <a:ext cx="38675" cy="15625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874200" y="1974225"/>
              <a:ext cx="31375" cy="27850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513975" y="2078200"/>
              <a:ext cx="1375025" cy="61800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563500" y="2106600"/>
              <a:ext cx="8800" cy="8800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1617650" y="211245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486575" y="20992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519975" y="2091075"/>
              <a:ext cx="8800" cy="8825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40625" y="211420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804025" y="2112450"/>
              <a:ext cx="8525" cy="8825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821300" y="20910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077175" y="2113925"/>
              <a:ext cx="8800" cy="8825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930425" y="20910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826750" y="2106600"/>
              <a:ext cx="8825" cy="8800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330200" y="2102800"/>
              <a:ext cx="8800" cy="8800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050800" y="2104850"/>
              <a:ext cx="8500" cy="8525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106725" y="1633050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2070725" y="1596425"/>
              <a:ext cx="1200" cy="30800"/>
            </a:xfrm>
            <a:custGeom>
              <a:avLst/>
              <a:gdLst/>
              <a:ahLst/>
              <a:cxnLst/>
              <a:rect l="l" t="t" r="r" b="b"/>
              <a:pathLst>
                <a:path w="48" h="1232" extrusionOk="0">
                  <a:moveTo>
                    <a:pt x="0" y="1"/>
                  </a:moveTo>
                  <a:lnTo>
                    <a:pt x="0" y="1231"/>
                  </a:lnTo>
                  <a:cubicBezTo>
                    <a:pt x="12" y="1067"/>
                    <a:pt x="47" y="470"/>
                    <a:pt x="0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2106450" y="1635100"/>
              <a:ext cx="300" cy="8225"/>
            </a:xfrm>
            <a:custGeom>
              <a:avLst/>
              <a:gdLst/>
              <a:ahLst/>
              <a:cxnLst/>
              <a:rect l="l" t="t" r="r" b="b"/>
              <a:pathLst>
                <a:path w="12" h="329" extrusionOk="0">
                  <a:moveTo>
                    <a:pt x="12" y="0"/>
                  </a:moveTo>
                  <a:cubicBezTo>
                    <a:pt x="12" y="36"/>
                    <a:pt x="0" y="71"/>
                    <a:pt x="0" y="71"/>
                  </a:cubicBezTo>
                  <a:lnTo>
                    <a:pt x="0" y="294"/>
                  </a:lnTo>
                  <a:cubicBezTo>
                    <a:pt x="0" y="294"/>
                    <a:pt x="0" y="305"/>
                    <a:pt x="12" y="32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2070425" y="1627200"/>
              <a:ext cx="325" cy="7650"/>
            </a:xfrm>
            <a:custGeom>
              <a:avLst/>
              <a:gdLst/>
              <a:ahLst/>
              <a:cxnLst/>
              <a:rect l="l" t="t" r="r" b="b"/>
              <a:pathLst>
                <a:path w="13" h="306" extrusionOk="0">
                  <a:moveTo>
                    <a:pt x="12" y="0"/>
                  </a:moveTo>
                  <a:cubicBezTo>
                    <a:pt x="0" y="35"/>
                    <a:pt x="0" y="47"/>
                    <a:pt x="0" y="47"/>
                  </a:cubicBezTo>
                  <a:lnTo>
                    <a:pt x="0" y="282"/>
                  </a:lnTo>
                  <a:cubicBezTo>
                    <a:pt x="0" y="282"/>
                    <a:pt x="0" y="293"/>
                    <a:pt x="12" y="30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2020050" y="1558950"/>
              <a:ext cx="189200" cy="115175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6"/>
          <p:cNvGrpSpPr/>
          <p:nvPr/>
        </p:nvGrpSpPr>
        <p:grpSpPr>
          <a:xfrm>
            <a:off x="5037119" y="1291072"/>
            <a:ext cx="1858480" cy="906084"/>
            <a:chOff x="5669298" y="2365253"/>
            <a:chExt cx="2080000" cy="1014084"/>
          </a:xfrm>
        </p:grpSpPr>
        <p:sp>
          <p:nvSpPr>
            <p:cNvPr id="396" name="Google Shape;396;p16"/>
            <p:cNvSpPr/>
            <p:nvPr/>
          </p:nvSpPr>
          <p:spPr>
            <a:xfrm rot="10800000">
              <a:off x="6454601" y="2365253"/>
              <a:ext cx="244049" cy="174122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882853" y="2697072"/>
              <a:ext cx="881186" cy="61098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09195" y="2894253"/>
              <a:ext cx="544912" cy="434183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6513687" y="2670978"/>
              <a:ext cx="881602" cy="610488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6260272" y="2502879"/>
              <a:ext cx="877669" cy="805172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101703" y="2503031"/>
              <a:ext cx="902439" cy="791709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739298" y="2792334"/>
              <a:ext cx="881223" cy="515717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097732" y="2911081"/>
              <a:ext cx="643692" cy="376587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6802991" y="2697072"/>
              <a:ext cx="881602" cy="61098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6766194" y="2973102"/>
              <a:ext cx="537840" cy="314566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899085" y="2403381"/>
              <a:ext cx="169271" cy="169687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94247" y="3311531"/>
              <a:ext cx="12896" cy="12896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425845" y="2884042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480340" y="2883588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477655" y="2963345"/>
              <a:ext cx="27531" cy="327878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479886" y="2992124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7479886" y="3074982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7475462" y="3157803"/>
              <a:ext cx="32372" cy="9379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7475462" y="3240661"/>
              <a:ext cx="32372" cy="9341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7369157" y="2917397"/>
              <a:ext cx="120524" cy="48633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7395251" y="2958013"/>
              <a:ext cx="96624" cy="85997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7490967" y="2916943"/>
              <a:ext cx="120108" cy="49087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7488282" y="2958013"/>
              <a:ext cx="97078" cy="85543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7371804" y="3020941"/>
              <a:ext cx="49201" cy="55856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7408146" y="3020941"/>
              <a:ext cx="49163" cy="55403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7406369" y="3073621"/>
              <a:ext cx="18190" cy="217602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7407655" y="3092719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7407655" y="3147630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7404592" y="3202579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7404592" y="3257490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7334138" y="3043291"/>
              <a:ext cx="79757" cy="32145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7351420" y="3070558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7414765" y="3043178"/>
              <a:ext cx="79757" cy="32258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7413441" y="3070104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7524624" y="2951811"/>
              <a:ext cx="61643" cy="69584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7569816" y="2951357"/>
              <a:ext cx="62059" cy="70038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7567623" y="3018294"/>
              <a:ext cx="23069" cy="272929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7569400" y="3042195"/>
              <a:ext cx="19514" cy="7563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7569400" y="3110833"/>
              <a:ext cx="19514" cy="8017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7565845" y="3179964"/>
              <a:ext cx="27040" cy="8017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7565845" y="3249056"/>
              <a:ext cx="27040" cy="7601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7477239" y="2979607"/>
              <a:ext cx="100141" cy="40465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498946" y="3013832"/>
              <a:ext cx="80665" cy="71362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7578666" y="2979304"/>
              <a:ext cx="100179" cy="40767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7576472" y="3013378"/>
              <a:ext cx="81081" cy="71399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6223551" y="2991708"/>
              <a:ext cx="54495" cy="6160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6263827" y="2991708"/>
              <a:ext cx="54079" cy="6160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6261633" y="3050174"/>
              <a:ext cx="20421" cy="241049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6263411" y="3071428"/>
              <a:ext cx="16867" cy="7148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6263411" y="3132125"/>
              <a:ext cx="16867" cy="711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6259856" y="3193238"/>
              <a:ext cx="23976" cy="6694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6259856" y="3253973"/>
              <a:ext cx="23976" cy="711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6181876" y="3016252"/>
              <a:ext cx="88644" cy="36154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6200936" y="3046619"/>
              <a:ext cx="71362" cy="62966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6271390" y="3016252"/>
              <a:ext cx="88153" cy="35738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6269613" y="3046166"/>
              <a:ext cx="71324" cy="62966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5853167" y="2866306"/>
              <a:ext cx="77148" cy="87321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5910309" y="2865890"/>
              <a:ext cx="77110" cy="87283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5907246" y="2949164"/>
              <a:ext cx="28779" cy="342059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5909439" y="2979304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5909439" y="3065679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5904560" y="3152055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5904560" y="3238430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5794247" y="2901211"/>
              <a:ext cx="125403" cy="51091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5821286" y="2943869"/>
              <a:ext cx="101048" cy="89514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5920935" y="2900757"/>
              <a:ext cx="125441" cy="51091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5918288" y="2943378"/>
              <a:ext cx="101048" cy="89552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6183654" y="3092719"/>
              <a:ext cx="36380" cy="40767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6210655" y="3092719"/>
              <a:ext cx="35964" cy="40767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209370" y="3131671"/>
              <a:ext cx="13312" cy="159552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6210239" y="3145399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6210239" y="3185750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6208008" y="3226026"/>
              <a:ext cx="15581" cy="4916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6208008" y="3266377"/>
              <a:ext cx="15581" cy="4878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6156198" y="31089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169018" y="3129024"/>
              <a:ext cx="47007" cy="41675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215572" y="31089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214210" y="3128570"/>
              <a:ext cx="47461" cy="42129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669298" y="3285853"/>
              <a:ext cx="2080000" cy="93485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744214" y="3328814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826127" y="333766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7140550" y="331773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191074" y="3305329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7676121" y="3340310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7620756" y="3337663"/>
              <a:ext cx="12896" cy="13350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7646888" y="33053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21250" y="3339894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6299262" y="33053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6142433" y="3328814"/>
              <a:ext cx="13350" cy="13312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6904001" y="3323065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481353" y="3326166"/>
              <a:ext cx="12858" cy="12896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6565951" y="2612474"/>
              <a:ext cx="38" cy="3139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6"/>
          <p:cNvGrpSpPr/>
          <p:nvPr/>
        </p:nvGrpSpPr>
        <p:grpSpPr>
          <a:xfrm>
            <a:off x="854072" y="3127146"/>
            <a:ext cx="1858480" cy="1000043"/>
            <a:chOff x="3360573" y="3940895"/>
            <a:chExt cx="2080000" cy="1119243"/>
          </a:xfrm>
        </p:grpSpPr>
        <p:sp>
          <p:nvSpPr>
            <p:cNvPr id="489" name="Google Shape;489;p16"/>
            <p:cNvSpPr/>
            <p:nvPr/>
          </p:nvSpPr>
          <p:spPr>
            <a:xfrm>
              <a:off x="3485522" y="4992331"/>
              <a:ext cx="12896" cy="12896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5117120" y="4564842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5171615" y="4564388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168930" y="4644145"/>
              <a:ext cx="27531" cy="327878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5171161" y="4672924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171161" y="4755782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5166737" y="4838603"/>
              <a:ext cx="32372" cy="9379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5166737" y="4921461"/>
              <a:ext cx="32372" cy="9341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82242" y="4597743"/>
              <a:ext cx="120108" cy="49087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179557" y="4638813"/>
              <a:ext cx="97078" cy="85543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5215899" y="4632611"/>
              <a:ext cx="61643" cy="69584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5261091" y="4632157"/>
              <a:ext cx="62059" cy="70038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5258898" y="4699094"/>
              <a:ext cx="23069" cy="272929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5260675" y="4722995"/>
              <a:ext cx="19514" cy="756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5260675" y="4791633"/>
              <a:ext cx="19514" cy="8017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5257120" y="4860764"/>
              <a:ext cx="27040" cy="8017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5257120" y="4929856"/>
              <a:ext cx="27040" cy="7601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5168514" y="4660407"/>
              <a:ext cx="100141" cy="40465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5190221" y="4694632"/>
              <a:ext cx="80665" cy="71362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5269941" y="4660104"/>
              <a:ext cx="100179" cy="40767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5267747" y="4694178"/>
              <a:ext cx="81081" cy="71399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544442" y="4547106"/>
              <a:ext cx="77148" cy="87321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601584" y="4546690"/>
              <a:ext cx="77110" cy="87283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598521" y="4629964"/>
              <a:ext cx="28779" cy="342059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600714" y="4660104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600714" y="4746479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595835" y="4832855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595835" y="4919230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485522" y="4582011"/>
              <a:ext cx="125403" cy="51091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512561" y="4624669"/>
              <a:ext cx="101048" cy="89514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612210" y="4581557"/>
              <a:ext cx="125441" cy="51091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609563" y="4624178"/>
              <a:ext cx="101048" cy="89552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435489" y="5009614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517402" y="501846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5367396" y="5021110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5312031" y="5018463"/>
              <a:ext cx="12896" cy="13350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5338163" y="49861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16"/>
            <p:cNvGrpSpPr/>
            <p:nvPr/>
          </p:nvGrpSpPr>
          <p:grpSpPr>
            <a:xfrm>
              <a:off x="3360573" y="3940895"/>
              <a:ext cx="2080000" cy="1119243"/>
              <a:chOff x="3360573" y="3940895"/>
              <a:chExt cx="2080000" cy="1119243"/>
            </a:xfrm>
          </p:grpSpPr>
          <p:sp>
            <p:nvSpPr>
              <p:cNvPr id="527" name="Google Shape;527;p16"/>
              <p:cNvSpPr/>
              <p:nvPr/>
            </p:nvSpPr>
            <p:spPr>
              <a:xfrm rot="10800000" flipH="1">
                <a:off x="4158251" y="3940895"/>
                <a:ext cx="219302" cy="28670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 rot="10800000">
                <a:off x="4145876" y="4046053"/>
                <a:ext cx="244049" cy="174122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574128" y="4377872"/>
                <a:ext cx="881186" cy="610980"/>
              </a:xfrm>
              <a:custGeom>
                <a:avLst/>
                <a:gdLst/>
                <a:ahLst/>
                <a:cxnLst/>
                <a:rect l="l" t="t" r="r" b="b"/>
                <a:pathLst>
                  <a:path w="23301" h="16156" extrusionOk="0">
                    <a:moveTo>
                      <a:pt x="11586" y="1"/>
                    </a:moveTo>
                    <a:cubicBezTo>
                      <a:pt x="8200" y="60"/>
                      <a:pt x="5857" y="2871"/>
                      <a:pt x="5857" y="10298"/>
                    </a:cubicBezTo>
                    <a:cubicBezTo>
                      <a:pt x="5857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00" y="16155"/>
                    </a:lnTo>
                    <a:cubicBezTo>
                      <a:pt x="23300" y="16155"/>
                      <a:pt x="17548" y="15921"/>
                      <a:pt x="17443" y="10298"/>
                    </a:cubicBezTo>
                    <a:cubicBezTo>
                      <a:pt x="17291" y="2356"/>
                      <a:pt x="15100" y="60"/>
                      <a:pt x="11727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400470" y="4575053"/>
                <a:ext cx="544912" cy="434183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1481" extrusionOk="0">
                    <a:moveTo>
                      <a:pt x="6080" y="0"/>
                    </a:moveTo>
                    <a:cubicBezTo>
                      <a:pt x="3679" y="47"/>
                      <a:pt x="2015" y="2038"/>
                      <a:pt x="2015" y="7310"/>
                    </a:cubicBezTo>
                    <a:cubicBezTo>
                      <a:pt x="2015" y="9242"/>
                      <a:pt x="1043" y="10285"/>
                      <a:pt x="36" y="10835"/>
                    </a:cubicBezTo>
                    <a:cubicBezTo>
                      <a:pt x="36" y="10859"/>
                      <a:pt x="24" y="10871"/>
                      <a:pt x="24" y="10882"/>
                    </a:cubicBezTo>
                    <a:cubicBezTo>
                      <a:pt x="12" y="11082"/>
                      <a:pt x="12" y="11269"/>
                      <a:pt x="0" y="11468"/>
                    </a:cubicBezTo>
                    <a:lnTo>
                      <a:pt x="6127" y="11433"/>
                    </a:lnTo>
                    <a:lnTo>
                      <a:pt x="14409" y="11480"/>
                    </a:lnTo>
                    <a:cubicBezTo>
                      <a:pt x="14409" y="11480"/>
                      <a:pt x="10321" y="11316"/>
                      <a:pt x="10239" y="7310"/>
                    </a:cubicBezTo>
                    <a:cubicBezTo>
                      <a:pt x="10134" y="1675"/>
                      <a:pt x="8575" y="47"/>
                      <a:pt x="6174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204962" y="4351778"/>
                <a:ext cx="881602" cy="610488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43" extrusionOk="0">
                    <a:moveTo>
                      <a:pt x="11586" y="0"/>
                    </a:moveTo>
                    <a:cubicBezTo>
                      <a:pt x="8200" y="58"/>
                      <a:pt x="5870" y="2858"/>
                      <a:pt x="5870" y="10285"/>
                    </a:cubicBezTo>
                    <a:cubicBezTo>
                      <a:pt x="5870" y="15919"/>
                      <a:pt x="0" y="16142"/>
                      <a:pt x="0" y="16142"/>
                    </a:cubicBezTo>
                    <a:lnTo>
                      <a:pt x="11657" y="16083"/>
                    </a:lnTo>
                    <a:lnTo>
                      <a:pt x="23312" y="16142"/>
                    </a:lnTo>
                    <a:cubicBezTo>
                      <a:pt x="23312" y="16142"/>
                      <a:pt x="17561" y="15919"/>
                      <a:pt x="17455" y="10285"/>
                    </a:cubicBezTo>
                    <a:cubicBezTo>
                      <a:pt x="17291" y="2354"/>
                      <a:pt x="15112" y="58"/>
                      <a:pt x="11727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951547" y="4183679"/>
                <a:ext cx="877669" cy="805172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21291" extrusionOk="0">
                    <a:moveTo>
                      <a:pt x="6473" y="0"/>
                    </a:moveTo>
                    <a:cubicBezTo>
                      <a:pt x="5880" y="0"/>
                      <a:pt x="5374" y="7"/>
                      <a:pt x="5225" y="28"/>
                    </a:cubicBezTo>
                    <a:cubicBezTo>
                      <a:pt x="4792" y="99"/>
                      <a:pt x="1044" y="8686"/>
                      <a:pt x="1044" y="8686"/>
                    </a:cubicBezTo>
                    <a:cubicBezTo>
                      <a:pt x="1" y="13265"/>
                      <a:pt x="5730" y="18596"/>
                      <a:pt x="8060" y="20528"/>
                    </a:cubicBezTo>
                    <a:lnTo>
                      <a:pt x="8060" y="20559"/>
                    </a:lnTo>
                    <a:lnTo>
                      <a:pt x="8060" y="20559"/>
                    </a:lnTo>
                    <a:cubicBezTo>
                      <a:pt x="6075" y="20653"/>
                      <a:pt x="6483" y="20866"/>
                      <a:pt x="8060" y="21023"/>
                    </a:cubicBezTo>
                    <a:lnTo>
                      <a:pt x="8060" y="21023"/>
                    </a:lnTo>
                    <a:lnTo>
                      <a:pt x="8060" y="21290"/>
                    </a:lnTo>
                    <a:cubicBezTo>
                      <a:pt x="8060" y="21290"/>
                      <a:pt x="8172" y="21208"/>
                      <a:pt x="8365" y="21051"/>
                    </a:cubicBezTo>
                    <a:lnTo>
                      <a:pt x="8365" y="21051"/>
                    </a:lnTo>
                    <a:cubicBezTo>
                      <a:pt x="8482" y="21061"/>
                      <a:pt x="8603" y="21071"/>
                      <a:pt x="8729" y="21080"/>
                    </a:cubicBezTo>
                    <a:lnTo>
                      <a:pt x="8729" y="21080"/>
                    </a:lnTo>
                    <a:cubicBezTo>
                      <a:pt x="8900" y="21218"/>
                      <a:pt x="8997" y="21290"/>
                      <a:pt x="8997" y="21290"/>
                    </a:cubicBezTo>
                    <a:lnTo>
                      <a:pt x="8997" y="21099"/>
                    </a:lnTo>
                    <a:lnTo>
                      <a:pt x="8997" y="21099"/>
                    </a:lnTo>
                    <a:cubicBezTo>
                      <a:pt x="9961" y="21164"/>
                      <a:pt x="11158" y="21207"/>
                      <a:pt x="12439" y="21207"/>
                    </a:cubicBezTo>
                    <a:cubicBezTo>
                      <a:pt x="17229" y="21207"/>
                      <a:pt x="23207" y="20607"/>
                      <a:pt x="22680" y="18291"/>
                    </a:cubicBezTo>
                    <a:cubicBezTo>
                      <a:pt x="22680" y="18291"/>
                      <a:pt x="12032" y="99"/>
                      <a:pt x="11598" y="28"/>
                    </a:cubicBezTo>
                    <a:cubicBezTo>
                      <a:pt x="11450" y="7"/>
                      <a:pt x="10991" y="0"/>
                      <a:pt x="10450" y="0"/>
                    </a:cubicBezTo>
                    <a:cubicBezTo>
                      <a:pt x="9794" y="0"/>
                      <a:pt x="9017" y="10"/>
                      <a:pt x="8529" y="17"/>
                    </a:cubicBezTo>
                    <a:cubicBezTo>
                      <a:pt x="8041" y="10"/>
                      <a:pt x="7193" y="0"/>
                      <a:pt x="647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3792978" y="4183831"/>
                <a:ext cx="902439" cy="791709"/>
              </a:xfrm>
              <a:custGeom>
                <a:avLst/>
                <a:gdLst/>
                <a:ahLst/>
                <a:cxnLst/>
                <a:rect l="l" t="t" r="r" b="b"/>
                <a:pathLst>
                  <a:path w="23863" h="20935" extrusionOk="0">
                    <a:moveTo>
                      <a:pt x="9418" y="1"/>
                    </a:moveTo>
                    <a:cubicBezTo>
                      <a:pt x="5553" y="6104"/>
                      <a:pt x="0" y="20935"/>
                      <a:pt x="0" y="20935"/>
                    </a:cubicBezTo>
                    <a:lnTo>
                      <a:pt x="23019" y="20935"/>
                    </a:lnTo>
                    <a:cubicBezTo>
                      <a:pt x="23019" y="20935"/>
                      <a:pt x="23863" y="10661"/>
                      <a:pt x="14362" y="9185"/>
                    </a:cubicBezTo>
                    <a:cubicBezTo>
                      <a:pt x="10063" y="8529"/>
                      <a:pt x="9418" y="1"/>
                      <a:pt x="941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3430573" y="4473134"/>
                <a:ext cx="881223" cy="515717"/>
              </a:xfrm>
              <a:custGeom>
                <a:avLst/>
                <a:gdLst/>
                <a:ahLst/>
                <a:cxnLst/>
                <a:rect l="l" t="t" r="r" b="b"/>
                <a:pathLst>
                  <a:path w="23302" h="13637" extrusionOk="0">
                    <a:moveTo>
                      <a:pt x="11587" y="1"/>
                    </a:moveTo>
                    <a:lnTo>
                      <a:pt x="11587" y="12"/>
                    </a:lnTo>
                    <a:cubicBezTo>
                      <a:pt x="8201" y="59"/>
                      <a:pt x="6537" y="2261"/>
                      <a:pt x="5858" y="7779"/>
                    </a:cubicBezTo>
                    <a:cubicBezTo>
                      <a:pt x="5179" y="13366"/>
                      <a:pt x="1" y="13636"/>
                      <a:pt x="1" y="13636"/>
                    </a:cubicBezTo>
                    <a:lnTo>
                      <a:pt x="11657" y="13566"/>
                    </a:lnTo>
                    <a:lnTo>
                      <a:pt x="23301" y="13636"/>
                    </a:lnTo>
                    <a:cubicBezTo>
                      <a:pt x="23301" y="13636"/>
                      <a:pt x="18123" y="13366"/>
                      <a:pt x="17444" y="7779"/>
                    </a:cubicBezTo>
                    <a:cubicBezTo>
                      <a:pt x="16776" y="2261"/>
                      <a:pt x="15101" y="59"/>
                      <a:pt x="11715" y="12"/>
                    </a:cubicBezTo>
                    <a:lnTo>
                      <a:pt x="11715" y="1"/>
                    </a:lnTo>
                    <a:cubicBezTo>
                      <a:pt x="11692" y="1"/>
                      <a:pt x="11668" y="12"/>
                      <a:pt x="11657" y="12"/>
                    </a:cubicBezTo>
                    <a:cubicBezTo>
                      <a:pt x="11634" y="12"/>
                      <a:pt x="11610" y="1"/>
                      <a:pt x="11587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3789007" y="4591881"/>
                <a:ext cx="643692" cy="376587"/>
              </a:xfrm>
              <a:custGeom>
                <a:avLst/>
                <a:gdLst/>
                <a:ahLst/>
                <a:cxnLst/>
                <a:rect l="l" t="t" r="r" b="b"/>
                <a:pathLst>
                  <a:path w="17021" h="9958" extrusionOk="0">
                    <a:moveTo>
                      <a:pt x="8458" y="0"/>
                    </a:moveTo>
                    <a:cubicBezTo>
                      <a:pt x="5986" y="47"/>
                      <a:pt x="4767" y="1651"/>
                      <a:pt x="4288" y="5670"/>
                    </a:cubicBezTo>
                    <a:cubicBezTo>
                      <a:pt x="3783" y="9758"/>
                      <a:pt x="0" y="9957"/>
                      <a:pt x="0" y="9957"/>
                    </a:cubicBezTo>
                    <a:lnTo>
                      <a:pt x="8516" y="9898"/>
                    </a:lnTo>
                    <a:lnTo>
                      <a:pt x="17021" y="9957"/>
                    </a:lnTo>
                    <a:cubicBezTo>
                      <a:pt x="17021" y="9957"/>
                      <a:pt x="13237" y="9758"/>
                      <a:pt x="12733" y="5670"/>
                    </a:cubicBezTo>
                    <a:cubicBezTo>
                      <a:pt x="12253" y="1651"/>
                      <a:pt x="11035" y="47"/>
                      <a:pt x="8563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4494266" y="4377872"/>
                <a:ext cx="881602" cy="610980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56" extrusionOk="0">
                    <a:moveTo>
                      <a:pt x="11585" y="1"/>
                    </a:moveTo>
                    <a:cubicBezTo>
                      <a:pt x="8200" y="60"/>
                      <a:pt x="5869" y="2871"/>
                      <a:pt x="5869" y="10298"/>
                    </a:cubicBezTo>
                    <a:cubicBezTo>
                      <a:pt x="5869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12" y="16155"/>
                    </a:lnTo>
                    <a:cubicBezTo>
                      <a:pt x="23312" y="16155"/>
                      <a:pt x="17560" y="15921"/>
                      <a:pt x="17442" y="10298"/>
                    </a:cubicBezTo>
                    <a:cubicBezTo>
                      <a:pt x="17291" y="2356"/>
                      <a:pt x="15112" y="60"/>
                      <a:pt x="11726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4457469" y="4653902"/>
                <a:ext cx="537840" cy="314566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8318" extrusionOk="0">
                    <a:moveTo>
                      <a:pt x="7065" y="0"/>
                    </a:moveTo>
                    <a:cubicBezTo>
                      <a:pt x="5003" y="35"/>
                      <a:pt x="3983" y="1370"/>
                      <a:pt x="3574" y="4744"/>
                    </a:cubicBezTo>
                    <a:cubicBezTo>
                      <a:pt x="3163" y="8141"/>
                      <a:pt x="1" y="8317"/>
                      <a:pt x="1" y="8317"/>
                    </a:cubicBezTo>
                    <a:lnTo>
                      <a:pt x="7112" y="8271"/>
                    </a:lnTo>
                    <a:lnTo>
                      <a:pt x="14222" y="8317"/>
                    </a:lnTo>
                    <a:cubicBezTo>
                      <a:pt x="14222" y="8317"/>
                      <a:pt x="11059" y="8141"/>
                      <a:pt x="10637" y="4744"/>
                    </a:cubicBezTo>
                    <a:cubicBezTo>
                      <a:pt x="10228" y="1370"/>
                      <a:pt x="9220" y="35"/>
                      <a:pt x="714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4590360" y="4084181"/>
                <a:ext cx="169271" cy="169687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4487" extrusionOk="0">
                    <a:moveTo>
                      <a:pt x="2239" y="1"/>
                    </a:moveTo>
                    <a:cubicBezTo>
                      <a:pt x="997" y="1"/>
                      <a:pt x="1" y="1008"/>
                      <a:pt x="1" y="2250"/>
                    </a:cubicBezTo>
                    <a:cubicBezTo>
                      <a:pt x="1" y="3479"/>
                      <a:pt x="997" y="4487"/>
                      <a:pt x="2239" y="4487"/>
                    </a:cubicBezTo>
                    <a:cubicBezTo>
                      <a:pt x="3481" y="4487"/>
                      <a:pt x="4476" y="3479"/>
                      <a:pt x="4476" y="2250"/>
                    </a:cubicBezTo>
                    <a:cubicBezTo>
                      <a:pt x="4476" y="1008"/>
                      <a:pt x="3481" y="1"/>
                      <a:pt x="2239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5060432" y="4598197"/>
                <a:ext cx="120524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286" extrusionOk="0">
                    <a:moveTo>
                      <a:pt x="1536" y="0"/>
                    </a:moveTo>
                    <a:cubicBezTo>
                      <a:pt x="1101" y="0"/>
                      <a:pt x="667" y="167"/>
                      <a:pt x="339" y="500"/>
                    </a:cubicBezTo>
                    <a:cubicBezTo>
                      <a:pt x="199" y="641"/>
                      <a:pt x="82" y="794"/>
                      <a:pt x="0" y="969"/>
                    </a:cubicBezTo>
                    <a:lnTo>
                      <a:pt x="410" y="1028"/>
                    </a:lnTo>
                    <a:lnTo>
                      <a:pt x="714" y="758"/>
                    </a:lnTo>
                    <a:lnTo>
                      <a:pt x="691" y="1005"/>
                    </a:lnTo>
                    <a:lnTo>
                      <a:pt x="3104" y="1286"/>
                    </a:lnTo>
                    <a:lnTo>
                      <a:pt x="3187" y="1274"/>
                    </a:lnTo>
                    <a:cubicBezTo>
                      <a:pt x="3104" y="992"/>
                      <a:pt x="2963" y="724"/>
                      <a:pt x="2741" y="500"/>
                    </a:cubicBezTo>
                    <a:cubicBezTo>
                      <a:pt x="2407" y="167"/>
                      <a:pt x="1971" y="0"/>
                      <a:pt x="153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5086526" y="4638813"/>
                <a:ext cx="96624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274" extrusionOk="0">
                    <a:moveTo>
                      <a:pt x="1700" y="1"/>
                    </a:moveTo>
                    <a:cubicBezTo>
                      <a:pt x="763" y="1"/>
                      <a:pt x="1" y="762"/>
                      <a:pt x="1" y="1711"/>
                    </a:cubicBezTo>
                    <a:cubicBezTo>
                      <a:pt x="1" y="1899"/>
                      <a:pt x="37" y="2097"/>
                      <a:pt x="95" y="2274"/>
                    </a:cubicBezTo>
                    <a:lnTo>
                      <a:pt x="2555" y="235"/>
                    </a:lnTo>
                    <a:cubicBezTo>
                      <a:pt x="2309" y="95"/>
                      <a:pt x="2016" y="1"/>
                      <a:pt x="1700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5063079" y="4701741"/>
                <a:ext cx="49201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77" extrusionOk="0">
                    <a:moveTo>
                      <a:pt x="329" y="0"/>
                    </a:moveTo>
                    <a:cubicBezTo>
                      <a:pt x="211" y="0"/>
                      <a:pt x="105" y="24"/>
                      <a:pt x="1" y="58"/>
                    </a:cubicBezTo>
                    <a:lnTo>
                      <a:pt x="1160" y="1476"/>
                    </a:lnTo>
                    <a:cubicBezTo>
                      <a:pt x="1253" y="1324"/>
                      <a:pt x="1300" y="1160"/>
                      <a:pt x="1300" y="972"/>
                    </a:cubicBezTo>
                    <a:cubicBezTo>
                      <a:pt x="1300" y="446"/>
                      <a:pt x="867" y="0"/>
                      <a:pt x="329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5099421" y="4701741"/>
                <a:ext cx="49163" cy="5540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465" extrusionOk="0">
                    <a:moveTo>
                      <a:pt x="972" y="0"/>
                    </a:moveTo>
                    <a:cubicBezTo>
                      <a:pt x="433" y="0"/>
                      <a:pt x="0" y="433"/>
                      <a:pt x="0" y="972"/>
                    </a:cubicBezTo>
                    <a:cubicBezTo>
                      <a:pt x="0" y="1148"/>
                      <a:pt x="47" y="1324"/>
                      <a:pt x="128" y="1464"/>
                    </a:cubicBezTo>
                    <a:lnTo>
                      <a:pt x="1300" y="58"/>
                    </a:lnTo>
                    <a:cubicBezTo>
                      <a:pt x="1195" y="24"/>
                      <a:pt x="1089" y="0"/>
                      <a:pt x="972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5097644" y="4754421"/>
                <a:ext cx="18190" cy="21760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754" extrusionOk="0">
                    <a:moveTo>
                      <a:pt x="246" y="1"/>
                    </a:moveTo>
                    <a:cubicBezTo>
                      <a:pt x="175" y="1"/>
                      <a:pt x="117" y="60"/>
                      <a:pt x="117" y="130"/>
                    </a:cubicBezTo>
                    <a:lnTo>
                      <a:pt x="0" y="5753"/>
                    </a:lnTo>
                    <a:lnTo>
                      <a:pt x="480" y="5753"/>
                    </a:lnTo>
                    <a:lnTo>
                      <a:pt x="375" y="130"/>
                    </a:lnTo>
                    <a:cubicBezTo>
                      <a:pt x="375" y="60"/>
                      <a:pt x="316" y="1"/>
                      <a:pt x="24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5098930" y="4773519"/>
                <a:ext cx="15581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0"/>
                    </a:moveTo>
                    <a:cubicBezTo>
                      <a:pt x="37" y="0"/>
                      <a:pt x="1" y="47"/>
                      <a:pt x="1" y="82"/>
                    </a:cubicBezTo>
                    <a:cubicBezTo>
                      <a:pt x="1" y="128"/>
                      <a:pt x="37" y="164"/>
                      <a:pt x="83" y="164"/>
                    </a:cubicBezTo>
                    <a:lnTo>
                      <a:pt x="329" y="164"/>
                    </a:lnTo>
                    <a:cubicBezTo>
                      <a:pt x="376" y="164"/>
                      <a:pt x="411" y="128"/>
                      <a:pt x="411" y="82"/>
                    </a:cubicBezTo>
                    <a:cubicBezTo>
                      <a:pt x="411" y="47"/>
                      <a:pt x="376" y="0"/>
                      <a:pt x="32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5098930" y="4828430"/>
                <a:ext cx="15581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1"/>
                    </a:moveTo>
                    <a:cubicBezTo>
                      <a:pt x="37" y="1"/>
                      <a:pt x="1" y="48"/>
                      <a:pt x="1" y="82"/>
                    </a:cubicBezTo>
                    <a:cubicBezTo>
                      <a:pt x="1" y="129"/>
                      <a:pt x="37" y="165"/>
                      <a:pt x="83" y="165"/>
                    </a:cubicBezTo>
                    <a:lnTo>
                      <a:pt x="329" y="165"/>
                    </a:lnTo>
                    <a:cubicBezTo>
                      <a:pt x="376" y="165"/>
                      <a:pt x="411" y="129"/>
                      <a:pt x="411" y="82"/>
                    </a:cubicBezTo>
                    <a:cubicBezTo>
                      <a:pt x="411" y="48"/>
                      <a:pt x="376" y="1"/>
                      <a:pt x="3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5095867" y="4883379"/>
                <a:ext cx="21707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82"/>
                    </a:cubicBezTo>
                    <a:cubicBezTo>
                      <a:pt x="0" y="129"/>
                      <a:pt x="35" y="164"/>
                      <a:pt x="82" y="164"/>
                    </a:cubicBezTo>
                    <a:lnTo>
                      <a:pt x="492" y="164"/>
                    </a:lnTo>
                    <a:cubicBezTo>
                      <a:pt x="527" y="164"/>
                      <a:pt x="574" y="129"/>
                      <a:pt x="574" y="82"/>
                    </a:cubicBezTo>
                    <a:cubicBezTo>
                      <a:pt x="574" y="47"/>
                      <a:pt x="527" y="0"/>
                      <a:pt x="49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5095867" y="4938290"/>
                <a:ext cx="21707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1"/>
                    </a:moveTo>
                    <a:cubicBezTo>
                      <a:pt x="35" y="1"/>
                      <a:pt x="0" y="36"/>
                      <a:pt x="0" y="82"/>
                    </a:cubicBezTo>
                    <a:cubicBezTo>
                      <a:pt x="0" y="129"/>
                      <a:pt x="35" y="165"/>
                      <a:pt x="82" y="165"/>
                    </a:cubicBezTo>
                    <a:lnTo>
                      <a:pt x="492" y="165"/>
                    </a:lnTo>
                    <a:cubicBezTo>
                      <a:pt x="527" y="165"/>
                      <a:pt x="574" y="129"/>
                      <a:pt x="574" y="82"/>
                    </a:cubicBezTo>
                    <a:cubicBezTo>
                      <a:pt x="574" y="36"/>
                      <a:pt x="527" y="1"/>
                      <a:pt x="49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5025413" y="4724091"/>
                <a:ext cx="79757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0" extrusionOk="0">
                    <a:moveTo>
                      <a:pt x="1024" y="0"/>
                    </a:moveTo>
                    <a:cubicBezTo>
                      <a:pt x="736" y="0"/>
                      <a:pt x="446" y="112"/>
                      <a:pt x="223" y="334"/>
                    </a:cubicBezTo>
                    <a:cubicBezTo>
                      <a:pt x="130" y="428"/>
                      <a:pt x="59" y="534"/>
                      <a:pt x="0" y="639"/>
                    </a:cubicBezTo>
                    <a:lnTo>
                      <a:pt x="270" y="686"/>
                    </a:lnTo>
                    <a:lnTo>
                      <a:pt x="469" y="498"/>
                    </a:lnTo>
                    <a:lnTo>
                      <a:pt x="458" y="675"/>
                    </a:lnTo>
                    <a:lnTo>
                      <a:pt x="2062" y="850"/>
                    </a:lnTo>
                    <a:lnTo>
                      <a:pt x="2109" y="839"/>
                    </a:lnTo>
                    <a:cubicBezTo>
                      <a:pt x="2062" y="651"/>
                      <a:pt x="1968" y="475"/>
                      <a:pt x="1817" y="334"/>
                    </a:cubicBezTo>
                    <a:cubicBezTo>
                      <a:pt x="1600" y="112"/>
                      <a:pt x="1313" y="0"/>
                      <a:pt x="102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5042695" y="4751358"/>
                <a:ext cx="64252" cy="5672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1125" y="0"/>
                    </a:moveTo>
                    <a:cubicBezTo>
                      <a:pt x="504" y="0"/>
                      <a:pt x="1" y="504"/>
                      <a:pt x="1" y="1125"/>
                    </a:cubicBezTo>
                    <a:cubicBezTo>
                      <a:pt x="1" y="1253"/>
                      <a:pt x="24" y="1383"/>
                      <a:pt x="71" y="1500"/>
                    </a:cubicBezTo>
                    <a:lnTo>
                      <a:pt x="1699" y="152"/>
                    </a:lnTo>
                    <a:cubicBezTo>
                      <a:pt x="1535" y="47"/>
                      <a:pt x="1336" y="0"/>
                      <a:pt x="1125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5106040" y="4723978"/>
                <a:ext cx="79757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3" extrusionOk="0">
                    <a:moveTo>
                      <a:pt x="1097" y="1"/>
                    </a:moveTo>
                    <a:cubicBezTo>
                      <a:pt x="809" y="1"/>
                      <a:pt x="522" y="109"/>
                      <a:pt x="305" y="326"/>
                    </a:cubicBezTo>
                    <a:cubicBezTo>
                      <a:pt x="153" y="478"/>
                      <a:pt x="59" y="654"/>
                      <a:pt x="0" y="842"/>
                    </a:cubicBezTo>
                    <a:lnTo>
                      <a:pt x="59" y="853"/>
                    </a:lnTo>
                    <a:lnTo>
                      <a:pt x="1664" y="665"/>
                    </a:lnTo>
                    <a:lnTo>
                      <a:pt x="1640" y="501"/>
                    </a:lnTo>
                    <a:lnTo>
                      <a:pt x="1851" y="678"/>
                    </a:lnTo>
                    <a:lnTo>
                      <a:pt x="2109" y="642"/>
                    </a:lnTo>
                    <a:cubicBezTo>
                      <a:pt x="2062" y="525"/>
                      <a:pt x="1992" y="420"/>
                      <a:pt x="1898" y="326"/>
                    </a:cubicBezTo>
                    <a:cubicBezTo>
                      <a:pt x="1675" y="109"/>
                      <a:pt x="1386" y="1"/>
                      <a:pt x="1097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5104716" y="4750904"/>
                <a:ext cx="64252" cy="5672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563" y="0"/>
                    </a:moveTo>
                    <a:cubicBezTo>
                      <a:pt x="363" y="0"/>
                      <a:pt x="165" y="59"/>
                      <a:pt x="1" y="153"/>
                    </a:cubicBezTo>
                    <a:lnTo>
                      <a:pt x="1628" y="1500"/>
                    </a:lnTo>
                    <a:cubicBezTo>
                      <a:pt x="1675" y="1382"/>
                      <a:pt x="1699" y="1265"/>
                      <a:pt x="1699" y="1125"/>
                    </a:cubicBezTo>
                    <a:cubicBezTo>
                      <a:pt x="1699" y="504"/>
                      <a:pt x="1196" y="0"/>
                      <a:pt x="5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3914826" y="4672508"/>
                <a:ext cx="54495" cy="616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29" extrusionOk="0">
                    <a:moveTo>
                      <a:pt x="363" y="0"/>
                    </a:moveTo>
                    <a:cubicBezTo>
                      <a:pt x="234" y="0"/>
                      <a:pt x="117" y="24"/>
                      <a:pt x="0" y="71"/>
                    </a:cubicBezTo>
                    <a:lnTo>
                      <a:pt x="1289" y="1628"/>
                    </a:lnTo>
                    <a:cubicBezTo>
                      <a:pt x="1382" y="1476"/>
                      <a:pt x="1440" y="1289"/>
                      <a:pt x="1440" y="1089"/>
                    </a:cubicBezTo>
                    <a:cubicBezTo>
                      <a:pt x="1440" y="492"/>
                      <a:pt x="961" y="0"/>
                      <a:pt x="3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3955102" y="4672508"/>
                <a:ext cx="54079" cy="6160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29" extrusionOk="0">
                    <a:moveTo>
                      <a:pt x="1078" y="0"/>
                    </a:moveTo>
                    <a:cubicBezTo>
                      <a:pt x="481" y="0"/>
                      <a:pt x="1" y="480"/>
                      <a:pt x="1" y="1078"/>
                    </a:cubicBezTo>
                    <a:cubicBezTo>
                      <a:pt x="1" y="1277"/>
                      <a:pt x="47" y="1464"/>
                      <a:pt x="141" y="1628"/>
                    </a:cubicBezTo>
                    <a:lnTo>
                      <a:pt x="1430" y="58"/>
                    </a:lnTo>
                    <a:cubicBezTo>
                      <a:pt x="1325" y="24"/>
                      <a:pt x="1208" y="0"/>
                      <a:pt x="1078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3952908" y="4730974"/>
                <a:ext cx="20421" cy="241049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374" extrusionOk="0">
                    <a:moveTo>
                      <a:pt x="282" y="1"/>
                    </a:moveTo>
                    <a:cubicBezTo>
                      <a:pt x="199" y="1"/>
                      <a:pt x="141" y="71"/>
                      <a:pt x="141" y="141"/>
                    </a:cubicBezTo>
                    <a:lnTo>
                      <a:pt x="0" y="6373"/>
                    </a:lnTo>
                    <a:lnTo>
                      <a:pt x="539" y="6373"/>
                    </a:lnTo>
                    <a:lnTo>
                      <a:pt x="410" y="141"/>
                    </a:lnTo>
                    <a:cubicBezTo>
                      <a:pt x="410" y="71"/>
                      <a:pt x="352" y="1"/>
                      <a:pt x="282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3954686" y="4752228"/>
                <a:ext cx="16867" cy="7148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9" extrusionOk="0">
                    <a:moveTo>
                      <a:pt x="82" y="1"/>
                    </a:moveTo>
                    <a:cubicBezTo>
                      <a:pt x="35" y="1"/>
                      <a:pt x="0" y="48"/>
                      <a:pt x="0" y="95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5"/>
                    </a:cubicBezTo>
                    <a:cubicBezTo>
                      <a:pt x="445" y="48"/>
                      <a:pt x="410" y="1"/>
                      <a:pt x="36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3954686" y="4812925"/>
                <a:ext cx="16867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8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94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4"/>
                    </a:cubicBezTo>
                    <a:cubicBezTo>
                      <a:pt x="445" y="47"/>
                      <a:pt x="410" y="0"/>
                      <a:pt x="36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3951131" y="4874038"/>
                <a:ext cx="23976" cy="669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77" extrusionOk="0">
                    <a:moveTo>
                      <a:pt x="94" y="1"/>
                    </a:moveTo>
                    <a:cubicBezTo>
                      <a:pt x="47" y="1"/>
                      <a:pt x="1" y="36"/>
                      <a:pt x="1" y="95"/>
                    </a:cubicBezTo>
                    <a:cubicBezTo>
                      <a:pt x="1" y="141"/>
                      <a:pt x="47" y="177"/>
                      <a:pt x="94" y="177"/>
                    </a:cubicBezTo>
                    <a:lnTo>
                      <a:pt x="539" y="177"/>
                    </a:lnTo>
                    <a:cubicBezTo>
                      <a:pt x="586" y="177"/>
                      <a:pt x="633" y="141"/>
                      <a:pt x="633" y="95"/>
                    </a:cubicBezTo>
                    <a:cubicBezTo>
                      <a:pt x="633" y="36"/>
                      <a:pt x="586" y="1"/>
                      <a:pt x="53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3951131" y="4934773"/>
                <a:ext cx="23976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8" extrusionOk="0">
                    <a:moveTo>
                      <a:pt x="94" y="0"/>
                    </a:moveTo>
                    <a:cubicBezTo>
                      <a:pt x="47" y="0"/>
                      <a:pt x="1" y="47"/>
                      <a:pt x="1" y="94"/>
                    </a:cubicBezTo>
                    <a:cubicBezTo>
                      <a:pt x="1" y="141"/>
                      <a:pt x="47" y="188"/>
                      <a:pt x="94" y="188"/>
                    </a:cubicBezTo>
                    <a:lnTo>
                      <a:pt x="539" y="188"/>
                    </a:lnTo>
                    <a:cubicBezTo>
                      <a:pt x="586" y="188"/>
                      <a:pt x="633" y="141"/>
                      <a:pt x="633" y="94"/>
                    </a:cubicBezTo>
                    <a:cubicBezTo>
                      <a:pt x="633" y="47"/>
                      <a:pt x="586" y="0"/>
                      <a:pt x="53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3873151" y="4697052"/>
                <a:ext cx="88644" cy="36154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956" extrusionOk="0">
                    <a:moveTo>
                      <a:pt x="1131" y="1"/>
                    </a:moveTo>
                    <a:cubicBezTo>
                      <a:pt x="812" y="1"/>
                      <a:pt x="492" y="124"/>
                      <a:pt x="246" y="370"/>
                    </a:cubicBezTo>
                    <a:cubicBezTo>
                      <a:pt x="141" y="476"/>
                      <a:pt x="59" y="593"/>
                      <a:pt x="1" y="721"/>
                    </a:cubicBezTo>
                    <a:lnTo>
                      <a:pt x="305" y="768"/>
                    </a:lnTo>
                    <a:lnTo>
                      <a:pt x="528" y="557"/>
                    </a:lnTo>
                    <a:lnTo>
                      <a:pt x="528" y="557"/>
                    </a:lnTo>
                    <a:lnTo>
                      <a:pt x="504" y="745"/>
                    </a:lnTo>
                    <a:lnTo>
                      <a:pt x="2285" y="956"/>
                    </a:lnTo>
                    <a:lnTo>
                      <a:pt x="2344" y="944"/>
                    </a:lnTo>
                    <a:cubicBezTo>
                      <a:pt x="2285" y="734"/>
                      <a:pt x="2180" y="534"/>
                      <a:pt x="2016" y="370"/>
                    </a:cubicBezTo>
                    <a:cubicBezTo>
                      <a:pt x="1770" y="124"/>
                      <a:pt x="1450" y="1"/>
                      <a:pt x="1131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3892211" y="4727419"/>
                <a:ext cx="71362" cy="6296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65" extrusionOk="0">
                    <a:moveTo>
                      <a:pt x="1254" y="1"/>
                    </a:moveTo>
                    <a:cubicBezTo>
                      <a:pt x="562" y="1"/>
                      <a:pt x="0" y="551"/>
                      <a:pt x="0" y="1243"/>
                    </a:cubicBezTo>
                    <a:cubicBezTo>
                      <a:pt x="0" y="1394"/>
                      <a:pt x="24" y="1535"/>
                      <a:pt x="70" y="1664"/>
                    </a:cubicBezTo>
                    <a:lnTo>
                      <a:pt x="1887" y="165"/>
                    </a:lnTo>
                    <a:cubicBezTo>
                      <a:pt x="1699" y="59"/>
                      <a:pt x="1476" y="1"/>
                      <a:pt x="1254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3962665" y="4697052"/>
                <a:ext cx="88153" cy="35738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45" extrusionOk="0">
                    <a:moveTo>
                      <a:pt x="1208" y="1"/>
                    </a:moveTo>
                    <a:cubicBezTo>
                      <a:pt x="887" y="1"/>
                      <a:pt x="568" y="124"/>
                      <a:pt x="328" y="370"/>
                    </a:cubicBezTo>
                    <a:cubicBezTo>
                      <a:pt x="164" y="534"/>
                      <a:pt x="58" y="721"/>
                      <a:pt x="0" y="932"/>
                    </a:cubicBezTo>
                    <a:lnTo>
                      <a:pt x="58" y="944"/>
                    </a:lnTo>
                    <a:lnTo>
                      <a:pt x="1839" y="745"/>
                    </a:lnTo>
                    <a:lnTo>
                      <a:pt x="1815" y="557"/>
                    </a:lnTo>
                    <a:lnTo>
                      <a:pt x="2038" y="757"/>
                    </a:lnTo>
                    <a:lnTo>
                      <a:pt x="2331" y="710"/>
                    </a:lnTo>
                    <a:cubicBezTo>
                      <a:pt x="2273" y="581"/>
                      <a:pt x="2190" y="464"/>
                      <a:pt x="2097" y="370"/>
                    </a:cubicBezTo>
                    <a:cubicBezTo>
                      <a:pt x="1851" y="124"/>
                      <a:pt x="1528" y="1"/>
                      <a:pt x="1208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3960888" y="4726966"/>
                <a:ext cx="71324" cy="62966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65" extrusionOk="0">
                    <a:moveTo>
                      <a:pt x="633" y="1"/>
                    </a:moveTo>
                    <a:cubicBezTo>
                      <a:pt x="399" y="1"/>
                      <a:pt x="188" y="71"/>
                      <a:pt x="0" y="177"/>
                    </a:cubicBezTo>
                    <a:lnTo>
                      <a:pt x="1816" y="1664"/>
                    </a:lnTo>
                    <a:cubicBezTo>
                      <a:pt x="1851" y="1536"/>
                      <a:pt x="1886" y="1395"/>
                      <a:pt x="1886" y="1255"/>
                    </a:cubicBezTo>
                    <a:cubicBezTo>
                      <a:pt x="1886" y="563"/>
                      <a:pt x="1324" y="1"/>
                      <a:pt x="63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3874929" y="4773519"/>
                <a:ext cx="3638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8" extrusionOk="0">
                    <a:moveTo>
                      <a:pt x="246" y="0"/>
                    </a:moveTo>
                    <a:cubicBezTo>
                      <a:pt x="165" y="0"/>
                      <a:pt x="82" y="11"/>
                      <a:pt x="1" y="35"/>
                    </a:cubicBezTo>
                    <a:lnTo>
                      <a:pt x="855" y="1078"/>
                    </a:lnTo>
                    <a:cubicBezTo>
                      <a:pt x="926" y="972"/>
                      <a:pt x="961" y="844"/>
                      <a:pt x="961" y="714"/>
                    </a:cubicBezTo>
                    <a:cubicBezTo>
                      <a:pt x="961" y="316"/>
                      <a:pt x="645" y="0"/>
                      <a:pt x="2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3901930" y="4773519"/>
                <a:ext cx="35964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8" extrusionOk="0">
                    <a:moveTo>
                      <a:pt x="716" y="0"/>
                    </a:moveTo>
                    <a:cubicBezTo>
                      <a:pt x="318" y="0"/>
                      <a:pt x="1" y="316"/>
                      <a:pt x="1" y="714"/>
                    </a:cubicBezTo>
                    <a:cubicBezTo>
                      <a:pt x="1" y="844"/>
                      <a:pt x="36" y="972"/>
                      <a:pt x="95" y="1078"/>
                    </a:cubicBezTo>
                    <a:lnTo>
                      <a:pt x="950" y="35"/>
                    </a:lnTo>
                    <a:cubicBezTo>
                      <a:pt x="880" y="11"/>
                      <a:pt x="797" y="0"/>
                      <a:pt x="716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3900645" y="4812471"/>
                <a:ext cx="13312" cy="15955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219" extrusionOk="0">
                    <a:moveTo>
                      <a:pt x="175" y="1"/>
                    </a:moveTo>
                    <a:cubicBezTo>
                      <a:pt x="129" y="1"/>
                      <a:pt x="82" y="36"/>
                      <a:pt x="82" y="82"/>
                    </a:cubicBezTo>
                    <a:lnTo>
                      <a:pt x="0" y="4218"/>
                    </a:lnTo>
                    <a:lnTo>
                      <a:pt x="352" y="4218"/>
                    </a:lnTo>
                    <a:lnTo>
                      <a:pt x="269" y="82"/>
                    </a:lnTo>
                    <a:cubicBezTo>
                      <a:pt x="269" y="36"/>
                      <a:pt x="222" y="1"/>
                      <a:pt x="175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3901514" y="4826199"/>
                <a:ext cx="11081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1"/>
                    </a:moveTo>
                    <a:cubicBezTo>
                      <a:pt x="24" y="1"/>
                      <a:pt x="1" y="24"/>
                      <a:pt x="1" y="60"/>
                    </a:cubicBezTo>
                    <a:cubicBezTo>
                      <a:pt x="1" y="94"/>
                      <a:pt x="24" y="118"/>
                      <a:pt x="59" y="118"/>
                    </a:cubicBezTo>
                    <a:lnTo>
                      <a:pt x="235" y="118"/>
                    </a:lnTo>
                    <a:cubicBezTo>
                      <a:pt x="270" y="118"/>
                      <a:pt x="293" y="94"/>
                      <a:pt x="293" y="60"/>
                    </a:cubicBezTo>
                    <a:cubicBezTo>
                      <a:pt x="293" y="24"/>
                      <a:pt x="270" y="1"/>
                      <a:pt x="23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3901514" y="4866550"/>
                <a:ext cx="11081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0"/>
                    </a:moveTo>
                    <a:cubicBezTo>
                      <a:pt x="24" y="0"/>
                      <a:pt x="1" y="35"/>
                      <a:pt x="1" y="58"/>
                    </a:cubicBezTo>
                    <a:cubicBezTo>
                      <a:pt x="1" y="94"/>
                      <a:pt x="24" y="117"/>
                      <a:pt x="59" y="117"/>
                    </a:cubicBezTo>
                    <a:lnTo>
                      <a:pt x="235" y="117"/>
                    </a:lnTo>
                    <a:cubicBezTo>
                      <a:pt x="270" y="117"/>
                      <a:pt x="293" y="94"/>
                      <a:pt x="293" y="58"/>
                    </a:cubicBezTo>
                    <a:cubicBezTo>
                      <a:pt x="293" y="35"/>
                      <a:pt x="270" y="0"/>
                      <a:pt x="23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3899283" y="4906826"/>
                <a:ext cx="15581" cy="491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0" extrusionOk="0">
                    <a:moveTo>
                      <a:pt x="60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30"/>
                      <a:pt x="60" y="130"/>
                    </a:cubicBezTo>
                    <a:lnTo>
                      <a:pt x="352" y="130"/>
                    </a:lnTo>
                    <a:cubicBezTo>
                      <a:pt x="388" y="130"/>
                      <a:pt x="411" y="94"/>
                      <a:pt x="411" y="60"/>
                    </a:cubicBezTo>
                    <a:cubicBezTo>
                      <a:pt x="411" y="36"/>
                      <a:pt x="388" y="1"/>
                      <a:pt x="35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3899283" y="4947177"/>
                <a:ext cx="15581" cy="487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29" extrusionOk="0">
                    <a:moveTo>
                      <a:pt x="60" y="0"/>
                    </a:moveTo>
                    <a:cubicBezTo>
                      <a:pt x="24" y="0"/>
                      <a:pt x="1" y="35"/>
                      <a:pt x="1" y="70"/>
                    </a:cubicBezTo>
                    <a:cubicBezTo>
                      <a:pt x="1" y="94"/>
                      <a:pt x="24" y="129"/>
                      <a:pt x="60" y="129"/>
                    </a:cubicBezTo>
                    <a:lnTo>
                      <a:pt x="352" y="129"/>
                    </a:lnTo>
                    <a:cubicBezTo>
                      <a:pt x="388" y="129"/>
                      <a:pt x="411" y="94"/>
                      <a:pt x="411" y="70"/>
                    </a:cubicBezTo>
                    <a:cubicBezTo>
                      <a:pt x="411" y="35"/>
                      <a:pt x="388" y="0"/>
                      <a:pt x="35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3847473" y="4789780"/>
                <a:ext cx="58504" cy="23636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750" y="0"/>
                    </a:moveTo>
                    <a:cubicBezTo>
                      <a:pt x="539" y="0"/>
                      <a:pt x="328" y="79"/>
                      <a:pt x="164" y="237"/>
                    </a:cubicBezTo>
                    <a:cubicBezTo>
                      <a:pt x="94" y="308"/>
                      <a:pt x="47" y="390"/>
                      <a:pt x="0" y="472"/>
                    </a:cubicBezTo>
                    <a:lnTo>
                      <a:pt x="199" y="507"/>
                    </a:lnTo>
                    <a:lnTo>
                      <a:pt x="352" y="367"/>
                    </a:lnTo>
                    <a:lnTo>
                      <a:pt x="340" y="495"/>
                    </a:lnTo>
                    <a:lnTo>
                      <a:pt x="1511" y="624"/>
                    </a:lnTo>
                    <a:lnTo>
                      <a:pt x="1547" y="624"/>
                    </a:lnTo>
                    <a:cubicBezTo>
                      <a:pt x="1511" y="484"/>
                      <a:pt x="1441" y="354"/>
                      <a:pt x="1336" y="237"/>
                    </a:cubicBezTo>
                    <a:cubicBezTo>
                      <a:pt x="1172" y="79"/>
                      <a:pt x="961" y="0"/>
                      <a:pt x="750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3860293" y="4809824"/>
                <a:ext cx="47007" cy="416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02" extrusionOk="0">
                    <a:moveTo>
                      <a:pt x="821" y="1"/>
                    </a:moveTo>
                    <a:cubicBezTo>
                      <a:pt x="364" y="1"/>
                      <a:pt x="1" y="363"/>
                      <a:pt x="1" y="821"/>
                    </a:cubicBezTo>
                    <a:cubicBezTo>
                      <a:pt x="1" y="926"/>
                      <a:pt x="13" y="1019"/>
                      <a:pt x="48" y="1102"/>
                    </a:cubicBezTo>
                    <a:lnTo>
                      <a:pt x="1242" y="106"/>
                    </a:lnTo>
                    <a:cubicBezTo>
                      <a:pt x="1125" y="35"/>
                      <a:pt x="973" y="1"/>
                      <a:pt x="821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>
                <a:off x="3906847" y="4789780"/>
                <a:ext cx="58504" cy="23636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801" y="0"/>
                    </a:moveTo>
                    <a:cubicBezTo>
                      <a:pt x="589" y="0"/>
                      <a:pt x="375" y="79"/>
                      <a:pt x="211" y="237"/>
                    </a:cubicBezTo>
                    <a:cubicBezTo>
                      <a:pt x="105" y="343"/>
                      <a:pt x="35" y="484"/>
                      <a:pt x="0" y="612"/>
                    </a:cubicBezTo>
                    <a:lnTo>
                      <a:pt x="35" y="624"/>
                    </a:lnTo>
                    <a:lnTo>
                      <a:pt x="1218" y="484"/>
                    </a:lnTo>
                    <a:lnTo>
                      <a:pt x="1206" y="367"/>
                    </a:lnTo>
                    <a:lnTo>
                      <a:pt x="1347" y="495"/>
                    </a:lnTo>
                    <a:lnTo>
                      <a:pt x="1546" y="472"/>
                    </a:lnTo>
                    <a:cubicBezTo>
                      <a:pt x="1511" y="390"/>
                      <a:pt x="1453" y="308"/>
                      <a:pt x="1382" y="237"/>
                    </a:cubicBezTo>
                    <a:cubicBezTo>
                      <a:pt x="1224" y="79"/>
                      <a:pt x="1013" y="0"/>
                      <a:pt x="801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>
                <a:off x="3905485" y="4809370"/>
                <a:ext cx="47461" cy="4212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14" extrusionOk="0">
                    <a:moveTo>
                      <a:pt x="422" y="0"/>
                    </a:moveTo>
                    <a:cubicBezTo>
                      <a:pt x="270" y="0"/>
                      <a:pt x="130" y="47"/>
                      <a:pt x="1" y="118"/>
                    </a:cubicBezTo>
                    <a:lnTo>
                      <a:pt x="1208" y="1114"/>
                    </a:lnTo>
                    <a:cubicBezTo>
                      <a:pt x="1231" y="1020"/>
                      <a:pt x="1254" y="926"/>
                      <a:pt x="1254" y="833"/>
                    </a:cubicBezTo>
                    <a:cubicBezTo>
                      <a:pt x="1254" y="375"/>
                      <a:pt x="880" y="0"/>
                      <a:pt x="42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>
                <a:off x="3360573" y="4966653"/>
                <a:ext cx="2080000" cy="93485"/>
              </a:xfrm>
              <a:custGeom>
                <a:avLst/>
                <a:gdLst/>
                <a:ahLst/>
                <a:cxnLst/>
                <a:rect l="l" t="t" r="r" b="b"/>
                <a:pathLst>
                  <a:path w="55001" h="2472" extrusionOk="0">
                    <a:moveTo>
                      <a:pt x="2473" y="1"/>
                    </a:moveTo>
                    <a:cubicBezTo>
                      <a:pt x="610" y="1"/>
                      <a:pt x="1" y="2390"/>
                      <a:pt x="1" y="2390"/>
                    </a:cubicBezTo>
                    <a:lnTo>
                      <a:pt x="24402" y="2461"/>
                    </a:lnTo>
                    <a:lnTo>
                      <a:pt x="24402" y="2472"/>
                    </a:lnTo>
                    <a:lnTo>
                      <a:pt x="27495" y="2461"/>
                    </a:lnTo>
                    <a:lnTo>
                      <a:pt x="30587" y="2472"/>
                    </a:lnTo>
                    <a:lnTo>
                      <a:pt x="30587" y="2461"/>
                    </a:lnTo>
                    <a:lnTo>
                      <a:pt x="55000" y="2390"/>
                    </a:lnTo>
                    <a:cubicBezTo>
                      <a:pt x="55000" y="2390"/>
                      <a:pt x="54379" y="1"/>
                      <a:pt x="5252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>
                <a:off x="4831825" y="4998533"/>
                <a:ext cx="133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6" y="1"/>
                    </a:moveTo>
                    <a:cubicBezTo>
                      <a:pt x="82" y="1"/>
                      <a:pt x="1" y="83"/>
                      <a:pt x="1" y="176"/>
                    </a:cubicBezTo>
                    <a:cubicBezTo>
                      <a:pt x="1" y="270"/>
                      <a:pt x="82" y="352"/>
                      <a:pt x="176" y="352"/>
                    </a:cubicBezTo>
                    <a:cubicBezTo>
                      <a:pt x="270" y="352"/>
                      <a:pt x="352" y="270"/>
                      <a:pt x="352" y="176"/>
                    </a:cubicBezTo>
                    <a:cubicBezTo>
                      <a:pt x="352" y="83"/>
                      <a:pt x="270" y="1"/>
                      <a:pt x="176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>
                <a:off x="4882349" y="4986129"/>
                <a:ext cx="13312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83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3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>
                <a:off x="4212525" y="5020694"/>
                <a:ext cx="13312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71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81" y="352"/>
                      <a:pt x="351" y="270"/>
                      <a:pt x="351" y="176"/>
                    </a:cubicBezTo>
                    <a:cubicBezTo>
                      <a:pt x="351" y="71"/>
                      <a:pt x="281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>
                <a:off x="3990537" y="4986129"/>
                <a:ext cx="133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>
                <a:off x="3833708" y="5009614"/>
                <a:ext cx="13350" cy="13312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2" extrusionOk="0">
                    <a:moveTo>
                      <a:pt x="177" y="0"/>
                    </a:moveTo>
                    <a:cubicBezTo>
                      <a:pt x="83" y="0"/>
                      <a:pt x="1" y="83"/>
                      <a:pt x="1" y="177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7"/>
                    </a:cubicBezTo>
                    <a:cubicBezTo>
                      <a:pt x="352" y="83"/>
                      <a:pt x="271" y="0"/>
                      <a:pt x="177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>
                <a:off x="4595276" y="5003865"/>
                <a:ext cx="13312" cy="1331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1"/>
                    </a:moveTo>
                    <a:cubicBezTo>
                      <a:pt x="82" y="1"/>
                      <a:pt x="0" y="82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2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4172628" y="5006966"/>
                <a:ext cx="12858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1" extrusionOk="0">
                    <a:moveTo>
                      <a:pt x="176" y="0"/>
                    </a:moveTo>
                    <a:cubicBezTo>
                      <a:pt x="71" y="0"/>
                      <a:pt x="1" y="70"/>
                      <a:pt x="1" y="164"/>
                    </a:cubicBezTo>
                    <a:cubicBezTo>
                      <a:pt x="1" y="270"/>
                      <a:pt x="71" y="340"/>
                      <a:pt x="176" y="340"/>
                    </a:cubicBezTo>
                    <a:cubicBezTo>
                      <a:pt x="270" y="340"/>
                      <a:pt x="340" y="270"/>
                      <a:pt x="340" y="164"/>
                    </a:cubicBezTo>
                    <a:cubicBezTo>
                      <a:pt x="340" y="70"/>
                      <a:pt x="270" y="0"/>
                      <a:pt x="17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4257226" y="4293274"/>
                <a:ext cx="38" cy="3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lnTo>
                      <a:pt x="1" y="82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3" name="Google Shape;583;p16"/>
          <p:cNvGrpSpPr/>
          <p:nvPr/>
        </p:nvGrpSpPr>
        <p:grpSpPr>
          <a:xfrm>
            <a:off x="6431466" y="3219922"/>
            <a:ext cx="1858480" cy="907268"/>
            <a:chOff x="5904798" y="4086378"/>
            <a:chExt cx="2080000" cy="1015409"/>
          </a:xfrm>
        </p:grpSpPr>
        <p:sp>
          <p:nvSpPr>
            <p:cNvPr id="584" name="Google Shape;584;p16"/>
            <p:cNvSpPr/>
            <p:nvPr/>
          </p:nvSpPr>
          <p:spPr>
            <a:xfrm rot="10800000">
              <a:off x="6689301" y="4086378"/>
              <a:ext cx="244049" cy="174122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16"/>
            <p:cNvGrpSpPr/>
            <p:nvPr/>
          </p:nvGrpSpPr>
          <p:grpSpPr>
            <a:xfrm>
              <a:off x="5904798" y="4125831"/>
              <a:ext cx="2080000" cy="975956"/>
              <a:chOff x="1513975" y="1494825"/>
              <a:chExt cx="1375025" cy="645175"/>
            </a:xfrm>
          </p:grpSpPr>
          <p:sp>
            <p:nvSpPr>
              <p:cNvPr id="586" name="Google Shape;586;p16"/>
              <p:cNvSpPr/>
              <p:nvPr/>
            </p:nvSpPr>
            <p:spPr>
              <a:xfrm>
                <a:off x="1655150" y="1688975"/>
                <a:ext cx="582525" cy="403900"/>
              </a:xfrm>
              <a:custGeom>
                <a:avLst/>
                <a:gdLst/>
                <a:ahLst/>
                <a:cxnLst/>
                <a:rect l="l" t="t" r="r" b="b"/>
                <a:pathLst>
                  <a:path w="23301" h="16156" extrusionOk="0">
                    <a:moveTo>
                      <a:pt x="11586" y="1"/>
                    </a:moveTo>
                    <a:cubicBezTo>
                      <a:pt x="8200" y="60"/>
                      <a:pt x="5857" y="2871"/>
                      <a:pt x="5857" y="10298"/>
                    </a:cubicBezTo>
                    <a:cubicBezTo>
                      <a:pt x="5857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00" y="16155"/>
                    </a:lnTo>
                    <a:cubicBezTo>
                      <a:pt x="23300" y="16155"/>
                      <a:pt x="17548" y="15921"/>
                      <a:pt x="17443" y="10298"/>
                    </a:cubicBezTo>
                    <a:cubicBezTo>
                      <a:pt x="17291" y="2356"/>
                      <a:pt x="15100" y="60"/>
                      <a:pt x="11727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>
                <a:off x="1540350" y="1819325"/>
                <a:ext cx="360225" cy="287025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1481" extrusionOk="0">
                    <a:moveTo>
                      <a:pt x="6080" y="0"/>
                    </a:moveTo>
                    <a:cubicBezTo>
                      <a:pt x="3679" y="47"/>
                      <a:pt x="2015" y="2038"/>
                      <a:pt x="2015" y="7310"/>
                    </a:cubicBezTo>
                    <a:cubicBezTo>
                      <a:pt x="2015" y="9242"/>
                      <a:pt x="1043" y="10285"/>
                      <a:pt x="36" y="10835"/>
                    </a:cubicBezTo>
                    <a:cubicBezTo>
                      <a:pt x="36" y="10859"/>
                      <a:pt x="24" y="10871"/>
                      <a:pt x="24" y="10882"/>
                    </a:cubicBezTo>
                    <a:cubicBezTo>
                      <a:pt x="12" y="11082"/>
                      <a:pt x="12" y="11269"/>
                      <a:pt x="0" y="11468"/>
                    </a:cubicBezTo>
                    <a:lnTo>
                      <a:pt x="6127" y="11433"/>
                    </a:lnTo>
                    <a:lnTo>
                      <a:pt x="14409" y="11480"/>
                    </a:lnTo>
                    <a:cubicBezTo>
                      <a:pt x="14409" y="11480"/>
                      <a:pt x="10321" y="11316"/>
                      <a:pt x="10239" y="7310"/>
                    </a:cubicBezTo>
                    <a:cubicBezTo>
                      <a:pt x="10134" y="1675"/>
                      <a:pt x="8575" y="47"/>
                      <a:pt x="6174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2072175" y="1671725"/>
                <a:ext cx="582800" cy="4035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43" extrusionOk="0">
                    <a:moveTo>
                      <a:pt x="11586" y="0"/>
                    </a:moveTo>
                    <a:cubicBezTo>
                      <a:pt x="8200" y="58"/>
                      <a:pt x="5870" y="2858"/>
                      <a:pt x="5870" y="10285"/>
                    </a:cubicBezTo>
                    <a:cubicBezTo>
                      <a:pt x="5870" y="15919"/>
                      <a:pt x="0" y="16142"/>
                      <a:pt x="0" y="16142"/>
                    </a:cubicBezTo>
                    <a:lnTo>
                      <a:pt x="11657" y="16083"/>
                    </a:lnTo>
                    <a:lnTo>
                      <a:pt x="23312" y="16142"/>
                    </a:lnTo>
                    <a:cubicBezTo>
                      <a:pt x="23312" y="16142"/>
                      <a:pt x="17561" y="15919"/>
                      <a:pt x="17455" y="10285"/>
                    </a:cubicBezTo>
                    <a:cubicBezTo>
                      <a:pt x="17291" y="2354"/>
                      <a:pt x="15112" y="58"/>
                      <a:pt x="11727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1904650" y="1560600"/>
                <a:ext cx="580200" cy="532275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21291" extrusionOk="0">
                    <a:moveTo>
                      <a:pt x="6473" y="0"/>
                    </a:moveTo>
                    <a:cubicBezTo>
                      <a:pt x="5880" y="0"/>
                      <a:pt x="5374" y="7"/>
                      <a:pt x="5225" y="28"/>
                    </a:cubicBezTo>
                    <a:cubicBezTo>
                      <a:pt x="4792" y="99"/>
                      <a:pt x="1044" y="8686"/>
                      <a:pt x="1044" y="8686"/>
                    </a:cubicBezTo>
                    <a:cubicBezTo>
                      <a:pt x="1" y="13265"/>
                      <a:pt x="5730" y="18596"/>
                      <a:pt x="8060" y="20528"/>
                    </a:cubicBezTo>
                    <a:lnTo>
                      <a:pt x="8060" y="20559"/>
                    </a:lnTo>
                    <a:lnTo>
                      <a:pt x="8060" y="20559"/>
                    </a:lnTo>
                    <a:cubicBezTo>
                      <a:pt x="6075" y="20653"/>
                      <a:pt x="6483" y="20866"/>
                      <a:pt x="8060" y="21023"/>
                    </a:cubicBezTo>
                    <a:lnTo>
                      <a:pt x="8060" y="21023"/>
                    </a:lnTo>
                    <a:lnTo>
                      <a:pt x="8060" y="21290"/>
                    </a:lnTo>
                    <a:cubicBezTo>
                      <a:pt x="8060" y="21290"/>
                      <a:pt x="8172" y="21208"/>
                      <a:pt x="8365" y="21051"/>
                    </a:cubicBezTo>
                    <a:lnTo>
                      <a:pt x="8365" y="21051"/>
                    </a:lnTo>
                    <a:cubicBezTo>
                      <a:pt x="8482" y="21061"/>
                      <a:pt x="8603" y="21071"/>
                      <a:pt x="8729" y="21080"/>
                    </a:cubicBezTo>
                    <a:lnTo>
                      <a:pt x="8729" y="21080"/>
                    </a:lnTo>
                    <a:cubicBezTo>
                      <a:pt x="8900" y="21218"/>
                      <a:pt x="8997" y="21290"/>
                      <a:pt x="8997" y="21290"/>
                    </a:cubicBezTo>
                    <a:lnTo>
                      <a:pt x="8997" y="21099"/>
                    </a:lnTo>
                    <a:lnTo>
                      <a:pt x="8997" y="21099"/>
                    </a:lnTo>
                    <a:cubicBezTo>
                      <a:pt x="9961" y="21164"/>
                      <a:pt x="11158" y="21207"/>
                      <a:pt x="12439" y="21207"/>
                    </a:cubicBezTo>
                    <a:cubicBezTo>
                      <a:pt x="17229" y="21207"/>
                      <a:pt x="23207" y="20607"/>
                      <a:pt x="22680" y="18291"/>
                    </a:cubicBezTo>
                    <a:cubicBezTo>
                      <a:pt x="22680" y="18291"/>
                      <a:pt x="12032" y="99"/>
                      <a:pt x="11598" y="28"/>
                    </a:cubicBezTo>
                    <a:cubicBezTo>
                      <a:pt x="11450" y="7"/>
                      <a:pt x="10991" y="0"/>
                      <a:pt x="10450" y="0"/>
                    </a:cubicBezTo>
                    <a:cubicBezTo>
                      <a:pt x="9794" y="0"/>
                      <a:pt x="9017" y="10"/>
                      <a:pt x="8529" y="17"/>
                    </a:cubicBezTo>
                    <a:cubicBezTo>
                      <a:pt x="8041" y="10"/>
                      <a:pt x="7193" y="0"/>
                      <a:pt x="647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1799825" y="1560700"/>
                <a:ext cx="596575" cy="523375"/>
              </a:xfrm>
              <a:custGeom>
                <a:avLst/>
                <a:gdLst/>
                <a:ahLst/>
                <a:cxnLst/>
                <a:rect l="l" t="t" r="r" b="b"/>
                <a:pathLst>
                  <a:path w="23863" h="20935" extrusionOk="0">
                    <a:moveTo>
                      <a:pt x="9418" y="1"/>
                    </a:moveTo>
                    <a:cubicBezTo>
                      <a:pt x="5553" y="6104"/>
                      <a:pt x="0" y="20935"/>
                      <a:pt x="0" y="20935"/>
                    </a:cubicBezTo>
                    <a:lnTo>
                      <a:pt x="23019" y="20935"/>
                    </a:lnTo>
                    <a:cubicBezTo>
                      <a:pt x="23019" y="20935"/>
                      <a:pt x="23863" y="10661"/>
                      <a:pt x="14362" y="9185"/>
                    </a:cubicBezTo>
                    <a:cubicBezTo>
                      <a:pt x="10063" y="8529"/>
                      <a:pt x="9418" y="1"/>
                      <a:pt x="941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1560250" y="1751950"/>
                <a:ext cx="582550" cy="340925"/>
              </a:xfrm>
              <a:custGeom>
                <a:avLst/>
                <a:gdLst/>
                <a:ahLst/>
                <a:cxnLst/>
                <a:rect l="l" t="t" r="r" b="b"/>
                <a:pathLst>
                  <a:path w="23302" h="13637" extrusionOk="0">
                    <a:moveTo>
                      <a:pt x="11587" y="1"/>
                    </a:moveTo>
                    <a:lnTo>
                      <a:pt x="11587" y="12"/>
                    </a:lnTo>
                    <a:cubicBezTo>
                      <a:pt x="8201" y="59"/>
                      <a:pt x="6537" y="2261"/>
                      <a:pt x="5858" y="7779"/>
                    </a:cubicBezTo>
                    <a:cubicBezTo>
                      <a:pt x="5179" y="13366"/>
                      <a:pt x="1" y="13636"/>
                      <a:pt x="1" y="13636"/>
                    </a:cubicBezTo>
                    <a:lnTo>
                      <a:pt x="11657" y="13566"/>
                    </a:lnTo>
                    <a:lnTo>
                      <a:pt x="23301" y="13636"/>
                    </a:lnTo>
                    <a:cubicBezTo>
                      <a:pt x="23301" y="13636"/>
                      <a:pt x="18123" y="13366"/>
                      <a:pt x="17444" y="7779"/>
                    </a:cubicBezTo>
                    <a:cubicBezTo>
                      <a:pt x="16776" y="2261"/>
                      <a:pt x="15101" y="59"/>
                      <a:pt x="11715" y="12"/>
                    </a:cubicBezTo>
                    <a:lnTo>
                      <a:pt x="11715" y="1"/>
                    </a:lnTo>
                    <a:cubicBezTo>
                      <a:pt x="11692" y="1"/>
                      <a:pt x="11668" y="12"/>
                      <a:pt x="11657" y="12"/>
                    </a:cubicBezTo>
                    <a:cubicBezTo>
                      <a:pt x="11634" y="12"/>
                      <a:pt x="11610" y="1"/>
                      <a:pt x="11587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1797200" y="1830450"/>
                <a:ext cx="42552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17021" h="9958" extrusionOk="0">
                    <a:moveTo>
                      <a:pt x="8458" y="0"/>
                    </a:moveTo>
                    <a:cubicBezTo>
                      <a:pt x="5986" y="47"/>
                      <a:pt x="4767" y="1651"/>
                      <a:pt x="4288" y="5670"/>
                    </a:cubicBezTo>
                    <a:cubicBezTo>
                      <a:pt x="3783" y="9758"/>
                      <a:pt x="0" y="9957"/>
                      <a:pt x="0" y="9957"/>
                    </a:cubicBezTo>
                    <a:lnTo>
                      <a:pt x="8516" y="9898"/>
                    </a:lnTo>
                    <a:lnTo>
                      <a:pt x="17021" y="9957"/>
                    </a:lnTo>
                    <a:cubicBezTo>
                      <a:pt x="17021" y="9957"/>
                      <a:pt x="13237" y="9758"/>
                      <a:pt x="12733" y="5670"/>
                    </a:cubicBezTo>
                    <a:cubicBezTo>
                      <a:pt x="12253" y="1651"/>
                      <a:pt x="11035" y="47"/>
                      <a:pt x="8563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2263425" y="1688975"/>
                <a:ext cx="582800" cy="403900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56" extrusionOk="0">
                    <a:moveTo>
                      <a:pt x="11585" y="1"/>
                    </a:moveTo>
                    <a:cubicBezTo>
                      <a:pt x="8200" y="60"/>
                      <a:pt x="5869" y="2871"/>
                      <a:pt x="5869" y="10298"/>
                    </a:cubicBezTo>
                    <a:cubicBezTo>
                      <a:pt x="5869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12" y="16155"/>
                    </a:lnTo>
                    <a:cubicBezTo>
                      <a:pt x="23312" y="16155"/>
                      <a:pt x="17560" y="15921"/>
                      <a:pt x="17442" y="10298"/>
                    </a:cubicBezTo>
                    <a:cubicBezTo>
                      <a:pt x="17291" y="2356"/>
                      <a:pt x="15112" y="60"/>
                      <a:pt x="11726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2239100" y="1871450"/>
                <a:ext cx="35555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8318" extrusionOk="0">
                    <a:moveTo>
                      <a:pt x="7065" y="0"/>
                    </a:moveTo>
                    <a:cubicBezTo>
                      <a:pt x="5003" y="35"/>
                      <a:pt x="3983" y="1370"/>
                      <a:pt x="3574" y="4744"/>
                    </a:cubicBezTo>
                    <a:cubicBezTo>
                      <a:pt x="3163" y="8141"/>
                      <a:pt x="1" y="8317"/>
                      <a:pt x="1" y="8317"/>
                    </a:cubicBezTo>
                    <a:lnTo>
                      <a:pt x="7112" y="8271"/>
                    </a:lnTo>
                    <a:lnTo>
                      <a:pt x="14222" y="8317"/>
                    </a:lnTo>
                    <a:cubicBezTo>
                      <a:pt x="14222" y="8317"/>
                      <a:pt x="11059" y="8141"/>
                      <a:pt x="10637" y="4744"/>
                    </a:cubicBezTo>
                    <a:cubicBezTo>
                      <a:pt x="10228" y="1370"/>
                      <a:pt x="9220" y="35"/>
                      <a:pt x="714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2326950" y="1494825"/>
                <a:ext cx="1119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4487" extrusionOk="0">
                    <a:moveTo>
                      <a:pt x="2239" y="1"/>
                    </a:moveTo>
                    <a:cubicBezTo>
                      <a:pt x="997" y="1"/>
                      <a:pt x="1" y="1008"/>
                      <a:pt x="1" y="2250"/>
                    </a:cubicBezTo>
                    <a:cubicBezTo>
                      <a:pt x="1" y="3479"/>
                      <a:pt x="997" y="4487"/>
                      <a:pt x="2239" y="4487"/>
                    </a:cubicBezTo>
                    <a:cubicBezTo>
                      <a:pt x="3481" y="4487"/>
                      <a:pt x="4476" y="3479"/>
                      <a:pt x="4476" y="2250"/>
                    </a:cubicBezTo>
                    <a:cubicBezTo>
                      <a:pt x="4476" y="1008"/>
                      <a:pt x="3481" y="1"/>
                      <a:pt x="2239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1596575" y="2095175"/>
                <a:ext cx="8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1" extrusionOk="0">
                    <a:moveTo>
                      <a:pt x="164" y="1"/>
                    </a:moveTo>
                    <a:cubicBezTo>
                      <a:pt x="71" y="1"/>
                      <a:pt x="0" y="71"/>
                      <a:pt x="0" y="165"/>
                    </a:cubicBezTo>
                    <a:cubicBezTo>
                      <a:pt x="0" y="270"/>
                      <a:pt x="71" y="340"/>
                      <a:pt x="164" y="340"/>
                    </a:cubicBezTo>
                    <a:cubicBezTo>
                      <a:pt x="270" y="340"/>
                      <a:pt x="341" y="270"/>
                      <a:pt x="341" y="165"/>
                    </a:cubicBezTo>
                    <a:cubicBezTo>
                      <a:pt x="341" y="71"/>
                      <a:pt x="270" y="1"/>
                      <a:pt x="16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2675175" y="1812575"/>
                <a:ext cx="489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215" extrusionOk="0">
                    <a:moveTo>
                      <a:pt x="493" y="0"/>
                    </a:moveTo>
                    <a:cubicBezTo>
                      <a:pt x="316" y="0"/>
                      <a:pt x="152" y="24"/>
                      <a:pt x="1" y="83"/>
                    </a:cubicBezTo>
                    <a:lnTo>
                      <a:pt x="1758" y="2215"/>
                    </a:lnTo>
                    <a:cubicBezTo>
                      <a:pt x="1886" y="1992"/>
                      <a:pt x="1956" y="1734"/>
                      <a:pt x="1956" y="1465"/>
                    </a:cubicBezTo>
                    <a:cubicBezTo>
                      <a:pt x="1956" y="656"/>
                      <a:pt x="1300" y="0"/>
                      <a:pt x="49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2711200" y="1812275"/>
                <a:ext cx="489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215" extrusionOk="0">
                    <a:moveTo>
                      <a:pt x="1476" y="1"/>
                    </a:moveTo>
                    <a:cubicBezTo>
                      <a:pt x="668" y="1"/>
                      <a:pt x="0" y="657"/>
                      <a:pt x="0" y="1465"/>
                    </a:cubicBezTo>
                    <a:cubicBezTo>
                      <a:pt x="0" y="1735"/>
                      <a:pt x="83" y="1992"/>
                      <a:pt x="211" y="2214"/>
                    </a:cubicBezTo>
                    <a:lnTo>
                      <a:pt x="1957" y="82"/>
                    </a:lnTo>
                    <a:cubicBezTo>
                      <a:pt x="1804" y="24"/>
                      <a:pt x="1640" y="1"/>
                      <a:pt x="1476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2709425" y="1865000"/>
                <a:ext cx="18200" cy="2167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70" extrusionOk="0">
                    <a:moveTo>
                      <a:pt x="376" y="1"/>
                    </a:moveTo>
                    <a:cubicBezTo>
                      <a:pt x="271" y="1"/>
                      <a:pt x="188" y="82"/>
                      <a:pt x="188" y="188"/>
                    </a:cubicBezTo>
                    <a:lnTo>
                      <a:pt x="1" y="8669"/>
                    </a:lnTo>
                    <a:lnTo>
                      <a:pt x="727" y="8669"/>
                    </a:lnTo>
                    <a:lnTo>
                      <a:pt x="563" y="188"/>
                    </a:lnTo>
                    <a:cubicBezTo>
                      <a:pt x="563" y="82"/>
                      <a:pt x="482" y="1"/>
                      <a:pt x="37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2710900" y="1884025"/>
                <a:ext cx="155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7" extrusionOk="0">
                    <a:moveTo>
                      <a:pt x="118" y="0"/>
                    </a:moveTo>
                    <a:cubicBezTo>
                      <a:pt x="59" y="0"/>
                      <a:pt x="1" y="60"/>
                      <a:pt x="1" y="130"/>
                    </a:cubicBezTo>
                    <a:cubicBezTo>
                      <a:pt x="1" y="188"/>
                      <a:pt x="59" y="247"/>
                      <a:pt x="118" y="247"/>
                    </a:cubicBezTo>
                    <a:lnTo>
                      <a:pt x="493" y="247"/>
                    </a:lnTo>
                    <a:cubicBezTo>
                      <a:pt x="563" y="247"/>
                      <a:pt x="621" y="188"/>
                      <a:pt x="621" y="130"/>
                    </a:cubicBezTo>
                    <a:cubicBezTo>
                      <a:pt x="621" y="60"/>
                      <a:pt x="563" y="0"/>
                      <a:pt x="49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2710900" y="1938800"/>
                <a:ext cx="155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7" extrusionOk="0">
                    <a:moveTo>
                      <a:pt x="118" y="1"/>
                    </a:moveTo>
                    <a:cubicBezTo>
                      <a:pt x="59" y="1"/>
                      <a:pt x="1" y="59"/>
                      <a:pt x="1" y="129"/>
                    </a:cubicBezTo>
                    <a:cubicBezTo>
                      <a:pt x="1" y="188"/>
                      <a:pt x="59" y="246"/>
                      <a:pt x="118" y="246"/>
                    </a:cubicBezTo>
                    <a:lnTo>
                      <a:pt x="493" y="246"/>
                    </a:lnTo>
                    <a:cubicBezTo>
                      <a:pt x="563" y="246"/>
                      <a:pt x="621" y="188"/>
                      <a:pt x="621" y="129"/>
                    </a:cubicBezTo>
                    <a:cubicBezTo>
                      <a:pt x="621" y="59"/>
                      <a:pt x="563" y="1"/>
                      <a:pt x="49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2707975" y="1993550"/>
                <a:ext cx="214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48" extrusionOk="0">
                    <a:moveTo>
                      <a:pt x="118" y="1"/>
                    </a:moveTo>
                    <a:cubicBezTo>
                      <a:pt x="48" y="1"/>
                      <a:pt x="1" y="60"/>
                      <a:pt x="1" y="130"/>
                    </a:cubicBezTo>
                    <a:cubicBezTo>
                      <a:pt x="1" y="188"/>
                      <a:pt x="48" y="247"/>
                      <a:pt x="118" y="247"/>
                    </a:cubicBezTo>
                    <a:lnTo>
                      <a:pt x="727" y="247"/>
                    </a:lnTo>
                    <a:cubicBezTo>
                      <a:pt x="797" y="247"/>
                      <a:pt x="855" y="188"/>
                      <a:pt x="855" y="130"/>
                    </a:cubicBezTo>
                    <a:cubicBezTo>
                      <a:pt x="855" y="60"/>
                      <a:pt x="797" y="1"/>
                      <a:pt x="72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2707975" y="2048325"/>
                <a:ext cx="214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47" extrusionOk="0">
                    <a:moveTo>
                      <a:pt x="118" y="1"/>
                    </a:moveTo>
                    <a:cubicBezTo>
                      <a:pt x="48" y="1"/>
                      <a:pt x="1" y="59"/>
                      <a:pt x="1" y="118"/>
                    </a:cubicBezTo>
                    <a:cubicBezTo>
                      <a:pt x="1" y="188"/>
                      <a:pt x="48" y="246"/>
                      <a:pt x="118" y="246"/>
                    </a:cubicBezTo>
                    <a:lnTo>
                      <a:pt x="727" y="246"/>
                    </a:lnTo>
                    <a:cubicBezTo>
                      <a:pt x="797" y="246"/>
                      <a:pt x="855" y="188"/>
                      <a:pt x="855" y="118"/>
                    </a:cubicBezTo>
                    <a:cubicBezTo>
                      <a:pt x="855" y="59"/>
                      <a:pt x="797" y="1"/>
                      <a:pt x="72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>
                <a:off x="2637700" y="1834625"/>
                <a:ext cx="796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286" extrusionOk="0">
                    <a:moveTo>
                      <a:pt x="1536" y="0"/>
                    </a:moveTo>
                    <a:cubicBezTo>
                      <a:pt x="1101" y="0"/>
                      <a:pt x="667" y="167"/>
                      <a:pt x="339" y="500"/>
                    </a:cubicBezTo>
                    <a:cubicBezTo>
                      <a:pt x="199" y="641"/>
                      <a:pt x="82" y="794"/>
                      <a:pt x="0" y="969"/>
                    </a:cubicBezTo>
                    <a:lnTo>
                      <a:pt x="410" y="1028"/>
                    </a:lnTo>
                    <a:lnTo>
                      <a:pt x="714" y="758"/>
                    </a:lnTo>
                    <a:lnTo>
                      <a:pt x="691" y="1005"/>
                    </a:lnTo>
                    <a:lnTo>
                      <a:pt x="3104" y="1286"/>
                    </a:lnTo>
                    <a:lnTo>
                      <a:pt x="3187" y="1274"/>
                    </a:lnTo>
                    <a:cubicBezTo>
                      <a:pt x="3104" y="992"/>
                      <a:pt x="2963" y="724"/>
                      <a:pt x="2741" y="500"/>
                    </a:cubicBezTo>
                    <a:cubicBezTo>
                      <a:pt x="2407" y="167"/>
                      <a:pt x="1971" y="0"/>
                      <a:pt x="153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>
                <a:off x="2654950" y="1861475"/>
                <a:ext cx="6387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274" extrusionOk="0">
                    <a:moveTo>
                      <a:pt x="1700" y="1"/>
                    </a:moveTo>
                    <a:cubicBezTo>
                      <a:pt x="763" y="1"/>
                      <a:pt x="1" y="762"/>
                      <a:pt x="1" y="1711"/>
                    </a:cubicBezTo>
                    <a:cubicBezTo>
                      <a:pt x="1" y="1899"/>
                      <a:pt x="37" y="2097"/>
                      <a:pt x="95" y="2274"/>
                    </a:cubicBezTo>
                    <a:lnTo>
                      <a:pt x="2555" y="235"/>
                    </a:lnTo>
                    <a:cubicBezTo>
                      <a:pt x="2309" y="95"/>
                      <a:pt x="2016" y="1"/>
                      <a:pt x="1700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>
                <a:off x="2718225" y="1834325"/>
                <a:ext cx="7940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298" extrusionOk="0">
                    <a:moveTo>
                      <a:pt x="1642" y="0"/>
                    </a:moveTo>
                    <a:cubicBezTo>
                      <a:pt x="1207" y="0"/>
                      <a:pt x="773" y="167"/>
                      <a:pt x="445" y="501"/>
                    </a:cubicBezTo>
                    <a:cubicBezTo>
                      <a:pt x="223" y="723"/>
                      <a:pt x="70" y="993"/>
                      <a:pt x="0" y="1274"/>
                    </a:cubicBezTo>
                    <a:lnTo>
                      <a:pt x="70" y="1298"/>
                    </a:lnTo>
                    <a:lnTo>
                      <a:pt x="2496" y="1017"/>
                    </a:lnTo>
                    <a:lnTo>
                      <a:pt x="2472" y="759"/>
                    </a:lnTo>
                    <a:lnTo>
                      <a:pt x="2472" y="759"/>
                    </a:lnTo>
                    <a:lnTo>
                      <a:pt x="2777" y="1040"/>
                    </a:lnTo>
                    <a:lnTo>
                      <a:pt x="3175" y="970"/>
                    </a:lnTo>
                    <a:cubicBezTo>
                      <a:pt x="3093" y="794"/>
                      <a:pt x="2988" y="642"/>
                      <a:pt x="2847" y="501"/>
                    </a:cubicBezTo>
                    <a:cubicBezTo>
                      <a:pt x="2513" y="167"/>
                      <a:pt x="2077" y="0"/>
                      <a:pt x="1642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2716450" y="1861475"/>
                <a:ext cx="641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262" extrusionOk="0">
                    <a:moveTo>
                      <a:pt x="868" y="1"/>
                    </a:moveTo>
                    <a:cubicBezTo>
                      <a:pt x="552" y="1"/>
                      <a:pt x="259" y="82"/>
                      <a:pt x="1" y="235"/>
                    </a:cubicBezTo>
                    <a:lnTo>
                      <a:pt x="2473" y="2261"/>
                    </a:lnTo>
                    <a:cubicBezTo>
                      <a:pt x="2531" y="2086"/>
                      <a:pt x="2567" y="1899"/>
                      <a:pt x="2567" y="1699"/>
                    </a:cubicBezTo>
                    <a:cubicBezTo>
                      <a:pt x="2567" y="762"/>
                      <a:pt x="1805" y="1"/>
                      <a:pt x="868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6"/>
              <p:cNvSpPr/>
              <p:nvPr/>
            </p:nvSpPr>
            <p:spPr>
              <a:xfrm>
                <a:off x="2639450" y="1903075"/>
                <a:ext cx="325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77" extrusionOk="0">
                    <a:moveTo>
                      <a:pt x="329" y="0"/>
                    </a:moveTo>
                    <a:cubicBezTo>
                      <a:pt x="211" y="0"/>
                      <a:pt x="105" y="24"/>
                      <a:pt x="1" y="58"/>
                    </a:cubicBezTo>
                    <a:lnTo>
                      <a:pt x="1160" y="1476"/>
                    </a:lnTo>
                    <a:cubicBezTo>
                      <a:pt x="1253" y="1324"/>
                      <a:pt x="1300" y="1160"/>
                      <a:pt x="1300" y="972"/>
                    </a:cubicBezTo>
                    <a:cubicBezTo>
                      <a:pt x="1300" y="446"/>
                      <a:pt x="867" y="0"/>
                      <a:pt x="329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6"/>
              <p:cNvSpPr/>
              <p:nvPr/>
            </p:nvSpPr>
            <p:spPr>
              <a:xfrm>
                <a:off x="2663475" y="1903075"/>
                <a:ext cx="325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465" extrusionOk="0">
                    <a:moveTo>
                      <a:pt x="972" y="0"/>
                    </a:moveTo>
                    <a:cubicBezTo>
                      <a:pt x="433" y="0"/>
                      <a:pt x="0" y="433"/>
                      <a:pt x="0" y="972"/>
                    </a:cubicBezTo>
                    <a:cubicBezTo>
                      <a:pt x="0" y="1148"/>
                      <a:pt x="47" y="1324"/>
                      <a:pt x="128" y="1464"/>
                    </a:cubicBezTo>
                    <a:lnTo>
                      <a:pt x="1300" y="58"/>
                    </a:lnTo>
                    <a:cubicBezTo>
                      <a:pt x="1195" y="24"/>
                      <a:pt x="1089" y="0"/>
                      <a:pt x="972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6"/>
              <p:cNvSpPr/>
              <p:nvPr/>
            </p:nvSpPr>
            <p:spPr>
              <a:xfrm>
                <a:off x="2662300" y="1937900"/>
                <a:ext cx="12025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754" extrusionOk="0">
                    <a:moveTo>
                      <a:pt x="246" y="1"/>
                    </a:moveTo>
                    <a:cubicBezTo>
                      <a:pt x="175" y="1"/>
                      <a:pt x="117" y="60"/>
                      <a:pt x="117" y="130"/>
                    </a:cubicBezTo>
                    <a:lnTo>
                      <a:pt x="0" y="5753"/>
                    </a:lnTo>
                    <a:lnTo>
                      <a:pt x="480" y="5753"/>
                    </a:lnTo>
                    <a:lnTo>
                      <a:pt x="375" y="130"/>
                    </a:lnTo>
                    <a:cubicBezTo>
                      <a:pt x="375" y="60"/>
                      <a:pt x="316" y="1"/>
                      <a:pt x="24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6"/>
              <p:cNvSpPr/>
              <p:nvPr/>
            </p:nvSpPr>
            <p:spPr>
              <a:xfrm>
                <a:off x="2663150" y="1950525"/>
                <a:ext cx="10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0"/>
                    </a:moveTo>
                    <a:cubicBezTo>
                      <a:pt x="37" y="0"/>
                      <a:pt x="1" y="47"/>
                      <a:pt x="1" y="82"/>
                    </a:cubicBezTo>
                    <a:cubicBezTo>
                      <a:pt x="1" y="128"/>
                      <a:pt x="37" y="164"/>
                      <a:pt x="83" y="164"/>
                    </a:cubicBezTo>
                    <a:lnTo>
                      <a:pt x="329" y="164"/>
                    </a:lnTo>
                    <a:cubicBezTo>
                      <a:pt x="376" y="164"/>
                      <a:pt x="411" y="128"/>
                      <a:pt x="411" y="82"/>
                    </a:cubicBezTo>
                    <a:cubicBezTo>
                      <a:pt x="411" y="47"/>
                      <a:pt x="376" y="0"/>
                      <a:pt x="32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6"/>
              <p:cNvSpPr/>
              <p:nvPr/>
            </p:nvSpPr>
            <p:spPr>
              <a:xfrm>
                <a:off x="2663150" y="1986825"/>
                <a:ext cx="10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1"/>
                    </a:moveTo>
                    <a:cubicBezTo>
                      <a:pt x="37" y="1"/>
                      <a:pt x="1" y="48"/>
                      <a:pt x="1" y="82"/>
                    </a:cubicBezTo>
                    <a:cubicBezTo>
                      <a:pt x="1" y="129"/>
                      <a:pt x="37" y="165"/>
                      <a:pt x="83" y="165"/>
                    </a:cubicBezTo>
                    <a:lnTo>
                      <a:pt x="329" y="165"/>
                    </a:lnTo>
                    <a:cubicBezTo>
                      <a:pt x="376" y="165"/>
                      <a:pt x="411" y="129"/>
                      <a:pt x="411" y="82"/>
                    </a:cubicBezTo>
                    <a:cubicBezTo>
                      <a:pt x="411" y="48"/>
                      <a:pt x="376" y="1"/>
                      <a:pt x="3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6"/>
              <p:cNvSpPr/>
              <p:nvPr/>
            </p:nvSpPr>
            <p:spPr>
              <a:xfrm>
                <a:off x="2661125" y="2023150"/>
                <a:ext cx="143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82"/>
                    </a:cubicBezTo>
                    <a:cubicBezTo>
                      <a:pt x="0" y="129"/>
                      <a:pt x="35" y="164"/>
                      <a:pt x="82" y="164"/>
                    </a:cubicBezTo>
                    <a:lnTo>
                      <a:pt x="492" y="164"/>
                    </a:lnTo>
                    <a:cubicBezTo>
                      <a:pt x="527" y="164"/>
                      <a:pt x="574" y="129"/>
                      <a:pt x="574" y="82"/>
                    </a:cubicBezTo>
                    <a:cubicBezTo>
                      <a:pt x="574" y="47"/>
                      <a:pt x="527" y="0"/>
                      <a:pt x="49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6"/>
              <p:cNvSpPr/>
              <p:nvPr/>
            </p:nvSpPr>
            <p:spPr>
              <a:xfrm>
                <a:off x="2661125" y="2059450"/>
                <a:ext cx="143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1"/>
                    </a:moveTo>
                    <a:cubicBezTo>
                      <a:pt x="35" y="1"/>
                      <a:pt x="0" y="36"/>
                      <a:pt x="0" y="82"/>
                    </a:cubicBezTo>
                    <a:cubicBezTo>
                      <a:pt x="0" y="129"/>
                      <a:pt x="35" y="165"/>
                      <a:pt x="82" y="165"/>
                    </a:cubicBezTo>
                    <a:lnTo>
                      <a:pt x="492" y="165"/>
                    </a:lnTo>
                    <a:cubicBezTo>
                      <a:pt x="527" y="165"/>
                      <a:pt x="574" y="129"/>
                      <a:pt x="574" y="82"/>
                    </a:cubicBezTo>
                    <a:cubicBezTo>
                      <a:pt x="574" y="36"/>
                      <a:pt x="527" y="1"/>
                      <a:pt x="49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6"/>
              <p:cNvSpPr/>
              <p:nvPr/>
            </p:nvSpPr>
            <p:spPr>
              <a:xfrm>
                <a:off x="2614550" y="1917850"/>
                <a:ext cx="527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0" extrusionOk="0">
                    <a:moveTo>
                      <a:pt x="1024" y="0"/>
                    </a:moveTo>
                    <a:cubicBezTo>
                      <a:pt x="736" y="0"/>
                      <a:pt x="446" y="112"/>
                      <a:pt x="223" y="334"/>
                    </a:cubicBezTo>
                    <a:cubicBezTo>
                      <a:pt x="130" y="428"/>
                      <a:pt x="59" y="534"/>
                      <a:pt x="0" y="639"/>
                    </a:cubicBezTo>
                    <a:lnTo>
                      <a:pt x="270" y="686"/>
                    </a:lnTo>
                    <a:lnTo>
                      <a:pt x="469" y="498"/>
                    </a:lnTo>
                    <a:lnTo>
                      <a:pt x="458" y="675"/>
                    </a:lnTo>
                    <a:lnTo>
                      <a:pt x="2062" y="850"/>
                    </a:lnTo>
                    <a:lnTo>
                      <a:pt x="2109" y="839"/>
                    </a:lnTo>
                    <a:cubicBezTo>
                      <a:pt x="2062" y="651"/>
                      <a:pt x="1968" y="475"/>
                      <a:pt x="1817" y="334"/>
                    </a:cubicBezTo>
                    <a:cubicBezTo>
                      <a:pt x="1600" y="112"/>
                      <a:pt x="1313" y="0"/>
                      <a:pt x="102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6"/>
              <p:cNvSpPr/>
              <p:nvPr/>
            </p:nvSpPr>
            <p:spPr>
              <a:xfrm>
                <a:off x="2625975" y="1935875"/>
                <a:ext cx="42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1125" y="0"/>
                    </a:moveTo>
                    <a:cubicBezTo>
                      <a:pt x="504" y="0"/>
                      <a:pt x="1" y="504"/>
                      <a:pt x="1" y="1125"/>
                    </a:cubicBezTo>
                    <a:cubicBezTo>
                      <a:pt x="1" y="1253"/>
                      <a:pt x="24" y="1383"/>
                      <a:pt x="71" y="1500"/>
                    </a:cubicBezTo>
                    <a:lnTo>
                      <a:pt x="1699" y="152"/>
                    </a:lnTo>
                    <a:cubicBezTo>
                      <a:pt x="1535" y="47"/>
                      <a:pt x="1336" y="0"/>
                      <a:pt x="1125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>
                <a:off x="2667850" y="1917775"/>
                <a:ext cx="52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3" extrusionOk="0">
                    <a:moveTo>
                      <a:pt x="1097" y="1"/>
                    </a:moveTo>
                    <a:cubicBezTo>
                      <a:pt x="809" y="1"/>
                      <a:pt x="522" y="109"/>
                      <a:pt x="305" y="326"/>
                    </a:cubicBezTo>
                    <a:cubicBezTo>
                      <a:pt x="153" y="478"/>
                      <a:pt x="59" y="654"/>
                      <a:pt x="0" y="842"/>
                    </a:cubicBezTo>
                    <a:lnTo>
                      <a:pt x="59" y="853"/>
                    </a:lnTo>
                    <a:lnTo>
                      <a:pt x="1664" y="665"/>
                    </a:lnTo>
                    <a:lnTo>
                      <a:pt x="1640" y="501"/>
                    </a:lnTo>
                    <a:lnTo>
                      <a:pt x="1851" y="678"/>
                    </a:lnTo>
                    <a:lnTo>
                      <a:pt x="2109" y="642"/>
                    </a:lnTo>
                    <a:cubicBezTo>
                      <a:pt x="2062" y="525"/>
                      <a:pt x="1992" y="420"/>
                      <a:pt x="1898" y="326"/>
                    </a:cubicBezTo>
                    <a:cubicBezTo>
                      <a:pt x="1675" y="109"/>
                      <a:pt x="1386" y="1"/>
                      <a:pt x="1097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6"/>
              <p:cNvSpPr/>
              <p:nvPr/>
            </p:nvSpPr>
            <p:spPr>
              <a:xfrm>
                <a:off x="2666975" y="1935575"/>
                <a:ext cx="42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563" y="0"/>
                    </a:moveTo>
                    <a:cubicBezTo>
                      <a:pt x="363" y="0"/>
                      <a:pt x="165" y="59"/>
                      <a:pt x="1" y="153"/>
                    </a:cubicBezTo>
                    <a:lnTo>
                      <a:pt x="1628" y="1500"/>
                    </a:lnTo>
                    <a:cubicBezTo>
                      <a:pt x="1675" y="1382"/>
                      <a:pt x="1699" y="1265"/>
                      <a:pt x="1699" y="1125"/>
                    </a:cubicBezTo>
                    <a:cubicBezTo>
                      <a:pt x="1699" y="504"/>
                      <a:pt x="1196" y="0"/>
                      <a:pt x="5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6"/>
              <p:cNvSpPr/>
              <p:nvPr/>
            </p:nvSpPr>
            <p:spPr>
              <a:xfrm>
                <a:off x="2740475" y="1857375"/>
                <a:ext cx="407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840" extrusionOk="0">
                    <a:moveTo>
                      <a:pt x="399" y="1"/>
                    </a:moveTo>
                    <a:cubicBezTo>
                      <a:pt x="258" y="1"/>
                      <a:pt x="130" y="24"/>
                      <a:pt x="0" y="71"/>
                    </a:cubicBezTo>
                    <a:lnTo>
                      <a:pt x="1465" y="1840"/>
                    </a:lnTo>
                    <a:cubicBezTo>
                      <a:pt x="1570" y="1664"/>
                      <a:pt x="1629" y="1454"/>
                      <a:pt x="1629" y="1219"/>
                    </a:cubicBezTo>
                    <a:cubicBezTo>
                      <a:pt x="1629" y="551"/>
                      <a:pt x="1078" y="1"/>
                      <a:pt x="399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2770350" y="1857075"/>
                <a:ext cx="41025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852" extrusionOk="0">
                    <a:moveTo>
                      <a:pt x="1231" y="1"/>
                    </a:moveTo>
                    <a:cubicBezTo>
                      <a:pt x="551" y="1"/>
                      <a:pt x="0" y="552"/>
                      <a:pt x="0" y="1231"/>
                    </a:cubicBezTo>
                    <a:cubicBezTo>
                      <a:pt x="0" y="1453"/>
                      <a:pt x="71" y="1664"/>
                      <a:pt x="177" y="1852"/>
                    </a:cubicBezTo>
                    <a:lnTo>
                      <a:pt x="1640" y="71"/>
                    </a:lnTo>
                    <a:cubicBezTo>
                      <a:pt x="1512" y="24"/>
                      <a:pt x="1371" y="1"/>
                      <a:pt x="1231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2768900" y="1901325"/>
                <a:ext cx="1525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7217" extrusionOk="0">
                    <a:moveTo>
                      <a:pt x="316" y="0"/>
                    </a:moveTo>
                    <a:cubicBezTo>
                      <a:pt x="235" y="0"/>
                      <a:pt x="164" y="58"/>
                      <a:pt x="164" y="152"/>
                    </a:cubicBezTo>
                    <a:lnTo>
                      <a:pt x="0" y="7216"/>
                    </a:lnTo>
                    <a:lnTo>
                      <a:pt x="609" y="7216"/>
                    </a:lnTo>
                    <a:lnTo>
                      <a:pt x="469" y="152"/>
                    </a:lnTo>
                    <a:cubicBezTo>
                      <a:pt x="469" y="58"/>
                      <a:pt x="399" y="0"/>
                      <a:pt x="316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>
                <a:off x="2770075" y="1917125"/>
                <a:ext cx="129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00" extrusionOk="0">
                    <a:moveTo>
                      <a:pt x="105" y="1"/>
                    </a:moveTo>
                    <a:cubicBezTo>
                      <a:pt x="47" y="1"/>
                      <a:pt x="0" y="35"/>
                      <a:pt x="0" y="94"/>
                    </a:cubicBezTo>
                    <a:cubicBezTo>
                      <a:pt x="0" y="152"/>
                      <a:pt x="47" y="199"/>
                      <a:pt x="105" y="199"/>
                    </a:cubicBezTo>
                    <a:lnTo>
                      <a:pt x="410" y="199"/>
                    </a:lnTo>
                    <a:cubicBezTo>
                      <a:pt x="469" y="199"/>
                      <a:pt x="516" y="152"/>
                      <a:pt x="516" y="94"/>
                    </a:cubicBezTo>
                    <a:cubicBezTo>
                      <a:pt x="516" y="35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>
                <a:off x="2770075" y="1962500"/>
                <a:ext cx="129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12" extrusionOk="0">
                    <a:moveTo>
                      <a:pt x="105" y="1"/>
                    </a:moveTo>
                    <a:cubicBezTo>
                      <a:pt x="47" y="1"/>
                      <a:pt x="0" y="48"/>
                      <a:pt x="0" y="107"/>
                    </a:cubicBezTo>
                    <a:cubicBezTo>
                      <a:pt x="0" y="165"/>
                      <a:pt x="47" y="212"/>
                      <a:pt x="105" y="212"/>
                    </a:cubicBezTo>
                    <a:lnTo>
                      <a:pt x="410" y="212"/>
                    </a:lnTo>
                    <a:cubicBezTo>
                      <a:pt x="469" y="212"/>
                      <a:pt x="516" y="165"/>
                      <a:pt x="516" y="107"/>
                    </a:cubicBezTo>
                    <a:cubicBezTo>
                      <a:pt x="516" y="48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6"/>
              <p:cNvSpPr/>
              <p:nvPr/>
            </p:nvSpPr>
            <p:spPr>
              <a:xfrm>
                <a:off x="2767725" y="2008200"/>
                <a:ext cx="178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" extrusionOk="0">
                    <a:moveTo>
                      <a:pt x="94" y="0"/>
                    </a:moveTo>
                    <a:cubicBezTo>
                      <a:pt x="35" y="0"/>
                      <a:pt x="0" y="47"/>
                      <a:pt x="0" y="106"/>
                    </a:cubicBezTo>
                    <a:cubicBezTo>
                      <a:pt x="0" y="164"/>
                      <a:pt x="35" y="211"/>
                      <a:pt x="94" y="211"/>
                    </a:cubicBezTo>
                    <a:lnTo>
                      <a:pt x="610" y="211"/>
                    </a:lnTo>
                    <a:cubicBezTo>
                      <a:pt x="668" y="211"/>
                      <a:pt x="714" y="164"/>
                      <a:pt x="714" y="106"/>
                    </a:cubicBezTo>
                    <a:cubicBezTo>
                      <a:pt x="714" y="47"/>
                      <a:pt x="668" y="0"/>
                      <a:pt x="610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6"/>
              <p:cNvSpPr/>
              <p:nvPr/>
            </p:nvSpPr>
            <p:spPr>
              <a:xfrm>
                <a:off x="2767725" y="2053875"/>
                <a:ext cx="178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01" extrusionOk="0">
                    <a:moveTo>
                      <a:pt x="94" y="1"/>
                    </a:moveTo>
                    <a:cubicBezTo>
                      <a:pt x="35" y="1"/>
                      <a:pt x="0" y="48"/>
                      <a:pt x="0" y="107"/>
                    </a:cubicBezTo>
                    <a:cubicBezTo>
                      <a:pt x="0" y="165"/>
                      <a:pt x="35" y="200"/>
                      <a:pt x="94" y="200"/>
                    </a:cubicBezTo>
                    <a:lnTo>
                      <a:pt x="610" y="200"/>
                    </a:lnTo>
                    <a:cubicBezTo>
                      <a:pt x="668" y="200"/>
                      <a:pt x="714" y="165"/>
                      <a:pt x="714" y="107"/>
                    </a:cubicBezTo>
                    <a:cubicBezTo>
                      <a:pt x="714" y="48"/>
                      <a:pt x="668" y="1"/>
                      <a:pt x="6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2709150" y="1875750"/>
                <a:ext cx="662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1070" extrusionOk="0">
                    <a:moveTo>
                      <a:pt x="1283" y="1"/>
                    </a:moveTo>
                    <a:cubicBezTo>
                      <a:pt x="920" y="1"/>
                      <a:pt x="557" y="138"/>
                      <a:pt x="282" y="414"/>
                    </a:cubicBezTo>
                    <a:cubicBezTo>
                      <a:pt x="165" y="531"/>
                      <a:pt x="71" y="659"/>
                      <a:pt x="1" y="800"/>
                    </a:cubicBezTo>
                    <a:lnTo>
                      <a:pt x="340" y="859"/>
                    </a:lnTo>
                    <a:lnTo>
                      <a:pt x="586" y="625"/>
                    </a:lnTo>
                    <a:lnTo>
                      <a:pt x="574" y="847"/>
                    </a:lnTo>
                    <a:lnTo>
                      <a:pt x="2589" y="1070"/>
                    </a:lnTo>
                    <a:lnTo>
                      <a:pt x="2648" y="1058"/>
                    </a:lnTo>
                    <a:cubicBezTo>
                      <a:pt x="2589" y="823"/>
                      <a:pt x="2472" y="601"/>
                      <a:pt x="2284" y="414"/>
                    </a:cubicBezTo>
                    <a:cubicBezTo>
                      <a:pt x="2009" y="138"/>
                      <a:pt x="1646" y="1"/>
                      <a:pt x="1283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2723500" y="1898375"/>
                <a:ext cx="5332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87" extrusionOk="0">
                    <a:moveTo>
                      <a:pt x="1418" y="1"/>
                    </a:moveTo>
                    <a:cubicBezTo>
                      <a:pt x="633" y="1"/>
                      <a:pt x="0" y="634"/>
                      <a:pt x="0" y="1418"/>
                    </a:cubicBezTo>
                    <a:cubicBezTo>
                      <a:pt x="0" y="1582"/>
                      <a:pt x="23" y="1735"/>
                      <a:pt x="83" y="1886"/>
                    </a:cubicBezTo>
                    <a:lnTo>
                      <a:pt x="2132" y="188"/>
                    </a:lnTo>
                    <a:cubicBezTo>
                      <a:pt x="1921" y="71"/>
                      <a:pt x="1676" y="1"/>
                      <a:pt x="1418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2776200" y="1875550"/>
                <a:ext cx="662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78" extrusionOk="0">
                    <a:moveTo>
                      <a:pt x="1373" y="0"/>
                    </a:moveTo>
                    <a:cubicBezTo>
                      <a:pt x="1011" y="0"/>
                      <a:pt x="651" y="141"/>
                      <a:pt x="375" y="422"/>
                    </a:cubicBezTo>
                    <a:cubicBezTo>
                      <a:pt x="188" y="597"/>
                      <a:pt x="60" y="820"/>
                      <a:pt x="1" y="1066"/>
                    </a:cubicBezTo>
                    <a:lnTo>
                      <a:pt x="60" y="1078"/>
                    </a:lnTo>
                    <a:lnTo>
                      <a:pt x="2086" y="844"/>
                    </a:lnTo>
                    <a:lnTo>
                      <a:pt x="2062" y="633"/>
                    </a:lnTo>
                    <a:lnTo>
                      <a:pt x="2309" y="867"/>
                    </a:lnTo>
                    <a:lnTo>
                      <a:pt x="2648" y="808"/>
                    </a:lnTo>
                    <a:cubicBezTo>
                      <a:pt x="2578" y="667"/>
                      <a:pt x="2496" y="539"/>
                      <a:pt x="2379" y="422"/>
                    </a:cubicBezTo>
                    <a:cubicBezTo>
                      <a:pt x="2098" y="141"/>
                      <a:pt x="1735" y="0"/>
                      <a:pt x="1373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2774750" y="1898075"/>
                <a:ext cx="5360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888" extrusionOk="0">
                    <a:moveTo>
                      <a:pt x="727" y="1"/>
                    </a:moveTo>
                    <a:cubicBezTo>
                      <a:pt x="457" y="1"/>
                      <a:pt x="211" y="71"/>
                      <a:pt x="1" y="200"/>
                    </a:cubicBezTo>
                    <a:lnTo>
                      <a:pt x="2062" y="1887"/>
                    </a:lnTo>
                    <a:cubicBezTo>
                      <a:pt x="2109" y="1747"/>
                      <a:pt x="2144" y="1583"/>
                      <a:pt x="2144" y="1419"/>
                    </a:cubicBezTo>
                    <a:cubicBezTo>
                      <a:pt x="2144" y="633"/>
                      <a:pt x="1500" y="1"/>
                      <a:pt x="727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1880375" y="1883750"/>
                <a:ext cx="36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29" extrusionOk="0">
                    <a:moveTo>
                      <a:pt x="363" y="0"/>
                    </a:moveTo>
                    <a:cubicBezTo>
                      <a:pt x="234" y="0"/>
                      <a:pt x="117" y="24"/>
                      <a:pt x="0" y="71"/>
                    </a:cubicBezTo>
                    <a:lnTo>
                      <a:pt x="1289" y="1628"/>
                    </a:lnTo>
                    <a:cubicBezTo>
                      <a:pt x="1382" y="1476"/>
                      <a:pt x="1440" y="1289"/>
                      <a:pt x="1440" y="1089"/>
                    </a:cubicBezTo>
                    <a:cubicBezTo>
                      <a:pt x="1440" y="492"/>
                      <a:pt x="961" y="0"/>
                      <a:pt x="3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1907000" y="1883750"/>
                <a:ext cx="357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29" extrusionOk="0">
                    <a:moveTo>
                      <a:pt x="1078" y="0"/>
                    </a:moveTo>
                    <a:cubicBezTo>
                      <a:pt x="481" y="0"/>
                      <a:pt x="1" y="480"/>
                      <a:pt x="1" y="1078"/>
                    </a:cubicBezTo>
                    <a:cubicBezTo>
                      <a:pt x="1" y="1277"/>
                      <a:pt x="47" y="1464"/>
                      <a:pt x="141" y="1628"/>
                    </a:cubicBezTo>
                    <a:lnTo>
                      <a:pt x="1430" y="58"/>
                    </a:lnTo>
                    <a:cubicBezTo>
                      <a:pt x="1325" y="24"/>
                      <a:pt x="1208" y="0"/>
                      <a:pt x="1078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1905550" y="1922400"/>
                <a:ext cx="1350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374" extrusionOk="0">
                    <a:moveTo>
                      <a:pt x="282" y="1"/>
                    </a:moveTo>
                    <a:cubicBezTo>
                      <a:pt x="199" y="1"/>
                      <a:pt x="141" y="71"/>
                      <a:pt x="141" y="141"/>
                    </a:cubicBezTo>
                    <a:lnTo>
                      <a:pt x="0" y="6373"/>
                    </a:lnTo>
                    <a:lnTo>
                      <a:pt x="539" y="6373"/>
                    </a:lnTo>
                    <a:lnTo>
                      <a:pt x="410" y="141"/>
                    </a:lnTo>
                    <a:cubicBezTo>
                      <a:pt x="410" y="71"/>
                      <a:pt x="352" y="1"/>
                      <a:pt x="282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1906725" y="1936450"/>
                <a:ext cx="111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9" extrusionOk="0">
                    <a:moveTo>
                      <a:pt x="82" y="1"/>
                    </a:moveTo>
                    <a:cubicBezTo>
                      <a:pt x="35" y="1"/>
                      <a:pt x="0" y="48"/>
                      <a:pt x="0" y="95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5"/>
                    </a:cubicBezTo>
                    <a:cubicBezTo>
                      <a:pt x="445" y="48"/>
                      <a:pt x="410" y="1"/>
                      <a:pt x="36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1906725" y="1976575"/>
                <a:ext cx="111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8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94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4"/>
                    </a:cubicBezTo>
                    <a:cubicBezTo>
                      <a:pt x="445" y="47"/>
                      <a:pt x="410" y="0"/>
                      <a:pt x="36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1904375" y="2016975"/>
                <a:ext cx="158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77" extrusionOk="0">
                    <a:moveTo>
                      <a:pt x="94" y="1"/>
                    </a:moveTo>
                    <a:cubicBezTo>
                      <a:pt x="47" y="1"/>
                      <a:pt x="1" y="36"/>
                      <a:pt x="1" y="95"/>
                    </a:cubicBezTo>
                    <a:cubicBezTo>
                      <a:pt x="1" y="141"/>
                      <a:pt x="47" y="177"/>
                      <a:pt x="94" y="177"/>
                    </a:cubicBezTo>
                    <a:lnTo>
                      <a:pt x="539" y="177"/>
                    </a:lnTo>
                    <a:cubicBezTo>
                      <a:pt x="586" y="177"/>
                      <a:pt x="633" y="141"/>
                      <a:pt x="633" y="95"/>
                    </a:cubicBezTo>
                    <a:cubicBezTo>
                      <a:pt x="633" y="36"/>
                      <a:pt x="586" y="1"/>
                      <a:pt x="53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1904375" y="2057125"/>
                <a:ext cx="15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8" extrusionOk="0">
                    <a:moveTo>
                      <a:pt x="94" y="0"/>
                    </a:moveTo>
                    <a:cubicBezTo>
                      <a:pt x="47" y="0"/>
                      <a:pt x="1" y="47"/>
                      <a:pt x="1" y="94"/>
                    </a:cubicBezTo>
                    <a:cubicBezTo>
                      <a:pt x="1" y="141"/>
                      <a:pt x="47" y="188"/>
                      <a:pt x="94" y="188"/>
                    </a:cubicBezTo>
                    <a:lnTo>
                      <a:pt x="539" y="188"/>
                    </a:lnTo>
                    <a:cubicBezTo>
                      <a:pt x="586" y="188"/>
                      <a:pt x="633" y="141"/>
                      <a:pt x="633" y="94"/>
                    </a:cubicBezTo>
                    <a:cubicBezTo>
                      <a:pt x="633" y="47"/>
                      <a:pt x="586" y="0"/>
                      <a:pt x="53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1852825" y="1899975"/>
                <a:ext cx="586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956" extrusionOk="0">
                    <a:moveTo>
                      <a:pt x="1131" y="1"/>
                    </a:moveTo>
                    <a:cubicBezTo>
                      <a:pt x="812" y="1"/>
                      <a:pt x="492" y="124"/>
                      <a:pt x="246" y="370"/>
                    </a:cubicBezTo>
                    <a:cubicBezTo>
                      <a:pt x="141" y="476"/>
                      <a:pt x="59" y="593"/>
                      <a:pt x="1" y="721"/>
                    </a:cubicBezTo>
                    <a:lnTo>
                      <a:pt x="305" y="768"/>
                    </a:lnTo>
                    <a:lnTo>
                      <a:pt x="528" y="557"/>
                    </a:lnTo>
                    <a:lnTo>
                      <a:pt x="528" y="557"/>
                    </a:lnTo>
                    <a:lnTo>
                      <a:pt x="504" y="745"/>
                    </a:lnTo>
                    <a:lnTo>
                      <a:pt x="2285" y="956"/>
                    </a:lnTo>
                    <a:lnTo>
                      <a:pt x="2344" y="944"/>
                    </a:lnTo>
                    <a:cubicBezTo>
                      <a:pt x="2285" y="734"/>
                      <a:pt x="2180" y="534"/>
                      <a:pt x="2016" y="370"/>
                    </a:cubicBezTo>
                    <a:cubicBezTo>
                      <a:pt x="1770" y="124"/>
                      <a:pt x="1450" y="1"/>
                      <a:pt x="1131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1865425" y="1920050"/>
                <a:ext cx="4717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65" extrusionOk="0">
                    <a:moveTo>
                      <a:pt x="1254" y="1"/>
                    </a:moveTo>
                    <a:cubicBezTo>
                      <a:pt x="562" y="1"/>
                      <a:pt x="0" y="551"/>
                      <a:pt x="0" y="1243"/>
                    </a:cubicBezTo>
                    <a:cubicBezTo>
                      <a:pt x="0" y="1394"/>
                      <a:pt x="24" y="1535"/>
                      <a:pt x="70" y="1664"/>
                    </a:cubicBezTo>
                    <a:lnTo>
                      <a:pt x="1887" y="165"/>
                    </a:lnTo>
                    <a:cubicBezTo>
                      <a:pt x="1699" y="59"/>
                      <a:pt x="1476" y="1"/>
                      <a:pt x="1254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1912000" y="1899975"/>
                <a:ext cx="582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45" extrusionOk="0">
                    <a:moveTo>
                      <a:pt x="1208" y="1"/>
                    </a:moveTo>
                    <a:cubicBezTo>
                      <a:pt x="887" y="1"/>
                      <a:pt x="568" y="124"/>
                      <a:pt x="328" y="370"/>
                    </a:cubicBezTo>
                    <a:cubicBezTo>
                      <a:pt x="164" y="534"/>
                      <a:pt x="58" y="721"/>
                      <a:pt x="0" y="932"/>
                    </a:cubicBezTo>
                    <a:lnTo>
                      <a:pt x="58" y="944"/>
                    </a:lnTo>
                    <a:lnTo>
                      <a:pt x="1839" y="745"/>
                    </a:lnTo>
                    <a:lnTo>
                      <a:pt x="1815" y="557"/>
                    </a:lnTo>
                    <a:lnTo>
                      <a:pt x="2038" y="757"/>
                    </a:lnTo>
                    <a:lnTo>
                      <a:pt x="2331" y="710"/>
                    </a:lnTo>
                    <a:cubicBezTo>
                      <a:pt x="2273" y="581"/>
                      <a:pt x="2190" y="464"/>
                      <a:pt x="2097" y="370"/>
                    </a:cubicBezTo>
                    <a:cubicBezTo>
                      <a:pt x="1851" y="124"/>
                      <a:pt x="1528" y="1"/>
                      <a:pt x="1208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1910825" y="1919750"/>
                <a:ext cx="471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65" extrusionOk="0">
                    <a:moveTo>
                      <a:pt x="633" y="1"/>
                    </a:moveTo>
                    <a:cubicBezTo>
                      <a:pt x="399" y="1"/>
                      <a:pt x="188" y="71"/>
                      <a:pt x="0" y="177"/>
                    </a:cubicBezTo>
                    <a:lnTo>
                      <a:pt x="1816" y="1664"/>
                    </a:lnTo>
                    <a:cubicBezTo>
                      <a:pt x="1851" y="1536"/>
                      <a:pt x="1886" y="1395"/>
                      <a:pt x="1886" y="1255"/>
                    </a:cubicBezTo>
                    <a:cubicBezTo>
                      <a:pt x="1886" y="563"/>
                      <a:pt x="1324" y="1"/>
                      <a:pt x="63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1635525" y="1800850"/>
                <a:ext cx="510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2309" extrusionOk="0">
                    <a:moveTo>
                      <a:pt x="516" y="1"/>
                    </a:moveTo>
                    <a:cubicBezTo>
                      <a:pt x="329" y="1"/>
                      <a:pt x="165" y="36"/>
                      <a:pt x="1" y="94"/>
                    </a:cubicBezTo>
                    <a:lnTo>
                      <a:pt x="1828" y="2309"/>
                    </a:lnTo>
                    <a:cubicBezTo>
                      <a:pt x="1969" y="2086"/>
                      <a:pt x="2039" y="1817"/>
                      <a:pt x="2039" y="1536"/>
                    </a:cubicBezTo>
                    <a:cubicBezTo>
                      <a:pt x="2039" y="692"/>
                      <a:pt x="1360" y="1"/>
                      <a:pt x="516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1673300" y="1800575"/>
                <a:ext cx="50975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308" extrusionOk="0">
                    <a:moveTo>
                      <a:pt x="1523" y="0"/>
                    </a:moveTo>
                    <a:cubicBezTo>
                      <a:pt x="680" y="0"/>
                      <a:pt x="1" y="691"/>
                      <a:pt x="1" y="1534"/>
                    </a:cubicBezTo>
                    <a:cubicBezTo>
                      <a:pt x="1" y="1816"/>
                      <a:pt x="71" y="2086"/>
                      <a:pt x="211" y="2308"/>
                    </a:cubicBezTo>
                    <a:lnTo>
                      <a:pt x="2039" y="94"/>
                    </a:lnTo>
                    <a:cubicBezTo>
                      <a:pt x="1875" y="35"/>
                      <a:pt x="1711" y="0"/>
                      <a:pt x="1523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1671275" y="1855625"/>
                <a:ext cx="19025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045" extrusionOk="0">
                    <a:moveTo>
                      <a:pt x="398" y="1"/>
                    </a:moveTo>
                    <a:cubicBezTo>
                      <a:pt x="281" y="1"/>
                      <a:pt x="199" y="94"/>
                      <a:pt x="199" y="199"/>
                    </a:cubicBezTo>
                    <a:lnTo>
                      <a:pt x="0" y="9044"/>
                    </a:lnTo>
                    <a:lnTo>
                      <a:pt x="761" y="9044"/>
                    </a:lnTo>
                    <a:lnTo>
                      <a:pt x="586" y="199"/>
                    </a:lnTo>
                    <a:cubicBezTo>
                      <a:pt x="586" y="94"/>
                      <a:pt x="503" y="1"/>
                      <a:pt x="39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1672725" y="1875550"/>
                <a:ext cx="161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58" extrusionOk="0">
                    <a:moveTo>
                      <a:pt x="129" y="0"/>
                    </a:moveTo>
                    <a:cubicBezTo>
                      <a:pt x="59" y="0"/>
                      <a:pt x="0" y="58"/>
                      <a:pt x="0" y="129"/>
                    </a:cubicBezTo>
                    <a:cubicBezTo>
                      <a:pt x="0" y="199"/>
                      <a:pt x="59" y="258"/>
                      <a:pt x="129" y="258"/>
                    </a:cubicBezTo>
                    <a:lnTo>
                      <a:pt x="516" y="258"/>
                    </a:lnTo>
                    <a:cubicBezTo>
                      <a:pt x="586" y="258"/>
                      <a:pt x="645" y="199"/>
                      <a:pt x="645" y="129"/>
                    </a:cubicBezTo>
                    <a:cubicBezTo>
                      <a:pt x="645" y="58"/>
                      <a:pt x="586" y="0"/>
                      <a:pt x="51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1672725" y="1932650"/>
                <a:ext cx="161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200"/>
                      <a:pt x="59" y="258"/>
                      <a:pt x="129" y="258"/>
                    </a:cubicBezTo>
                    <a:lnTo>
                      <a:pt x="516" y="258"/>
                    </a:lnTo>
                    <a:cubicBezTo>
                      <a:pt x="586" y="258"/>
                      <a:pt x="645" y="200"/>
                      <a:pt x="645" y="129"/>
                    </a:cubicBezTo>
                    <a:cubicBezTo>
                      <a:pt x="645" y="59"/>
                      <a:pt x="586" y="0"/>
                      <a:pt x="51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1669500" y="1989750"/>
                <a:ext cx="225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59" extrusionOk="0">
                    <a:moveTo>
                      <a:pt x="129" y="1"/>
                    </a:moveTo>
                    <a:cubicBezTo>
                      <a:pt x="59" y="1"/>
                      <a:pt x="1" y="59"/>
                      <a:pt x="1" y="129"/>
                    </a:cubicBezTo>
                    <a:cubicBezTo>
                      <a:pt x="1" y="200"/>
                      <a:pt x="59" y="259"/>
                      <a:pt x="129" y="259"/>
                    </a:cubicBezTo>
                    <a:lnTo>
                      <a:pt x="774" y="259"/>
                    </a:lnTo>
                    <a:cubicBezTo>
                      <a:pt x="844" y="259"/>
                      <a:pt x="902" y="200"/>
                      <a:pt x="902" y="129"/>
                    </a:cubicBezTo>
                    <a:cubicBezTo>
                      <a:pt x="902" y="59"/>
                      <a:pt x="844" y="1"/>
                      <a:pt x="77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1669500" y="2046850"/>
                <a:ext cx="225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59" extrusionOk="0">
                    <a:moveTo>
                      <a:pt x="129" y="1"/>
                    </a:moveTo>
                    <a:cubicBezTo>
                      <a:pt x="59" y="1"/>
                      <a:pt x="1" y="60"/>
                      <a:pt x="1" y="130"/>
                    </a:cubicBezTo>
                    <a:cubicBezTo>
                      <a:pt x="1" y="200"/>
                      <a:pt x="59" y="258"/>
                      <a:pt x="129" y="258"/>
                    </a:cubicBezTo>
                    <a:lnTo>
                      <a:pt x="774" y="258"/>
                    </a:lnTo>
                    <a:cubicBezTo>
                      <a:pt x="844" y="258"/>
                      <a:pt x="902" y="200"/>
                      <a:pt x="902" y="130"/>
                    </a:cubicBezTo>
                    <a:cubicBezTo>
                      <a:pt x="902" y="60"/>
                      <a:pt x="844" y="1"/>
                      <a:pt x="77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1596575" y="1823925"/>
                <a:ext cx="82900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351" extrusionOk="0">
                    <a:moveTo>
                      <a:pt x="1594" y="0"/>
                    </a:moveTo>
                    <a:cubicBezTo>
                      <a:pt x="1140" y="0"/>
                      <a:pt x="686" y="173"/>
                      <a:pt x="341" y="519"/>
                    </a:cubicBezTo>
                    <a:cubicBezTo>
                      <a:pt x="200" y="671"/>
                      <a:pt x="83" y="835"/>
                      <a:pt x="0" y="1011"/>
                    </a:cubicBezTo>
                    <a:lnTo>
                      <a:pt x="422" y="1081"/>
                    </a:lnTo>
                    <a:lnTo>
                      <a:pt x="739" y="788"/>
                    </a:lnTo>
                    <a:lnTo>
                      <a:pt x="715" y="1058"/>
                    </a:lnTo>
                    <a:lnTo>
                      <a:pt x="3234" y="1350"/>
                    </a:lnTo>
                    <a:lnTo>
                      <a:pt x="3316" y="1327"/>
                    </a:lnTo>
                    <a:cubicBezTo>
                      <a:pt x="3234" y="1034"/>
                      <a:pt x="3082" y="753"/>
                      <a:pt x="2847" y="519"/>
                    </a:cubicBezTo>
                    <a:cubicBezTo>
                      <a:pt x="2502" y="173"/>
                      <a:pt x="2048" y="0"/>
                      <a:pt x="159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1614450" y="1852125"/>
                <a:ext cx="668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67" extrusionOk="0">
                    <a:moveTo>
                      <a:pt x="1769" y="0"/>
                    </a:moveTo>
                    <a:cubicBezTo>
                      <a:pt x="785" y="0"/>
                      <a:pt x="0" y="797"/>
                      <a:pt x="0" y="1768"/>
                    </a:cubicBezTo>
                    <a:cubicBezTo>
                      <a:pt x="0" y="1979"/>
                      <a:pt x="35" y="2179"/>
                      <a:pt x="94" y="2366"/>
                    </a:cubicBezTo>
                    <a:lnTo>
                      <a:pt x="2671" y="246"/>
                    </a:lnTo>
                    <a:cubicBezTo>
                      <a:pt x="2401" y="94"/>
                      <a:pt x="2097" y="0"/>
                      <a:pt x="1769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1680325" y="1823625"/>
                <a:ext cx="829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351" extrusionOk="0">
                    <a:moveTo>
                      <a:pt x="1723" y="1"/>
                    </a:moveTo>
                    <a:cubicBezTo>
                      <a:pt x="1269" y="1"/>
                      <a:pt x="815" y="173"/>
                      <a:pt x="469" y="519"/>
                    </a:cubicBezTo>
                    <a:cubicBezTo>
                      <a:pt x="235" y="753"/>
                      <a:pt x="83" y="1034"/>
                      <a:pt x="1" y="1328"/>
                    </a:cubicBezTo>
                    <a:lnTo>
                      <a:pt x="83" y="1351"/>
                    </a:lnTo>
                    <a:lnTo>
                      <a:pt x="2601" y="1058"/>
                    </a:lnTo>
                    <a:lnTo>
                      <a:pt x="2578" y="789"/>
                    </a:lnTo>
                    <a:lnTo>
                      <a:pt x="2895" y="1081"/>
                    </a:lnTo>
                    <a:lnTo>
                      <a:pt x="3316" y="1011"/>
                    </a:lnTo>
                    <a:cubicBezTo>
                      <a:pt x="3234" y="836"/>
                      <a:pt x="3117" y="672"/>
                      <a:pt x="2976" y="519"/>
                    </a:cubicBezTo>
                    <a:cubicBezTo>
                      <a:pt x="2631" y="173"/>
                      <a:pt x="2177" y="1"/>
                      <a:pt x="1723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1678575" y="1851800"/>
                <a:ext cx="66800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68" extrusionOk="0">
                    <a:moveTo>
                      <a:pt x="903" y="1"/>
                    </a:moveTo>
                    <a:cubicBezTo>
                      <a:pt x="575" y="1"/>
                      <a:pt x="270" y="95"/>
                      <a:pt x="0" y="247"/>
                    </a:cubicBezTo>
                    <a:lnTo>
                      <a:pt x="2578" y="2367"/>
                    </a:lnTo>
                    <a:cubicBezTo>
                      <a:pt x="2637" y="2180"/>
                      <a:pt x="2671" y="1981"/>
                      <a:pt x="2671" y="1781"/>
                    </a:cubicBezTo>
                    <a:cubicBezTo>
                      <a:pt x="2671" y="797"/>
                      <a:pt x="1887" y="1"/>
                      <a:pt x="90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1854000" y="1950525"/>
                <a:ext cx="240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8" extrusionOk="0">
                    <a:moveTo>
                      <a:pt x="246" y="0"/>
                    </a:moveTo>
                    <a:cubicBezTo>
                      <a:pt x="165" y="0"/>
                      <a:pt x="82" y="11"/>
                      <a:pt x="1" y="35"/>
                    </a:cubicBezTo>
                    <a:lnTo>
                      <a:pt x="855" y="1078"/>
                    </a:lnTo>
                    <a:cubicBezTo>
                      <a:pt x="926" y="972"/>
                      <a:pt x="961" y="844"/>
                      <a:pt x="961" y="714"/>
                    </a:cubicBezTo>
                    <a:cubicBezTo>
                      <a:pt x="961" y="316"/>
                      <a:pt x="645" y="0"/>
                      <a:pt x="2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1871850" y="1950525"/>
                <a:ext cx="237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8" extrusionOk="0">
                    <a:moveTo>
                      <a:pt x="716" y="0"/>
                    </a:moveTo>
                    <a:cubicBezTo>
                      <a:pt x="318" y="0"/>
                      <a:pt x="1" y="316"/>
                      <a:pt x="1" y="714"/>
                    </a:cubicBezTo>
                    <a:cubicBezTo>
                      <a:pt x="1" y="844"/>
                      <a:pt x="36" y="972"/>
                      <a:pt x="95" y="1078"/>
                    </a:cubicBezTo>
                    <a:lnTo>
                      <a:pt x="950" y="35"/>
                    </a:lnTo>
                    <a:cubicBezTo>
                      <a:pt x="880" y="11"/>
                      <a:pt x="797" y="0"/>
                      <a:pt x="716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1871000" y="1976275"/>
                <a:ext cx="88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219" extrusionOk="0">
                    <a:moveTo>
                      <a:pt x="175" y="1"/>
                    </a:moveTo>
                    <a:cubicBezTo>
                      <a:pt x="129" y="1"/>
                      <a:pt x="82" y="36"/>
                      <a:pt x="82" y="82"/>
                    </a:cubicBezTo>
                    <a:lnTo>
                      <a:pt x="0" y="4218"/>
                    </a:lnTo>
                    <a:lnTo>
                      <a:pt x="352" y="4218"/>
                    </a:lnTo>
                    <a:lnTo>
                      <a:pt x="269" y="82"/>
                    </a:lnTo>
                    <a:cubicBezTo>
                      <a:pt x="269" y="36"/>
                      <a:pt x="222" y="1"/>
                      <a:pt x="175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1871575" y="1985350"/>
                <a:ext cx="7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1"/>
                    </a:moveTo>
                    <a:cubicBezTo>
                      <a:pt x="24" y="1"/>
                      <a:pt x="1" y="24"/>
                      <a:pt x="1" y="60"/>
                    </a:cubicBezTo>
                    <a:cubicBezTo>
                      <a:pt x="1" y="94"/>
                      <a:pt x="24" y="118"/>
                      <a:pt x="59" y="118"/>
                    </a:cubicBezTo>
                    <a:lnTo>
                      <a:pt x="235" y="118"/>
                    </a:lnTo>
                    <a:cubicBezTo>
                      <a:pt x="270" y="118"/>
                      <a:pt x="293" y="94"/>
                      <a:pt x="293" y="60"/>
                    </a:cubicBezTo>
                    <a:cubicBezTo>
                      <a:pt x="293" y="24"/>
                      <a:pt x="270" y="1"/>
                      <a:pt x="23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1871575" y="2012025"/>
                <a:ext cx="7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0"/>
                    </a:moveTo>
                    <a:cubicBezTo>
                      <a:pt x="24" y="0"/>
                      <a:pt x="1" y="35"/>
                      <a:pt x="1" y="58"/>
                    </a:cubicBezTo>
                    <a:cubicBezTo>
                      <a:pt x="1" y="94"/>
                      <a:pt x="24" y="117"/>
                      <a:pt x="59" y="117"/>
                    </a:cubicBezTo>
                    <a:lnTo>
                      <a:pt x="235" y="117"/>
                    </a:lnTo>
                    <a:cubicBezTo>
                      <a:pt x="270" y="117"/>
                      <a:pt x="293" y="94"/>
                      <a:pt x="293" y="58"/>
                    </a:cubicBezTo>
                    <a:cubicBezTo>
                      <a:pt x="293" y="35"/>
                      <a:pt x="270" y="0"/>
                      <a:pt x="23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1870100" y="2038650"/>
                <a:ext cx="1030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0" extrusionOk="0">
                    <a:moveTo>
                      <a:pt x="60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30"/>
                      <a:pt x="60" y="130"/>
                    </a:cubicBezTo>
                    <a:lnTo>
                      <a:pt x="352" y="130"/>
                    </a:lnTo>
                    <a:cubicBezTo>
                      <a:pt x="388" y="130"/>
                      <a:pt x="411" y="94"/>
                      <a:pt x="411" y="60"/>
                    </a:cubicBezTo>
                    <a:cubicBezTo>
                      <a:pt x="411" y="36"/>
                      <a:pt x="388" y="1"/>
                      <a:pt x="35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1870100" y="2065325"/>
                <a:ext cx="1030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29" extrusionOk="0">
                    <a:moveTo>
                      <a:pt x="60" y="0"/>
                    </a:moveTo>
                    <a:cubicBezTo>
                      <a:pt x="24" y="0"/>
                      <a:pt x="1" y="35"/>
                      <a:pt x="1" y="70"/>
                    </a:cubicBezTo>
                    <a:cubicBezTo>
                      <a:pt x="1" y="94"/>
                      <a:pt x="24" y="129"/>
                      <a:pt x="60" y="129"/>
                    </a:cubicBezTo>
                    <a:lnTo>
                      <a:pt x="352" y="129"/>
                    </a:lnTo>
                    <a:cubicBezTo>
                      <a:pt x="388" y="129"/>
                      <a:pt x="411" y="94"/>
                      <a:pt x="411" y="70"/>
                    </a:cubicBezTo>
                    <a:cubicBezTo>
                      <a:pt x="411" y="35"/>
                      <a:pt x="388" y="0"/>
                      <a:pt x="35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1835850" y="1961275"/>
                <a:ext cx="386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750" y="0"/>
                    </a:moveTo>
                    <a:cubicBezTo>
                      <a:pt x="539" y="0"/>
                      <a:pt x="328" y="79"/>
                      <a:pt x="164" y="237"/>
                    </a:cubicBezTo>
                    <a:cubicBezTo>
                      <a:pt x="94" y="308"/>
                      <a:pt x="47" y="390"/>
                      <a:pt x="0" y="472"/>
                    </a:cubicBezTo>
                    <a:lnTo>
                      <a:pt x="199" y="507"/>
                    </a:lnTo>
                    <a:lnTo>
                      <a:pt x="352" y="367"/>
                    </a:lnTo>
                    <a:lnTo>
                      <a:pt x="340" y="495"/>
                    </a:lnTo>
                    <a:lnTo>
                      <a:pt x="1511" y="624"/>
                    </a:lnTo>
                    <a:lnTo>
                      <a:pt x="1547" y="624"/>
                    </a:lnTo>
                    <a:cubicBezTo>
                      <a:pt x="1511" y="484"/>
                      <a:pt x="1441" y="354"/>
                      <a:pt x="1336" y="237"/>
                    </a:cubicBezTo>
                    <a:cubicBezTo>
                      <a:pt x="1172" y="79"/>
                      <a:pt x="961" y="0"/>
                      <a:pt x="750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1844325" y="1974525"/>
                <a:ext cx="310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02" extrusionOk="0">
                    <a:moveTo>
                      <a:pt x="821" y="1"/>
                    </a:moveTo>
                    <a:cubicBezTo>
                      <a:pt x="364" y="1"/>
                      <a:pt x="1" y="363"/>
                      <a:pt x="1" y="821"/>
                    </a:cubicBezTo>
                    <a:cubicBezTo>
                      <a:pt x="1" y="926"/>
                      <a:pt x="13" y="1019"/>
                      <a:pt x="48" y="1102"/>
                    </a:cubicBezTo>
                    <a:lnTo>
                      <a:pt x="1242" y="106"/>
                    </a:lnTo>
                    <a:cubicBezTo>
                      <a:pt x="1125" y="35"/>
                      <a:pt x="973" y="1"/>
                      <a:pt x="821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1875100" y="1961275"/>
                <a:ext cx="386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801" y="0"/>
                    </a:moveTo>
                    <a:cubicBezTo>
                      <a:pt x="589" y="0"/>
                      <a:pt x="375" y="79"/>
                      <a:pt x="211" y="237"/>
                    </a:cubicBezTo>
                    <a:cubicBezTo>
                      <a:pt x="105" y="343"/>
                      <a:pt x="35" y="484"/>
                      <a:pt x="0" y="612"/>
                    </a:cubicBezTo>
                    <a:lnTo>
                      <a:pt x="35" y="624"/>
                    </a:lnTo>
                    <a:lnTo>
                      <a:pt x="1218" y="484"/>
                    </a:lnTo>
                    <a:lnTo>
                      <a:pt x="1206" y="367"/>
                    </a:lnTo>
                    <a:lnTo>
                      <a:pt x="1347" y="495"/>
                    </a:lnTo>
                    <a:lnTo>
                      <a:pt x="1546" y="472"/>
                    </a:lnTo>
                    <a:cubicBezTo>
                      <a:pt x="1511" y="390"/>
                      <a:pt x="1453" y="308"/>
                      <a:pt x="1382" y="237"/>
                    </a:cubicBezTo>
                    <a:cubicBezTo>
                      <a:pt x="1224" y="79"/>
                      <a:pt x="1013" y="0"/>
                      <a:pt x="801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1874200" y="1974225"/>
                <a:ext cx="313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14" extrusionOk="0">
                    <a:moveTo>
                      <a:pt x="422" y="0"/>
                    </a:moveTo>
                    <a:cubicBezTo>
                      <a:pt x="270" y="0"/>
                      <a:pt x="130" y="47"/>
                      <a:pt x="1" y="118"/>
                    </a:cubicBezTo>
                    <a:lnTo>
                      <a:pt x="1208" y="1114"/>
                    </a:lnTo>
                    <a:cubicBezTo>
                      <a:pt x="1231" y="1020"/>
                      <a:pt x="1254" y="926"/>
                      <a:pt x="1254" y="833"/>
                    </a:cubicBezTo>
                    <a:cubicBezTo>
                      <a:pt x="1254" y="375"/>
                      <a:pt x="880" y="0"/>
                      <a:pt x="42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1513975" y="2078200"/>
                <a:ext cx="13750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55001" h="2472" extrusionOk="0">
                    <a:moveTo>
                      <a:pt x="2473" y="1"/>
                    </a:moveTo>
                    <a:cubicBezTo>
                      <a:pt x="610" y="1"/>
                      <a:pt x="1" y="2390"/>
                      <a:pt x="1" y="2390"/>
                    </a:cubicBezTo>
                    <a:lnTo>
                      <a:pt x="24402" y="2461"/>
                    </a:lnTo>
                    <a:lnTo>
                      <a:pt x="24402" y="2472"/>
                    </a:lnTo>
                    <a:lnTo>
                      <a:pt x="27495" y="2461"/>
                    </a:lnTo>
                    <a:lnTo>
                      <a:pt x="30587" y="2472"/>
                    </a:lnTo>
                    <a:lnTo>
                      <a:pt x="30587" y="2461"/>
                    </a:lnTo>
                    <a:lnTo>
                      <a:pt x="55000" y="2390"/>
                    </a:lnTo>
                    <a:cubicBezTo>
                      <a:pt x="55000" y="2390"/>
                      <a:pt x="54379" y="1"/>
                      <a:pt x="5252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563500" y="2106600"/>
                <a:ext cx="88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0"/>
                    </a:moveTo>
                    <a:cubicBezTo>
                      <a:pt x="82" y="0"/>
                      <a:pt x="0" y="83"/>
                      <a:pt x="0" y="177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7"/>
                    </a:cubicBezTo>
                    <a:cubicBezTo>
                      <a:pt x="352" y="83"/>
                      <a:pt x="269" y="0"/>
                      <a:pt x="17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1617650" y="2112450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7"/>
                    </a:cubicBezTo>
                    <a:cubicBezTo>
                      <a:pt x="1" y="271"/>
                      <a:pt x="83" y="352"/>
                      <a:pt x="177" y="352"/>
                    </a:cubicBezTo>
                    <a:cubicBezTo>
                      <a:pt x="271" y="352"/>
                      <a:pt x="352" y="271"/>
                      <a:pt x="352" y="177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2486575" y="20992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6" y="1"/>
                    </a:moveTo>
                    <a:cubicBezTo>
                      <a:pt x="82" y="1"/>
                      <a:pt x="1" y="83"/>
                      <a:pt x="1" y="176"/>
                    </a:cubicBezTo>
                    <a:cubicBezTo>
                      <a:pt x="1" y="270"/>
                      <a:pt x="82" y="352"/>
                      <a:pt x="176" y="352"/>
                    </a:cubicBezTo>
                    <a:cubicBezTo>
                      <a:pt x="270" y="352"/>
                      <a:pt x="352" y="270"/>
                      <a:pt x="352" y="176"/>
                    </a:cubicBezTo>
                    <a:cubicBezTo>
                      <a:pt x="352" y="83"/>
                      <a:pt x="270" y="1"/>
                      <a:pt x="176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2519975" y="2091075"/>
                <a:ext cx="88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83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3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2840625" y="2114200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71" y="1"/>
                      <a:pt x="1" y="83"/>
                      <a:pt x="1" y="177"/>
                    </a:cubicBezTo>
                    <a:cubicBezTo>
                      <a:pt x="1" y="282"/>
                      <a:pt x="71" y="352"/>
                      <a:pt x="177" y="352"/>
                    </a:cubicBezTo>
                    <a:cubicBezTo>
                      <a:pt x="271" y="352"/>
                      <a:pt x="352" y="282"/>
                      <a:pt x="352" y="177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>
                <a:off x="2804025" y="2112450"/>
                <a:ext cx="85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53" extrusionOk="0">
                    <a:moveTo>
                      <a:pt x="165" y="1"/>
                    </a:moveTo>
                    <a:cubicBezTo>
                      <a:pt x="71" y="1"/>
                      <a:pt x="1" y="83"/>
                      <a:pt x="1" y="177"/>
                    </a:cubicBezTo>
                    <a:cubicBezTo>
                      <a:pt x="1" y="271"/>
                      <a:pt x="71" y="352"/>
                      <a:pt x="165" y="352"/>
                    </a:cubicBezTo>
                    <a:cubicBezTo>
                      <a:pt x="270" y="352"/>
                      <a:pt x="340" y="271"/>
                      <a:pt x="340" y="177"/>
                    </a:cubicBezTo>
                    <a:cubicBezTo>
                      <a:pt x="340" y="83"/>
                      <a:pt x="270" y="1"/>
                      <a:pt x="16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>
                <a:off x="2821300" y="20910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>
                <a:off x="2077175" y="2113925"/>
                <a:ext cx="88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71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81" y="352"/>
                      <a:pt x="351" y="270"/>
                      <a:pt x="351" y="176"/>
                    </a:cubicBezTo>
                    <a:cubicBezTo>
                      <a:pt x="351" y="71"/>
                      <a:pt x="281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1930425" y="20910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>
                <a:off x="1826750" y="2106600"/>
                <a:ext cx="88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2" extrusionOk="0">
                    <a:moveTo>
                      <a:pt x="177" y="0"/>
                    </a:moveTo>
                    <a:cubicBezTo>
                      <a:pt x="83" y="0"/>
                      <a:pt x="1" y="83"/>
                      <a:pt x="1" y="177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7"/>
                    </a:cubicBezTo>
                    <a:cubicBezTo>
                      <a:pt x="352" y="83"/>
                      <a:pt x="271" y="0"/>
                      <a:pt x="177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>
                <a:off x="2330200" y="2102800"/>
                <a:ext cx="88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1"/>
                    </a:moveTo>
                    <a:cubicBezTo>
                      <a:pt x="82" y="1"/>
                      <a:pt x="0" y="82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2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>
                <a:off x="2050800" y="2104850"/>
                <a:ext cx="8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1" extrusionOk="0">
                    <a:moveTo>
                      <a:pt x="176" y="0"/>
                    </a:moveTo>
                    <a:cubicBezTo>
                      <a:pt x="71" y="0"/>
                      <a:pt x="1" y="70"/>
                      <a:pt x="1" y="164"/>
                    </a:cubicBezTo>
                    <a:cubicBezTo>
                      <a:pt x="1" y="270"/>
                      <a:pt x="71" y="340"/>
                      <a:pt x="176" y="340"/>
                    </a:cubicBezTo>
                    <a:cubicBezTo>
                      <a:pt x="270" y="340"/>
                      <a:pt x="340" y="270"/>
                      <a:pt x="340" y="164"/>
                    </a:cubicBezTo>
                    <a:cubicBezTo>
                      <a:pt x="340" y="70"/>
                      <a:pt x="270" y="0"/>
                      <a:pt x="17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6"/>
              <p:cNvSpPr/>
              <p:nvPr/>
            </p:nvSpPr>
            <p:spPr>
              <a:xfrm>
                <a:off x="2106725" y="163305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lnTo>
                      <a:pt x="1" y="82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6"/>
              <p:cNvSpPr/>
              <p:nvPr/>
            </p:nvSpPr>
            <p:spPr>
              <a:xfrm>
                <a:off x="2070725" y="1596425"/>
                <a:ext cx="12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232" extrusionOk="0">
                    <a:moveTo>
                      <a:pt x="0" y="1"/>
                    </a:moveTo>
                    <a:lnTo>
                      <a:pt x="0" y="1231"/>
                    </a:lnTo>
                    <a:cubicBezTo>
                      <a:pt x="12" y="1067"/>
                      <a:pt x="47" y="470"/>
                      <a:pt x="0" y="1"/>
                    </a:cubicBez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6"/>
              <p:cNvSpPr/>
              <p:nvPr/>
            </p:nvSpPr>
            <p:spPr>
              <a:xfrm>
                <a:off x="2106450" y="1635100"/>
                <a:ext cx="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9" extrusionOk="0">
                    <a:moveTo>
                      <a:pt x="12" y="0"/>
                    </a:moveTo>
                    <a:cubicBezTo>
                      <a:pt x="12" y="36"/>
                      <a:pt x="0" y="71"/>
                      <a:pt x="0" y="71"/>
                    </a:cubicBezTo>
                    <a:lnTo>
                      <a:pt x="0" y="294"/>
                    </a:lnTo>
                    <a:cubicBezTo>
                      <a:pt x="0" y="294"/>
                      <a:pt x="0" y="305"/>
                      <a:pt x="12" y="328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6"/>
              <p:cNvSpPr/>
              <p:nvPr/>
            </p:nvSpPr>
            <p:spPr>
              <a:xfrm>
                <a:off x="2070425" y="1627200"/>
                <a:ext cx="3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06" extrusionOk="0">
                    <a:moveTo>
                      <a:pt x="12" y="0"/>
                    </a:moveTo>
                    <a:cubicBezTo>
                      <a:pt x="0" y="35"/>
                      <a:pt x="0" y="47"/>
                      <a:pt x="0" y="47"/>
                    </a:cubicBezTo>
                    <a:lnTo>
                      <a:pt x="0" y="282"/>
                    </a:lnTo>
                    <a:cubicBezTo>
                      <a:pt x="0" y="282"/>
                      <a:pt x="0" y="293"/>
                      <a:pt x="12" y="305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6"/>
              <p:cNvSpPr/>
              <p:nvPr/>
            </p:nvSpPr>
            <p:spPr>
              <a:xfrm>
                <a:off x="2020050" y="1558950"/>
                <a:ext cx="1892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1" name="Google Shape;681;p16"/>
          <p:cNvGrpSpPr/>
          <p:nvPr/>
        </p:nvGrpSpPr>
        <p:grpSpPr>
          <a:xfrm>
            <a:off x="2248420" y="1308141"/>
            <a:ext cx="1858480" cy="872017"/>
            <a:chOff x="3360573" y="4084181"/>
            <a:chExt cx="2080000" cy="975956"/>
          </a:xfrm>
        </p:grpSpPr>
        <p:sp>
          <p:nvSpPr>
            <p:cNvPr id="682" name="Google Shape;682;p16"/>
            <p:cNvSpPr/>
            <p:nvPr/>
          </p:nvSpPr>
          <p:spPr>
            <a:xfrm>
              <a:off x="3574128" y="4377872"/>
              <a:ext cx="881186" cy="61098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400470" y="4575053"/>
              <a:ext cx="544912" cy="434183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4204962" y="4351778"/>
              <a:ext cx="881602" cy="610488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951547" y="4183679"/>
              <a:ext cx="877669" cy="805172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92978" y="4183831"/>
              <a:ext cx="902439" cy="791709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430573" y="4473134"/>
              <a:ext cx="881223" cy="515717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89007" y="4591881"/>
              <a:ext cx="643692" cy="376587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4494266" y="4377872"/>
              <a:ext cx="881602" cy="61098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4457469" y="4653902"/>
              <a:ext cx="537840" cy="314566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590360" y="4084181"/>
              <a:ext cx="169271" cy="169687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5060432" y="4598197"/>
              <a:ext cx="120524" cy="48633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086526" y="4638813"/>
              <a:ext cx="96624" cy="85997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5063079" y="4701741"/>
              <a:ext cx="49201" cy="55856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5099421" y="4701741"/>
              <a:ext cx="49163" cy="55403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5097644" y="4754421"/>
              <a:ext cx="18190" cy="217602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5098930" y="4773519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5098930" y="4828430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5095867" y="4883379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5095867" y="4938290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5025413" y="4724091"/>
              <a:ext cx="79757" cy="32145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5042695" y="4751358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5106040" y="4723978"/>
              <a:ext cx="79757" cy="32258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5104716" y="4750904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914826" y="4672508"/>
              <a:ext cx="54495" cy="6160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3955102" y="4672508"/>
              <a:ext cx="54079" cy="6160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952908" y="4730974"/>
              <a:ext cx="20421" cy="241049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3954686" y="4752228"/>
              <a:ext cx="16867" cy="7148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3954686" y="4812925"/>
              <a:ext cx="16867" cy="711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951131" y="4874038"/>
              <a:ext cx="23976" cy="6694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951131" y="4934773"/>
              <a:ext cx="23976" cy="711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873151" y="4697052"/>
              <a:ext cx="88644" cy="36154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892211" y="4727419"/>
              <a:ext cx="71362" cy="62966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962665" y="4697052"/>
              <a:ext cx="88153" cy="35738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960888" y="4726966"/>
              <a:ext cx="71324" cy="62966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3874929" y="4773519"/>
              <a:ext cx="36380" cy="40767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3901930" y="4773519"/>
              <a:ext cx="35964" cy="40767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3900645" y="4812471"/>
              <a:ext cx="13312" cy="159552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3901514" y="4826199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3901514" y="4866550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899283" y="4906826"/>
              <a:ext cx="15581" cy="4916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3899283" y="4947177"/>
              <a:ext cx="15581" cy="4878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3847473" y="47897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3860293" y="4809824"/>
              <a:ext cx="47007" cy="41675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906847" y="47897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3905485" y="4809370"/>
              <a:ext cx="47461" cy="42129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3360573" y="4966653"/>
              <a:ext cx="2080000" cy="93485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4831825" y="499853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4882349" y="4986129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4212525" y="5020694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3990537" y="49861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3833708" y="5009614"/>
              <a:ext cx="13350" cy="13312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4595276" y="5003865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4172628" y="5006966"/>
              <a:ext cx="12858" cy="12896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4257226" y="4293274"/>
              <a:ext cx="38" cy="3139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16"/>
          <p:cNvSpPr/>
          <p:nvPr/>
        </p:nvSpPr>
        <p:spPr>
          <a:xfrm>
            <a:off x="2248418" y="1127600"/>
            <a:ext cx="489600" cy="48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7" name="Google Shape;737;p16"/>
          <p:cNvSpPr/>
          <p:nvPr/>
        </p:nvSpPr>
        <p:spPr>
          <a:xfrm>
            <a:off x="5037118" y="1127600"/>
            <a:ext cx="489600" cy="48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854068" y="3071025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9" name="Google Shape;739;p16"/>
          <p:cNvSpPr/>
          <p:nvPr/>
        </p:nvSpPr>
        <p:spPr>
          <a:xfrm>
            <a:off x="3642768" y="3071025"/>
            <a:ext cx="489600" cy="4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0" name="Google Shape;740;p16"/>
          <p:cNvSpPr/>
          <p:nvPr/>
        </p:nvSpPr>
        <p:spPr>
          <a:xfrm>
            <a:off x="6431468" y="3071025"/>
            <a:ext cx="489600" cy="4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41" name="Google Shape;741;p16"/>
          <p:cNvGrpSpPr/>
          <p:nvPr/>
        </p:nvGrpSpPr>
        <p:grpSpPr>
          <a:xfrm>
            <a:off x="2107718" y="2196525"/>
            <a:ext cx="2139913" cy="669975"/>
            <a:chOff x="2107718" y="2196525"/>
            <a:chExt cx="2139913" cy="669975"/>
          </a:xfrm>
        </p:grpSpPr>
        <p:sp>
          <p:nvSpPr>
            <p:cNvPr id="742" name="Google Shape;742;p16"/>
            <p:cNvSpPr txBox="1"/>
            <p:nvPr/>
          </p:nvSpPr>
          <p:spPr>
            <a:xfrm>
              <a:off x="2107718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3" name="Google Shape;743;p16"/>
            <p:cNvSpPr txBox="1"/>
            <p:nvPr/>
          </p:nvSpPr>
          <p:spPr>
            <a:xfrm>
              <a:off x="2107732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Google Shape;744;p16"/>
          <p:cNvGrpSpPr/>
          <p:nvPr/>
        </p:nvGrpSpPr>
        <p:grpSpPr>
          <a:xfrm>
            <a:off x="4896393" y="2196525"/>
            <a:ext cx="2139913" cy="669975"/>
            <a:chOff x="4896393" y="2196525"/>
            <a:chExt cx="2139913" cy="669975"/>
          </a:xfrm>
        </p:grpSpPr>
        <p:sp>
          <p:nvSpPr>
            <p:cNvPr id="745" name="Google Shape;745;p16"/>
            <p:cNvSpPr txBox="1"/>
            <p:nvPr/>
          </p:nvSpPr>
          <p:spPr>
            <a:xfrm>
              <a:off x="4896393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16"/>
            <p:cNvSpPr txBox="1"/>
            <p:nvPr/>
          </p:nvSpPr>
          <p:spPr>
            <a:xfrm>
              <a:off x="4896407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7" name="Google Shape;747;p16"/>
          <p:cNvGrpSpPr/>
          <p:nvPr/>
        </p:nvGrpSpPr>
        <p:grpSpPr>
          <a:xfrm>
            <a:off x="713343" y="4151875"/>
            <a:ext cx="2139913" cy="669975"/>
            <a:chOff x="713343" y="4151875"/>
            <a:chExt cx="2139913" cy="669975"/>
          </a:xfrm>
        </p:grpSpPr>
        <p:sp>
          <p:nvSpPr>
            <p:cNvPr id="748" name="Google Shape;748;p16"/>
            <p:cNvSpPr txBox="1"/>
            <p:nvPr/>
          </p:nvSpPr>
          <p:spPr>
            <a:xfrm>
              <a:off x="7133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9" name="Google Shape;749;p16"/>
            <p:cNvSpPr txBox="1"/>
            <p:nvPr/>
          </p:nvSpPr>
          <p:spPr>
            <a:xfrm>
              <a:off x="7133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big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3502043" y="4151875"/>
            <a:ext cx="2139913" cy="669975"/>
            <a:chOff x="3502043" y="4151875"/>
            <a:chExt cx="2139913" cy="669975"/>
          </a:xfrm>
        </p:grpSpPr>
        <p:sp>
          <p:nvSpPr>
            <p:cNvPr id="751" name="Google Shape;751;p16"/>
            <p:cNvSpPr txBox="1"/>
            <p:nvPr/>
          </p:nvSpPr>
          <p:spPr>
            <a:xfrm>
              <a:off x="35020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2" name="Google Shape;752;p16"/>
            <p:cNvSpPr txBox="1"/>
            <p:nvPr/>
          </p:nvSpPr>
          <p:spPr>
            <a:xfrm>
              <a:off x="35020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16"/>
          <p:cNvGrpSpPr/>
          <p:nvPr/>
        </p:nvGrpSpPr>
        <p:grpSpPr>
          <a:xfrm>
            <a:off x="6290743" y="4151875"/>
            <a:ext cx="2139913" cy="669975"/>
            <a:chOff x="6290743" y="4151875"/>
            <a:chExt cx="2139913" cy="669975"/>
          </a:xfrm>
        </p:grpSpPr>
        <p:sp>
          <p:nvSpPr>
            <p:cNvPr id="754" name="Google Shape;754;p16"/>
            <p:cNvSpPr txBox="1"/>
            <p:nvPr/>
          </p:nvSpPr>
          <p:spPr>
            <a:xfrm>
              <a:off x="62907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5" name="Google Shape;755;p16"/>
            <p:cNvSpPr txBox="1"/>
            <p:nvPr/>
          </p:nvSpPr>
          <p:spPr>
            <a:xfrm>
              <a:off x="62907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6" name="Google Shape;756;p16"/>
          <p:cNvCxnSpPr/>
          <p:nvPr/>
        </p:nvCxnSpPr>
        <p:spPr>
          <a:xfrm>
            <a:off x="4147425" y="185817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6996300" y="1858175"/>
            <a:ext cx="1702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472450" y="3823525"/>
            <a:ext cx="381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2783163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5571850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8E6A3A3-308F-48C2-A392-A7F62EE67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4F346E-A164-4A26-8FE2-A903ECFC2518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6DB15FA8-6798-4EC2-A790-0C6BE0A5CBEE}"/>
              </a:ext>
            </a:extLst>
          </p:cNvPr>
          <p:cNvSpPr/>
          <p:nvPr/>
        </p:nvSpPr>
        <p:spPr>
          <a:xfrm>
            <a:off x="6852116" y="407404"/>
            <a:ext cx="2007632" cy="3420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761" name="Flecha: cheurón 760">
            <a:extLst>
              <a:ext uri="{FF2B5EF4-FFF2-40B4-BE49-F238E27FC236}">
                <a16:creationId xmlns:a16="http://schemas.microsoft.com/office/drawing/2014/main" id="{8A181F0E-6DC5-4D1B-92AE-B8C0CFD89455}"/>
              </a:ext>
            </a:extLst>
          </p:cNvPr>
          <p:cNvSpPr/>
          <p:nvPr/>
        </p:nvSpPr>
        <p:spPr>
          <a:xfrm rot="10800000">
            <a:off x="284252" y="422576"/>
            <a:ext cx="2139901" cy="3420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200" dirty="0" err="1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200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rgbClr val="ED69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43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1936205E-7630-42E4-BCF0-5215966D92E7}"/>
              </a:ext>
            </a:extLst>
          </p:cNvPr>
          <p:cNvSpPr/>
          <p:nvPr/>
        </p:nvSpPr>
        <p:spPr>
          <a:xfrm>
            <a:off x="3610678" y="-13992"/>
            <a:ext cx="5260104" cy="5145950"/>
          </a:xfrm>
          <a:prstGeom prst="chevron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252CF6D5-9296-4E7D-9C9B-9573CB5DA8D9}"/>
              </a:ext>
            </a:extLst>
          </p:cNvPr>
          <p:cNvSpPr/>
          <p:nvPr/>
        </p:nvSpPr>
        <p:spPr>
          <a:xfrm>
            <a:off x="4138908" y="-13992"/>
            <a:ext cx="5005092" cy="5005092"/>
          </a:xfrm>
          <a:prstGeom prst="teardrop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5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39399" y="472913"/>
            <a:ext cx="4067947" cy="7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500" dirty="0">
                <a:solidFill>
                  <a:srgbClr val="FF0000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877747" y="1493363"/>
            <a:ext cx="4157303" cy="42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r>
              <a:rPr lang="es-PE" sz="1600" dirty="0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16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1600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746" y="2247680"/>
            <a:ext cx="2988923" cy="1594415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>
              <a:defPPr/>
            </a:lstStyle>
            <a:p>
              <a:pPr lvl="0"/>
              <a:r>
                <a:rPr lang="es-PE" sz="1600" dirty="0">
                  <a:solidFill>
                    <a:srgbClr val="FF000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1600" dirty="0">
                  <a:solidFill>
                    <a:srgbClr val="FF000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1600" dirty="0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>
              <a:defPPr/>
            </a:lstStyle>
            <a:p>
              <a:pPr marL="285710" indent="-285710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285710" indent="-285710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285710" indent="-285710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877747" y="3362615"/>
            <a:ext cx="2116916" cy="30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r>
              <a:rPr lang="en" sz="1600" dirty="0">
                <a:solidFill>
                  <a:srgbClr val="FF000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1600" dirty="0">
              <a:solidFill>
                <a:srgbClr val="FF000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877746" y="3671214"/>
            <a:ext cx="2645147" cy="68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pPr marL="285710" indent="-285710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285710" indent="-285710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285710" indent="-285710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285710" indent="-285710">
              <a:buFont typeface="Arial" panose="020B0604020202020204" pitchFamily="34" charset="0"/>
              <a:buChar char="•"/>
            </a:pPr>
            <a:endParaRPr lang="es-PE" sz="1500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7470146" y="4901126"/>
            <a:ext cx="16738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9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9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8712121" y="4572262"/>
            <a:ext cx="317323" cy="31732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D694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D42063A8-52D1-4E45-97F9-0E158F32705A}"/>
              </a:ext>
            </a:extLst>
          </p:cNvPr>
          <p:cNvSpPr/>
          <p:nvPr/>
        </p:nvSpPr>
        <p:spPr>
          <a:xfrm>
            <a:off x="4546521" y="393621"/>
            <a:ext cx="4189866" cy="4189866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76509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-1187210" y="178449"/>
            <a:ext cx="5670815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07E50"/>
                </a:solidFill>
              </a:rPr>
              <a:t>RESOURCES</a:t>
            </a:r>
            <a:endParaRPr lang="ko-KR" altLang="en-US" sz="4000" b="1" dirty="0">
              <a:solidFill>
                <a:srgbClr val="007E50"/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7E45D3D-0005-4DA8-824E-9B7C9515F688}"/>
              </a:ext>
            </a:extLst>
          </p:cNvPr>
          <p:cNvSpPr/>
          <p:nvPr/>
        </p:nvSpPr>
        <p:spPr>
          <a:xfrm>
            <a:off x="5225955" y="489841"/>
            <a:ext cx="214981" cy="570917"/>
          </a:xfrm>
          <a:custGeom>
            <a:avLst/>
            <a:gdLst>
              <a:gd name="connsiteX0" fmla="*/ 151906 w 214981"/>
              <a:gd name="connsiteY0" fmla="*/ 79 h 570917"/>
              <a:gd name="connsiteX1" fmla="*/ 136018 w 214981"/>
              <a:gd name="connsiteY1" fmla="*/ 22258 h 570917"/>
              <a:gd name="connsiteX2" fmla="*/ 131535 w 214981"/>
              <a:gd name="connsiteY2" fmla="*/ 340238 h 570917"/>
              <a:gd name="connsiteX3" fmla="*/ 213016 w 214981"/>
              <a:gd name="connsiteY3" fmla="*/ 502650 h 570917"/>
              <a:gd name="connsiteX4" fmla="*/ 204601 w 214981"/>
              <a:gd name="connsiteY4" fmla="*/ 570918 h 570917"/>
              <a:gd name="connsiteX5" fmla="*/ 196736 w 214981"/>
              <a:gd name="connsiteY5" fmla="*/ 568873 h 570917"/>
              <a:gd name="connsiteX6" fmla="*/ 73807 w 214981"/>
              <a:gd name="connsiteY6" fmla="*/ 385777 h 570917"/>
              <a:gd name="connsiteX7" fmla="*/ 1056 w 214981"/>
              <a:gd name="connsiteY7" fmla="*/ 169490 h 570917"/>
              <a:gd name="connsiteX8" fmla="*/ 128389 w 214981"/>
              <a:gd name="connsiteY8" fmla="*/ 0 h 570917"/>
              <a:gd name="connsiteX9" fmla="*/ 151984 w 214981"/>
              <a:gd name="connsiteY9" fmla="*/ 0 h 5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981" h="570917">
                <a:moveTo>
                  <a:pt x="151906" y="79"/>
                </a:moveTo>
                <a:cubicBezTo>
                  <a:pt x="146636" y="7472"/>
                  <a:pt x="142074" y="15494"/>
                  <a:pt x="136018" y="22258"/>
                </a:cubicBezTo>
                <a:cubicBezTo>
                  <a:pt x="53436" y="113963"/>
                  <a:pt x="50526" y="246095"/>
                  <a:pt x="131535" y="340238"/>
                </a:cubicBezTo>
                <a:cubicBezTo>
                  <a:pt x="172669" y="387979"/>
                  <a:pt x="202477" y="440124"/>
                  <a:pt x="213016" y="502650"/>
                </a:cubicBezTo>
                <a:cubicBezTo>
                  <a:pt x="217028" y="526402"/>
                  <a:pt x="215219" y="549053"/>
                  <a:pt x="204601" y="570918"/>
                </a:cubicBezTo>
                <a:cubicBezTo>
                  <a:pt x="201219" y="570131"/>
                  <a:pt x="197129" y="570131"/>
                  <a:pt x="196736" y="568873"/>
                </a:cubicBezTo>
                <a:cubicBezTo>
                  <a:pt x="172984" y="496201"/>
                  <a:pt x="127446" y="439337"/>
                  <a:pt x="73807" y="385777"/>
                </a:cubicBezTo>
                <a:cubicBezTo>
                  <a:pt x="15055" y="327183"/>
                  <a:pt x="-5079" y="251679"/>
                  <a:pt x="1056" y="169490"/>
                </a:cubicBezTo>
                <a:cubicBezTo>
                  <a:pt x="7269" y="85964"/>
                  <a:pt x="56268" y="34213"/>
                  <a:pt x="128389" y="0"/>
                </a:cubicBezTo>
                <a:cubicBezTo>
                  <a:pt x="136254" y="0"/>
                  <a:pt x="144119" y="0"/>
                  <a:pt x="151984" y="0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2A1DB69-18D1-4479-B9CB-BEC36CED53FB}"/>
              </a:ext>
            </a:extLst>
          </p:cNvPr>
          <p:cNvSpPr/>
          <p:nvPr/>
        </p:nvSpPr>
        <p:spPr>
          <a:xfrm>
            <a:off x="4818567" y="3792655"/>
            <a:ext cx="1674927" cy="1089062"/>
          </a:xfrm>
          <a:custGeom>
            <a:avLst/>
            <a:gdLst>
              <a:gd name="connsiteX0" fmla="*/ 588315 w 1674927"/>
              <a:gd name="connsiteY0" fmla="*/ 748194 h 1089062"/>
              <a:gd name="connsiteX1" fmla="*/ 575023 w 1674927"/>
              <a:gd name="connsiteY1" fmla="*/ 811743 h 1089062"/>
              <a:gd name="connsiteX2" fmla="*/ 561024 w 1674927"/>
              <a:gd name="connsiteY2" fmla="*/ 904707 h 1089062"/>
              <a:gd name="connsiteX3" fmla="*/ 520519 w 1674927"/>
              <a:gd name="connsiteY3" fmla="*/ 939313 h 1089062"/>
              <a:gd name="connsiteX4" fmla="*/ 498025 w 1674927"/>
              <a:gd name="connsiteY4" fmla="*/ 894168 h 1089062"/>
              <a:gd name="connsiteX5" fmla="*/ 503374 w 1674927"/>
              <a:gd name="connsiteY5" fmla="*/ 842416 h 1089062"/>
              <a:gd name="connsiteX6" fmla="*/ 496374 w 1674927"/>
              <a:gd name="connsiteY6" fmla="*/ 846585 h 1089062"/>
              <a:gd name="connsiteX7" fmla="*/ 474509 w 1674927"/>
              <a:gd name="connsiteY7" fmla="*/ 885752 h 1089062"/>
              <a:gd name="connsiteX8" fmla="*/ 459566 w 1674927"/>
              <a:gd name="connsiteY8" fmla="*/ 840922 h 1089062"/>
              <a:gd name="connsiteX9" fmla="*/ 405297 w 1674927"/>
              <a:gd name="connsiteY9" fmla="*/ 690072 h 1089062"/>
              <a:gd name="connsiteX10" fmla="*/ 380680 w 1674927"/>
              <a:gd name="connsiteY10" fmla="*/ 611580 h 1089062"/>
              <a:gd name="connsiteX11" fmla="*/ 371321 w 1674927"/>
              <a:gd name="connsiteY11" fmla="*/ 673792 h 1089062"/>
              <a:gd name="connsiteX12" fmla="*/ 368568 w 1674927"/>
              <a:gd name="connsiteY12" fmla="*/ 712881 h 1089062"/>
              <a:gd name="connsiteX13" fmla="*/ 334119 w 1674927"/>
              <a:gd name="connsiteY13" fmla="*/ 750475 h 1089062"/>
              <a:gd name="connsiteX14" fmla="*/ 295109 w 1674927"/>
              <a:gd name="connsiteY14" fmla="*/ 717521 h 1089062"/>
              <a:gd name="connsiteX15" fmla="*/ 293615 w 1674927"/>
              <a:gd name="connsiteY15" fmla="*/ 624321 h 1089062"/>
              <a:gd name="connsiteX16" fmla="*/ 291334 w 1674927"/>
              <a:gd name="connsiteY16" fmla="*/ 541896 h 1089062"/>
              <a:gd name="connsiteX17" fmla="*/ 251223 w 1674927"/>
              <a:gd name="connsiteY17" fmla="*/ 610793 h 1089062"/>
              <a:gd name="connsiteX18" fmla="*/ 249964 w 1674927"/>
              <a:gd name="connsiteY18" fmla="*/ 662230 h 1089062"/>
              <a:gd name="connsiteX19" fmla="*/ 255706 w 1674927"/>
              <a:gd name="connsiteY19" fmla="*/ 794283 h 1089062"/>
              <a:gd name="connsiteX20" fmla="*/ 241863 w 1674927"/>
              <a:gd name="connsiteY20" fmla="*/ 830776 h 1089062"/>
              <a:gd name="connsiteX21" fmla="*/ 188539 w 1674927"/>
              <a:gd name="connsiteY21" fmla="*/ 834551 h 1089062"/>
              <a:gd name="connsiteX22" fmla="*/ 170056 w 1674927"/>
              <a:gd name="connsiteY22" fmla="*/ 730577 h 1089062"/>
              <a:gd name="connsiteX23" fmla="*/ 190584 w 1674927"/>
              <a:gd name="connsiteY23" fmla="*/ 657826 h 1089062"/>
              <a:gd name="connsiteX24" fmla="*/ 141978 w 1674927"/>
              <a:gd name="connsiteY24" fmla="*/ 838720 h 1089062"/>
              <a:gd name="connsiteX25" fmla="*/ 84485 w 1674927"/>
              <a:gd name="connsiteY25" fmla="*/ 910291 h 1089062"/>
              <a:gd name="connsiteX26" fmla="*/ 57273 w 1674927"/>
              <a:gd name="connsiteY26" fmla="*/ 877888 h 1089062"/>
              <a:gd name="connsiteX27" fmla="*/ 18970 w 1674927"/>
              <a:gd name="connsiteY27" fmla="*/ 706903 h 1089062"/>
              <a:gd name="connsiteX28" fmla="*/ 12914 w 1674927"/>
              <a:gd name="connsiteY28" fmla="*/ 481808 h 1089062"/>
              <a:gd name="connsiteX29" fmla="*/ 31318 w 1674927"/>
              <a:gd name="connsiteY29" fmla="*/ 349677 h 1089062"/>
              <a:gd name="connsiteX30" fmla="*/ 41857 w 1674927"/>
              <a:gd name="connsiteY30" fmla="*/ 324037 h 1089062"/>
              <a:gd name="connsiteX31" fmla="*/ 60576 w 1674927"/>
              <a:gd name="connsiteY31" fmla="*/ 346294 h 1089062"/>
              <a:gd name="connsiteX32" fmla="*/ 70958 w 1674927"/>
              <a:gd name="connsiteY32" fmla="*/ 443820 h 1089062"/>
              <a:gd name="connsiteX33" fmla="*/ 78272 w 1674927"/>
              <a:gd name="connsiteY33" fmla="*/ 468909 h 1089062"/>
              <a:gd name="connsiteX34" fmla="*/ 102496 w 1674927"/>
              <a:gd name="connsiteY34" fmla="*/ 451371 h 1089062"/>
              <a:gd name="connsiteX35" fmla="*/ 108945 w 1674927"/>
              <a:gd name="connsiteY35" fmla="*/ 454674 h 1089062"/>
              <a:gd name="connsiteX36" fmla="*/ 121844 w 1674927"/>
              <a:gd name="connsiteY36" fmla="*/ 479449 h 1089062"/>
              <a:gd name="connsiteX37" fmla="*/ 139068 w 1674927"/>
              <a:gd name="connsiteY37" fmla="*/ 448539 h 1089062"/>
              <a:gd name="connsiteX38" fmla="*/ 135136 w 1674927"/>
              <a:gd name="connsiteY38" fmla="*/ 421405 h 1089062"/>
              <a:gd name="connsiteX39" fmla="*/ 158573 w 1674927"/>
              <a:gd name="connsiteY39" fmla="*/ 272914 h 1089062"/>
              <a:gd name="connsiteX40" fmla="*/ 160540 w 1674927"/>
              <a:gd name="connsiteY40" fmla="*/ 207478 h 1089062"/>
              <a:gd name="connsiteX41" fmla="*/ 148113 w 1674927"/>
              <a:gd name="connsiteY41" fmla="*/ 128356 h 1089062"/>
              <a:gd name="connsiteX42" fmla="*/ 162270 w 1674927"/>
              <a:gd name="connsiteY42" fmla="*/ 113649 h 1089062"/>
              <a:gd name="connsiteX43" fmla="*/ 172337 w 1674927"/>
              <a:gd name="connsiteY43" fmla="*/ 128749 h 1089062"/>
              <a:gd name="connsiteX44" fmla="*/ 171079 w 1674927"/>
              <a:gd name="connsiteY44" fmla="*/ 159816 h 1089062"/>
              <a:gd name="connsiteX45" fmla="*/ 171079 w 1674927"/>
              <a:gd name="connsiteY45" fmla="*/ 186164 h 1089062"/>
              <a:gd name="connsiteX46" fmla="*/ 183427 w 1674927"/>
              <a:gd name="connsiteY46" fmla="*/ 319239 h 1089062"/>
              <a:gd name="connsiteX47" fmla="*/ 191842 w 1674927"/>
              <a:gd name="connsiteY47" fmla="*/ 397967 h 1089062"/>
              <a:gd name="connsiteX48" fmla="*/ 213156 w 1674927"/>
              <a:gd name="connsiteY48" fmla="*/ 418888 h 1089062"/>
              <a:gd name="connsiteX49" fmla="*/ 238324 w 1674927"/>
              <a:gd name="connsiteY49" fmla="*/ 397260 h 1089062"/>
              <a:gd name="connsiteX50" fmla="*/ 252796 w 1674927"/>
              <a:gd name="connsiteY50" fmla="*/ 298554 h 1089062"/>
              <a:gd name="connsiteX51" fmla="*/ 248706 w 1674927"/>
              <a:gd name="connsiteY51" fmla="*/ 138030 h 1089062"/>
              <a:gd name="connsiteX52" fmla="*/ 271200 w 1674927"/>
              <a:gd name="connsiteY52" fmla="*/ 162018 h 1089062"/>
              <a:gd name="connsiteX53" fmla="*/ 292907 w 1674927"/>
              <a:gd name="connsiteY53" fmla="*/ 41920 h 1089062"/>
              <a:gd name="connsiteX54" fmla="*/ 305255 w 1674927"/>
              <a:gd name="connsiteY54" fmla="*/ 231151 h 1089062"/>
              <a:gd name="connsiteX55" fmla="*/ 309502 w 1674927"/>
              <a:gd name="connsiteY55" fmla="*/ 296352 h 1089062"/>
              <a:gd name="connsiteX56" fmla="*/ 338996 w 1674927"/>
              <a:gd name="connsiteY56" fmla="*/ 317981 h 1089062"/>
              <a:gd name="connsiteX57" fmla="*/ 360546 w 1674927"/>
              <a:gd name="connsiteY57" fmla="*/ 288802 h 1089062"/>
              <a:gd name="connsiteX58" fmla="*/ 362433 w 1674927"/>
              <a:gd name="connsiteY58" fmla="*/ 214163 h 1089062"/>
              <a:gd name="connsiteX59" fmla="*/ 381860 w 1674927"/>
              <a:gd name="connsiteY59" fmla="*/ 155569 h 1089062"/>
              <a:gd name="connsiteX60" fmla="*/ 399477 w 1674927"/>
              <a:gd name="connsiteY60" fmla="*/ 143693 h 1089062"/>
              <a:gd name="connsiteX61" fmla="*/ 404354 w 1674927"/>
              <a:gd name="connsiteY61" fmla="*/ 164378 h 1089062"/>
              <a:gd name="connsiteX62" fmla="*/ 435578 w 1674927"/>
              <a:gd name="connsiteY62" fmla="*/ 288094 h 1089062"/>
              <a:gd name="connsiteX63" fmla="*/ 471599 w 1674927"/>
              <a:gd name="connsiteY63" fmla="*/ 374530 h 1089062"/>
              <a:gd name="connsiteX64" fmla="*/ 471992 w 1674927"/>
              <a:gd name="connsiteY64" fmla="*/ 441461 h 1089062"/>
              <a:gd name="connsiteX65" fmla="*/ 508171 w 1674927"/>
              <a:gd name="connsiteY65" fmla="*/ 353766 h 1089062"/>
              <a:gd name="connsiteX66" fmla="*/ 522879 w 1674927"/>
              <a:gd name="connsiteY66" fmla="*/ 395765 h 1089062"/>
              <a:gd name="connsiteX67" fmla="*/ 513362 w 1674927"/>
              <a:gd name="connsiteY67" fmla="*/ 477639 h 1089062"/>
              <a:gd name="connsiteX68" fmla="*/ 527912 w 1674927"/>
              <a:gd name="connsiteY68" fmla="*/ 506347 h 1089062"/>
              <a:gd name="connsiteX69" fmla="*/ 552687 w 1674927"/>
              <a:gd name="connsiteY69" fmla="*/ 486684 h 1089062"/>
              <a:gd name="connsiteX70" fmla="*/ 565743 w 1674927"/>
              <a:gd name="connsiteY70" fmla="*/ 405832 h 1089062"/>
              <a:gd name="connsiteX71" fmla="*/ 580686 w 1674927"/>
              <a:gd name="connsiteY71" fmla="*/ 321520 h 1089062"/>
              <a:gd name="connsiteX72" fmla="*/ 604832 w 1674927"/>
              <a:gd name="connsiteY72" fmla="*/ 306105 h 1089062"/>
              <a:gd name="connsiteX73" fmla="*/ 609629 w 1674927"/>
              <a:gd name="connsiteY73" fmla="*/ 330014 h 1089062"/>
              <a:gd name="connsiteX74" fmla="*/ 611674 w 1674927"/>
              <a:gd name="connsiteY74" fmla="*/ 407563 h 1089062"/>
              <a:gd name="connsiteX75" fmla="*/ 644314 w 1674927"/>
              <a:gd name="connsiteY75" fmla="*/ 436899 h 1089062"/>
              <a:gd name="connsiteX76" fmla="*/ 672706 w 1674927"/>
              <a:gd name="connsiteY76" fmla="*/ 403158 h 1089062"/>
              <a:gd name="connsiteX77" fmla="*/ 665549 w 1674927"/>
              <a:gd name="connsiteY77" fmla="*/ 317823 h 1089062"/>
              <a:gd name="connsiteX78" fmla="*/ 683403 w 1674927"/>
              <a:gd name="connsiteY78" fmla="*/ 181524 h 1089062"/>
              <a:gd name="connsiteX79" fmla="*/ 738851 w 1674927"/>
              <a:gd name="connsiteY79" fmla="*/ 152187 h 1089062"/>
              <a:gd name="connsiteX80" fmla="*/ 768659 w 1674927"/>
              <a:gd name="connsiteY80" fmla="*/ 415506 h 1089062"/>
              <a:gd name="connsiteX81" fmla="*/ 762131 w 1674927"/>
              <a:gd name="connsiteY81" fmla="*/ 530335 h 1089062"/>
              <a:gd name="connsiteX82" fmla="*/ 768738 w 1674927"/>
              <a:gd name="connsiteY82" fmla="*/ 586255 h 1089062"/>
              <a:gd name="connsiteX83" fmla="*/ 795714 w 1674927"/>
              <a:gd name="connsiteY83" fmla="*/ 541818 h 1089062"/>
              <a:gd name="connsiteX84" fmla="*/ 812624 w 1674927"/>
              <a:gd name="connsiteY84" fmla="*/ 399934 h 1089062"/>
              <a:gd name="connsiteX85" fmla="*/ 822848 w 1674927"/>
              <a:gd name="connsiteY85" fmla="*/ 314048 h 1089062"/>
              <a:gd name="connsiteX86" fmla="*/ 851634 w 1674927"/>
              <a:gd name="connsiteY86" fmla="*/ 387350 h 1089062"/>
              <a:gd name="connsiteX87" fmla="*/ 877353 w 1674927"/>
              <a:gd name="connsiteY87" fmla="*/ 420776 h 1089062"/>
              <a:gd name="connsiteX88" fmla="*/ 901420 w 1674927"/>
              <a:gd name="connsiteY88" fmla="*/ 382395 h 1089062"/>
              <a:gd name="connsiteX89" fmla="*/ 876488 w 1674927"/>
              <a:gd name="connsiteY89" fmla="*/ 308386 h 1089062"/>
              <a:gd name="connsiteX90" fmla="*/ 868701 w 1674927"/>
              <a:gd name="connsiteY90" fmla="*/ 212905 h 1089062"/>
              <a:gd name="connsiteX91" fmla="*/ 887184 w 1674927"/>
              <a:gd name="connsiteY91" fmla="*/ 196074 h 1089062"/>
              <a:gd name="connsiteX92" fmla="*/ 894734 w 1674927"/>
              <a:gd name="connsiteY92" fmla="*/ 215579 h 1089062"/>
              <a:gd name="connsiteX93" fmla="*/ 913060 w 1674927"/>
              <a:gd name="connsiteY93" fmla="*/ 246410 h 1089062"/>
              <a:gd name="connsiteX94" fmla="*/ 944755 w 1674927"/>
              <a:gd name="connsiteY94" fmla="*/ 227062 h 1089062"/>
              <a:gd name="connsiteX95" fmla="*/ 951598 w 1674927"/>
              <a:gd name="connsiteY95" fmla="*/ 144479 h 1089062"/>
              <a:gd name="connsiteX96" fmla="*/ 954351 w 1674927"/>
              <a:gd name="connsiteY96" fmla="*/ 0 h 1089062"/>
              <a:gd name="connsiteX97" fmla="*/ 1007597 w 1674927"/>
              <a:gd name="connsiteY97" fmla="*/ 176726 h 1089062"/>
              <a:gd name="connsiteX98" fmla="*/ 1027888 w 1674927"/>
              <a:gd name="connsiteY98" fmla="*/ 137716 h 1089062"/>
              <a:gd name="connsiteX99" fmla="*/ 1018293 w 1674927"/>
              <a:gd name="connsiteY99" fmla="*/ 235949 h 1089062"/>
              <a:gd name="connsiteX100" fmla="*/ 1005788 w 1674927"/>
              <a:gd name="connsiteY100" fmla="*/ 340553 h 1089062"/>
              <a:gd name="connsiteX101" fmla="*/ 1044562 w 1674927"/>
              <a:gd name="connsiteY101" fmla="*/ 283060 h 1089062"/>
              <a:gd name="connsiteX102" fmla="*/ 1059112 w 1674927"/>
              <a:gd name="connsiteY102" fmla="*/ 422428 h 1089062"/>
              <a:gd name="connsiteX103" fmla="*/ 1035674 w 1674927"/>
              <a:gd name="connsiteY103" fmla="*/ 505324 h 1089062"/>
              <a:gd name="connsiteX104" fmla="*/ 1073348 w 1674927"/>
              <a:gd name="connsiteY104" fmla="*/ 532694 h 1089062"/>
              <a:gd name="connsiteX105" fmla="*/ 1132886 w 1674927"/>
              <a:gd name="connsiteY105" fmla="*/ 435011 h 1089062"/>
              <a:gd name="connsiteX106" fmla="*/ 1168907 w 1674927"/>
              <a:gd name="connsiteY106" fmla="*/ 293127 h 1089062"/>
              <a:gd name="connsiteX107" fmla="*/ 1200367 w 1674927"/>
              <a:gd name="connsiteY107" fmla="*/ 275746 h 1089062"/>
              <a:gd name="connsiteX108" fmla="*/ 1206502 w 1674927"/>
              <a:gd name="connsiteY108" fmla="*/ 310588 h 1089062"/>
              <a:gd name="connsiteX109" fmla="*/ 1204378 w 1674927"/>
              <a:gd name="connsiteY109" fmla="*/ 402844 h 1089062"/>
              <a:gd name="connsiteX110" fmla="*/ 1238355 w 1674927"/>
              <a:gd name="connsiteY110" fmla="*/ 429742 h 1089062"/>
              <a:gd name="connsiteX111" fmla="*/ 1257309 w 1674927"/>
              <a:gd name="connsiteY111" fmla="*/ 391990 h 1089062"/>
              <a:gd name="connsiteX112" fmla="*/ 1252197 w 1674927"/>
              <a:gd name="connsiteY112" fmla="*/ 353058 h 1089062"/>
              <a:gd name="connsiteX113" fmla="*/ 1262500 w 1674927"/>
              <a:gd name="connsiteY113" fmla="*/ 272600 h 1089062"/>
              <a:gd name="connsiteX114" fmla="*/ 1313701 w 1674927"/>
              <a:gd name="connsiteY114" fmla="*/ 126233 h 1089062"/>
              <a:gd name="connsiteX115" fmla="*/ 1330296 w 1674927"/>
              <a:gd name="connsiteY115" fmla="*/ 172872 h 1089062"/>
              <a:gd name="connsiteX116" fmla="*/ 1316926 w 1674927"/>
              <a:gd name="connsiteY116" fmla="*/ 321363 h 1089062"/>
              <a:gd name="connsiteX117" fmla="*/ 1328330 w 1674927"/>
              <a:gd name="connsiteY117" fmla="*/ 425259 h 1089062"/>
              <a:gd name="connsiteX118" fmla="*/ 1351217 w 1674927"/>
              <a:gd name="connsiteY118" fmla="*/ 442562 h 1089062"/>
              <a:gd name="connsiteX119" fmla="*/ 1364194 w 1674927"/>
              <a:gd name="connsiteY119" fmla="*/ 416450 h 1089062"/>
              <a:gd name="connsiteX120" fmla="*/ 1363722 w 1674927"/>
              <a:gd name="connsiteY120" fmla="*/ 408664 h 1089062"/>
              <a:gd name="connsiteX121" fmla="*/ 1370486 w 1674927"/>
              <a:gd name="connsiteY121" fmla="*/ 366979 h 1089062"/>
              <a:gd name="connsiteX122" fmla="*/ 1397070 w 1674927"/>
              <a:gd name="connsiteY122" fmla="*/ 408270 h 1089062"/>
              <a:gd name="connsiteX123" fmla="*/ 1413350 w 1674927"/>
              <a:gd name="connsiteY123" fmla="*/ 540481 h 1089062"/>
              <a:gd name="connsiteX124" fmla="*/ 1445911 w 1674927"/>
              <a:gd name="connsiteY124" fmla="*/ 577839 h 1089062"/>
              <a:gd name="connsiteX125" fmla="*/ 1478865 w 1674927"/>
              <a:gd name="connsiteY125" fmla="*/ 538750 h 1089062"/>
              <a:gd name="connsiteX126" fmla="*/ 1486809 w 1674927"/>
              <a:gd name="connsiteY126" fmla="*/ 421326 h 1089062"/>
              <a:gd name="connsiteX127" fmla="*/ 1534392 w 1674927"/>
              <a:gd name="connsiteY127" fmla="*/ 321205 h 1089062"/>
              <a:gd name="connsiteX128" fmla="*/ 1526527 w 1674927"/>
              <a:gd name="connsiteY128" fmla="*/ 367687 h 1089062"/>
              <a:gd name="connsiteX129" fmla="*/ 1528572 w 1674927"/>
              <a:gd name="connsiteY129" fmla="*/ 472291 h 1089062"/>
              <a:gd name="connsiteX130" fmla="*/ 1546976 w 1674927"/>
              <a:gd name="connsiteY130" fmla="*/ 493841 h 1089062"/>
              <a:gd name="connsiteX131" fmla="*/ 1562313 w 1674927"/>
              <a:gd name="connsiteY131" fmla="*/ 469067 h 1089062"/>
              <a:gd name="connsiteX132" fmla="*/ 1564987 w 1674927"/>
              <a:gd name="connsiteY132" fmla="*/ 422034 h 1089062"/>
              <a:gd name="connsiteX133" fmla="*/ 1574031 w 1674927"/>
              <a:gd name="connsiteY133" fmla="*/ 402922 h 1089062"/>
              <a:gd name="connsiteX134" fmla="*/ 1588503 w 1674927"/>
              <a:gd name="connsiteY134" fmla="*/ 422034 h 1089062"/>
              <a:gd name="connsiteX135" fmla="*/ 1590627 w 1674927"/>
              <a:gd name="connsiteY135" fmla="*/ 496594 h 1089062"/>
              <a:gd name="connsiteX136" fmla="*/ 1597784 w 1674927"/>
              <a:gd name="connsiteY136" fmla="*/ 541739 h 1089062"/>
              <a:gd name="connsiteX137" fmla="*/ 1617210 w 1674927"/>
              <a:gd name="connsiteY137" fmla="*/ 497695 h 1089062"/>
              <a:gd name="connsiteX138" fmla="*/ 1628142 w 1674927"/>
              <a:gd name="connsiteY138" fmla="*/ 568558 h 1089062"/>
              <a:gd name="connsiteX139" fmla="*/ 1628850 w 1674927"/>
              <a:gd name="connsiteY139" fmla="*/ 654444 h 1089062"/>
              <a:gd name="connsiteX140" fmla="*/ 1657715 w 1674927"/>
              <a:gd name="connsiteY140" fmla="*/ 683859 h 1089062"/>
              <a:gd name="connsiteX141" fmla="*/ 1674388 w 1674927"/>
              <a:gd name="connsiteY141" fmla="*/ 708398 h 1089062"/>
              <a:gd name="connsiteX142" fmla="*/ 1665973 w 1674927"/>
              <a:gd name="connsiteY142" fmla="*/ 865146 h 1089062"/>
              <a:gd name="connsiteX143" fmla="*/ 1646075 w 1674927"/>
              <a:gd name="connsiteY143" fmla="*/ 970773 h 1089062"/>
              <a:gd name="connsiteX144" fmla="*/ 1625154 w 1674927"/>
              <a:gd name="connsiteY144" fmla="*/ 1089062 h 1089062"/>
              <a:gd name="connsiteX145" fmla="*/ 1613199 w 1674927"/>
              <a:gd name="connsiteY145" fmla="*/ 990435 h 1089062"/>
              <a:gd name="connsiteX146" fmla="*/ 1597076 w 1674927"/>
              <a:gd name="connsiteY146" fmla="*/ 973526 h 1089062"/>
              <a:gd name="connsiteX147" fmla="*/ 1573324 w 1674927"/>
              <a:gd name="connsiteY147" fmla="*/ 947178 h 1089062"/>
              <a:gd name="connsiteX148" fmla="*/ 1578672 w 1674927"/>
              <a:gd name="connsiteY148" fmla="*/ 880404 h 1089062"/>
              <a:gd name="connsiteX149" fmla="*/ 1570728 w 1674927"/>
              <a:gd name="connsiteY149" fmla="*/ 883551 h 1089062"/>
              <a:gd name="connsiteX150" fmla="*/ 1538718 w 1674927"/>
              <a:gd name="connsiteY150" fmla="*/ 924999 h 1089062"/>
              <a:gd name="connsiteX151" fmla="*/ 1509853 w 1674927"/>
              <a:gd name="connsiteY151" fmla="*/ 873876 h 1089062"/>
              <a:gd name="connsiteX152" fmla="*/ 1494517 w 1674927"/>
              <a:gd name="connsiteY152" fmla="*/ 807024 h 1089062"/>
              <a:gd name="connsiteX153" fmla="*/ 1494517 w 1674927"/>
              <a:gd name="connsiteY153" fmla="*/ 876236 h 1089062"/>
              <a:gd name="connsiteX154" fmla="*/ 1480438 w 1674927"/>
              <a:gd name="connsiteY154" fmla="*/ 977065 h 1089062"/>
              <a:gd name="connsiteX155" fmla="*/ 1450630 w 1674927"/>
              <a:gd name="connsiteY155" fmla="*/ 1010098 h 1089062"/>
              <a:gd name="connsiteX156" fmla="*/ 1411069 w 1674927"/>
              <a:gd name="connsiteY156" fmla="*/ 988705 h 1089062"/>
              <a:gd name="connsiteX157" fmla="*/ 1384958 w 1674927"/>
              <a:gd name="connsiteY157" fmla="*/ 899752 h 1089062"/>
              <a:gd name="connsiteX158" fmla="*/ 1384958 w 1674927"/>
              <a:gd name="connsiteY158" fmla="*/ 816305 h 1089062"/>
              <a:gd name="connsiteX159" fmla="*/ 1374733 w 1674927"/>
              <a:gd name="connsiteY159" fmla="*/ 816305 h 1089062"/>
              <a:gd name="connsiteX160" fmla="*/ 1370879 w 1674927"/>
              <a:gd name="connsiteY160" fmla="*/ 826058 h 1089062"/>
              <a:gd name="connsiteX161" fmla="*/ 1348857 w 1674927"/>
              <a:gd name="connsiteY161" fmla="*/ 874820 h 1089062"/>
              <a:gd name="connsiteX162" fmla="*/ 1307252 w 1674927"/>
              <a:gd name="connsiteY162" fmla="*/ 829833 h 1089062"/>
              <a:gd name="connsiteX163" fmla="*/ 1308353 w 1674927"/>
              <a:gd name="connsiteY163" fmla="*/ 690072 h 1089062"/>
              <a:gd name="connsiteX164" fmla="*/ 1312600 w 1674927"/>
              <a:gd name="connsiteY164" fmla="*/ 618894 h 1089062"/>
              <a:gd name="connsiteX165" fmla="*/ 1263601 w 1674927"/>
              <a:gd name="connsiteY165" fmla="*/ 817013 h 1089062"/>
              <a:gd name="connsiteX166" fmla="*/ 1237332 w 1674927"/>
              <a:gd name="connsiteY166" fmla="*/ 859798 h 1089062"/>
              <a:gd name="connsiteX167" fmla="*/ 1191008 w 1674927"/>
              <a:gd name="connsiteY167" fmla="*/ 831956 h 1089062"/>
              <a:gd name="connsiteX168" fmla="*/ 1185817 w 1674927"/>
              <a:gd name="connsiteY168" fmla="*/ 747093 h 1089062"/>
              <a:gd name="connsiteX169" fmla="*/ 1180390 w 1674927"/>
              <a:gd name="connsiteY169" fmla="*/ 719015 h 1089062"/>
              <a:gd name="connsiteX170" fmla="*/ 1157503 w 1674927"/>
              <a:gd name="connsiteY170" fmla="*/ 740801 h 1089062"/>
              <a:gd name="connsiteX171" fmla="*/ 1141458 w 1674927"/>
              <a:gd name="connsiteY171" fmla="*/ 880719 h 1089062"/>
              <a:gd name="connsiteX172" fmla="*/ 1108819 w 1674927"/>
              <a:gd name="connsiteY172" fmla="*/ 962357 h 1089062"/>
              <a:gd name="connsiteX173" fmla="*/ 1051404 w 1674927"/>
              <a:gd name="connsiteY173" fmla="*/ 976908 h 1089062"/>
              <a:gd name="connsiteX174" fmla="*/ 1021832 w 1674927"/>
              <a:gd name="connsiteY174" fmla="*/ 934830 h 1089062"/>
              <a:gd name="connsiteX175" fmla="*/ 1036776 w 1674927"/>
              <a:gd name="connsiteY175" fmla="*/ 854764 h 1089062"/>
              <a:gd name="connsiteX176" fmla="*/ 1045663 w 1674927"/>
              <a:gd name="connsiteY176" fmla="*/ 744970 h 1089062"/>
              <a:gd name="connsiteX177" fmla="*/ 1001855 w 1674927"/>
              <a:gd name="connsiteY177" fmla="*/ 776272 h 1089062"/>
              <a:gd name="connsiteX178" fmla="*/ 993125 w 1674927"/>
              <a:gd name="connsiteY178" fmla="*/ 722397 h 1089062"/>
              <a:gd name="connsiteX179" fmla="*/ 950340 w 1674927"/>
              <a:gd name="connsiteY179" fmla="*/ 465291 h 1089062"/>
              <a:gd name="connsiteX180" fmla="*/ 956867 w 1674927"/>
              <a:gd name="connsiteY180" fmla="*/ 546458 h 1089062"/>
              <a:gd name="connsiteX181" fmla="*/ 962294 w 1674927"/>
              <a:gd name="connsiteY181" fmla="*/ 627389 h 1089062"/>
              <a:gd name="connsiteX182" fmla="*/ 871533 w 1674927"/>
              <a:gd name="connsiteY182" fmla="*/ 652950 h 1089062"/>
              <a:gd name="connsiteX183" fmla="*/ 883959 w 1674927"/>
              <a:gd name="connsiteY183" fmla="*/ 712330 h 1089062"/>
              <a:gd name="connsiteX184" fmla="*/ 910543 w 1674927"/>
              <a:gd name="connsiteY184" fmla="*/ 798215 h 1089062"/>
              <a:gd name="connsiteX185" fmla="*/ 878847 w 1674927"/>
              <a:gd name="connsiteY185" fmla="*/ 849731 h 1089062"/>
              <a:gd name="connsiteX186" fmla="*/ 839129 w 1674927"/>
              <a:gd name="connsiteY186" fmla="*/ 815361 h 1089062"/>
              <a:gd name="connsiteX187" fmla="*/ 825287 w 1674927"/>
              <a:gd name="connsiteY187" fmla="*/ 781227 h 1089062"/>
              <a:gd name="connsiteX188" fmla="*/ 820489 w 1674927"/>
              <a:gd name="connsiteY188" fmla="*/ 827630 h 1089062"/>
              <a:gd name="connsiteX189" fmla="*/ 789894 w 1674927"/>
              <a:gd name="connsiteY189" fmla="*/ 998929 h 1089062"/>
              <a:gd name="connsiteX190" fmla="*/ 760558 w 1674927"/>
              <a:gd name="connsiteY190" fmla="*/ 1024254 h 1089062"/>
              <a:gd name="connsiteX191" fmla="*/ 741210 w 1674927"/>
              <a:gd name="connsiteY191" fmla="*/ 988862 h 1089062"/>
              <a:gd name="connsiteX192" fmla="*/ 744435 w 1674927"/>
              <a:gd name="connsiteY192" fmla="*/ 961650 h 1089062"/>
              <a:gd name="connsiteX193" fmla="*/ 728862 w 1674927"/>
              <a:gd name="connsiteY193" fmla="*/ 761407 h 1089062"/>
              <a:gd name="connsiteX194" fmla="*/ 706290 w 1674927"/>
              <a:gd name="connsiteY194" fmla="*/ 622591 h 1089062"/>
              <a:gd name="connsiteX195" fmla="*/ 700155 w 1674927"/>
              <a:gd name="connsiteY195" fmla="*/ 601827 h 1089062"/>
              <a:gd name="connsiteX196" fmla="*/ 680650 w 1674927"/>
              <a:gd name="connsiteY196" fmla="*/ 616849 h 1089062"/>
              <a:gd name="connsiteX197" fmla="*/ 669639 w 1674927"/>
              <a:gd name="connsiteY197" fmla="*/ 711622 h 1089062"/>
              <a:gd name="connsiteX198" fmla="*/ 677189 w 1674927"/>
              <a:gd name="connsiteY198" fmla="*/ 823541 h 1089062"/>
              <a:gd name="connsiteX199" fmla="*/ 644156 w 1674927"/>
              <a:gd name="connsiteY199" fmla="*/ 865776 h 1089062"/>
              <a:gd name="connsiteX200" fmla="*/ 598697 w 1674927"/>
              <a:gd name="connsiteY200" fmla="*/ 836046 h 1089062"/>
              <a:gd name="connsiteX201" fmla="*/ 587607 w 1674927"/>
              <a:gd name="connsiteY201" fmla="*/ 747959 h 108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674927" h="1089062">
                <a:moveTo>
                  <a:pt x="588315" y="748194"/>
                </a:moveTo>
                <a:cubicBezTo>
                  <a:pt x="573686" y="773047"/>
                  <a:pt x="574945" y="792632"/>
                  <a:pt x="575023" y="811743"/>
                </a:cubicBezTo>
                <a:cubicBezTo>
                  <a:pt x="575102" y="843518"/>
                  <a:pt x="570462" y="874506"/>
                  <a:pt x="561024" y="904707"/>
                </a:cubicBezTo>
                <a:cubicBezTo>
                  <a:pt x="554968" y="924212"/>
                  <a:pt x="544429" y="943875"/>
                  <a:pt x="520519" y="939313"/>
                </a:cubicBezTo>
                <a:cubicBezTo>
                  <a:pt x="497789" y="934987"/>
                  <a:pt x="498733" y="911785"/>
                  <a:pt x="498025" y="894168"/>
                </a:cubicBezTo>
                <a:cubicBezTo>
                  <a:pt x="497318" y="877573"/>
                  <a:pt x="501250" y="860742"/>
                  <a:pt x="503374" y="842416"/>
                </a:cubicBezTo>
                <a:cubicBezTo>
                  <a:pt x="499677" y="844540"/>
                  <a:pt x="497396" y="845169"/>
                  <a:pt x="496374" y="846585"/>
                </a:cubicBezTo>
                <a:cubicBezTo>
                  <a:pt x="487329" y="859405"/>
                  <a:pt x="495430" y="888348"/>
                  <a:pt x="474509" y="885752"/>
                </a:cubicBezTo>
                <a:cubicBezTo>
                  <a:pt x="457993" y="883708"/>
                  <a:pt x="458465" y="855787"/>
                  <a:pt x="459566" y="840922"/>
                </a:cubicBezTo>
                <a:cubicBezTo>
                  <a:pt x="463891" y="781778"/>
                  <a:pt x="433769" y="736397"/>
                  <a:pt x="405297" y="690072"/>
                </a:cubicBezTo>
                <a:cubicBezTo>
                  <a:pt x="390433" y="666005"/>
                  <a:pt x="383747" y="640051"/>
                  <a:pt x="380680" y="611580"/>
                </a:cubicBezTo>
                <a:cubicBezTo>
                  <a:pt x="368253" y="631399"/>
                  <a:pt x="372894" y="653107"/>
                  <a:pt x="371321" y="673792"/>
                </a:cubicBezTo>
                <a:cubicBezTo>
                  <a:pt x="370298" y="686848"/>
                  <a:pt x="370927" y="700139"/>
                  <a:pt x="368568" y="712881"/>
                </a:cubicBezTo>
                <a:cubicBezTo>
                  <a:pt x="365029" y="732071"/>
                  <a:pt x="355591" y="748666"/>
                  <a:pt x="334119" y="750475"/>
                </a:cubicBezTo>
                <a:cubicBezTo>
                  <a:pt x="311862" y="752363"/>
                  <a:pt x="301401" y="734745"/>
                  <a:pt x="295109" y="717521"/>
                </a:cubicBezTo>
                <a:cubicBezTo>
                  <a:pt x="284020" y="687084"/>
                  <a:pt x="287952" y="655388"/>
                  <a:pt x="293615" y="624321"/>
                </a:cubicBezTo>
                <a:cubicBezTo>
                  <a:pt x="298019" y="599861"/>
                  <a:pt x="301952" y="575558"/>
                  <a:pt x="291334" y="541896"/>
                </a:cubicBezTo>
                <a:cubicBezTo>
                  <a:pt x="282132" y="573042"/>
                  <a:pt x="286300" y="601749"/>
                  <a:pt x="251223" y="610793"/>
                </a:cubicBezTo>
                <a:cubicBezTo>
                  <a:pt x="238403" y="614097"/>
                  <a:pt x="246661" y="644534"/>
                  <a:pt x="249964" y="662230"/>
                </a:cubicBezTo>
                <a:cubicBezTo>
                  <a:pt x="258223" y="706038"/>
                  <a:pt x="269076" y="749689"/>
                  <a:pt x="255706" y="794283"/>
                </a:cubicBezTo>
                <a:cubicBezTo>
                  <a:pt x="251931" y="806710"/>
                  <a:pt x="248391" y="819687"/>
                  <a:pt x="241863" y="830776"/>
                </a:cubicBezTo>
                <a:cubicBezTo>
                  <a:pt x="227471" y="855630"/>
                  <a:pt x="206707" y="857124"/>
                  <a:pt x="188539" y="834551"/>
                </a:cubicBezTo>
                <a:cubicBezTo>
                  <a:pt x="163764" y="803642"/>
                  <a:pt x="158967" y="768329"/>
                  <a:pt x="170056" y="730577"/>
                </a:cubicBezTo>
                <a:cubicBezTo>
                  <a:pt x="176191" y="709577"/>
                  <a:pt x="181932" y="688499"/>
                  <a:pt x="190584" y="657826"/>
                </a:cubicBezTo>
                <a:cubicBezTo>
                  <a:pt x="144888" y="717678"/>
                  <a:pt x="126406" y="771160"/>
                  <a:pt x="141978" y="838720"/>
                </a:cubicBezTo>
                <a:cubicBezTo>
                  <a:pt x="155585" y="897629"/>
                  <a:pt x="130653" y="920594"/>
                  <a:pt x="84485" y="910291"/>
                </a:cubicBezTo>
                <a:cubicBezTo>
                  <a:pt x="65216" y="905965"/>
                  <a:pt x="56565" y="895191"/>
                  <a:pt x="57273" y="877888"/>
                </a:cubicBezTo>
                <a:cubicBezTo>
                  <a:pt x="59789" y="817249"/>
                  <a:pt x="40678" y="762509"/>
                  <a:pt x="18970" y="706903"/>
                </a:cubicBezTo>
                <a:cubicBezTo>
                  <a:pt x="-9658" y="633602"/>
                  <a:pt x="-928" y="556918"/>
                  <a:pt x="12914" y="481808"/>
                </a:cubicBezTo>
                <a:cubicBezTo>
                  <a:pt x="21015" y="437921"/>
                  <a:pt x="27150" y="393956"/>
                  <a:pt x="31318" y="349677"/>
                </a:cubicBezTo>
                <a:cubicBezTo>
                  <a:pt x="32183" y="340081"/>
                  <a:pt x="27543" y="325138"/>
                  <a:pt x="41857" y="324037"/>
                </a:cubicBezTo>
                <a:cubicBezTo>
                  <a:pt x="53261" y="323171"/>
                  <a:pt x="59239" y="336306"/>
                  <a:pt x="60576" y="346294"/>
                </a:cubicBezTo>
                <a:cubicBezTo>
                  <a:pt x="64980" y="378698"/>
                  <a:pt x="67340" y="411338"/>
                  <a:pt x="70958" y="443820"/>
                </a:cubicBezTo>
                <a:cubicBezTo>
                  <a:pt x="71901" y="452472"/>
                  <a:pt x="69306" y="462539"/>
                  <a:pt x="78272" y="468909"/>
                </a:cubicBezTo>
                <a:cubicBezTo>
                  <a:pt x="91643" y="470089"/>
                  <a:pt x="92036" y="453809"/>
                  <a:pt x="102496" y="451371"/>
                </a:cubicBezTo>
                <a:cubicBezTo>
                  <a:pt x="104698" y="452393"/>
                  <a:pt x="107608" y="452943"/>
                  <a:pt x="108945" y="454674"/>
                </a:cubicBezTo>
                <a:cubicBezTo>
                  <a:pt x="114923" y="462303"/>
                  <a:pt x="107215" y="480549"/>
                  <a:pt x="121844" y="479449"/>
                </a:cubicBezTo>
                <a:cubicBezTo>
                  <a:pt x="137731" y="478269"/>
                  <a:pt x="138911" y="461674"/>
                  <a:pt x="139068" y="448539"/>
                </a:cubicBezTo>
                <a:cubicBezTo>
                  <a:pt x="139147" y="439494"/>
                  <a:pt x="137731" y="430135"/>
                  <a:pt x="135136" y="421405"/>
                </a:cubicBezTo>
                <a:cubicBezTo>
                  <a:pt x="119563" y="368159"/>
                  <a:pt x="122001" y="318610"/>
                  <a:pt x="158573" y="272914"/>
                </a:cubicBezTo>
                <a:cubicBezTo>
                  <a:pt x="174146" y="253409"/>
                  <a:pt x="176191" y="231230"/>
                  <a:pt x="160540" y="207478"/>
                </a:cubicBezTo>
                <a:cubicBezTo>
                  <a:pt x="145046" y="184040"/>
                  <a:pt x="140169" y="156592"/>
                  <a:pt x="148113" y="128356"/>
                </a:cubicBezTo>
                <a:cubicBezTo>
                  <a:pt x="150158" y="120963"/>
                  <a:pt x="152360" y="111211"/>
                  <a:pt x="162270" y="113649"/>
                </a:cubicBezTo>
                <a:cubicBezTo>
                  <a:pt x="166753" y="114750"/>
                  <a:pt x="171629" y="123165"/>
                  <a:pt x="172337" y="128749"/>
                </a:cubicBezTo>
                <a:cubicBezTo>
                  <a:pt x="173595" y="138895"/>
                  <a:pt x="172337" y="149513"/>
                  <a:pt x="171079" y="159816"/>
                </a:cubicBezTo>
                <a:cubicBezTo>
                  <a:pt x="170056" y="168782"/>
                  <a:pt x="163686" y="180265"/>
                  <a:pt x="171079" y="186164"/>
                </a:cubicBezTo>
                <a:cubicBezTo>
                  <a:pt x="222516" y="226432"/>
                  <a:pt x="195067" y="274645"/>
                  <a:pt x="183427" y="319239"/>
                </a:cubicBezTo>
                <a:cubicBezTo>
                  <a:pt x="175876" y="348182"/>
                  <a:pt x="176270" y="372957"/>
                  <a:pt x="191842" y="397967"/>
                </a:cubicBezTo>
                <a:cubicBezTo>
                  <a:pt x="197269" y="406776"/>
                  <a:pt x="200730" y="418259"/>
                  <a:pt x="213156" y="418888"/>
                </a:cubicBezTo>
                <a:cubicBezTo>
                  <a:pt x="227471" y="419596"/>
                  <a:pt x="232976" y="407563"/>
                  <a:pt x="238324" y="397260"/>
                </a:cubicBezTo>
                <a:cubicBezTo>
                  <a:pt x="254447" y="366114"/>
                  <a:pt x="260503" y="334104"/>
                  <a:pt x="252796" y="298554"/>
                </a:cubicBezTo>
                <a:cubicBezTo>
                  <a:pt x="241234" y="245623"/>
                  <a:pt x="224796" y="192063"/>
                  <a:pt x="248706" y="138030"/>
                </a:cubicBezTo>
                <a:cubicBezTo>
                  <a:pt x="264436" y="139210"/>
                  <a:pt x="257279" y="157063"/>
                  <a:pt x="271200" y="162018"/>
                </a:cubicBezTo>
                <a:cubicBezTo>
                  <a:pt x="282289" y="122615"/>
                  <a:pt x="267189" y="78886"/>
                  <a:pt x="292907" y="41920"/>
                </a:cubicBezTo>
                <a:cubicBezTo>
                  <a:pt x="298255" y="104997"/>
                  <a:pt x="323502" y="166108"/>
                  <a:pt x="305255" y="231151"/>
                </a:cubicBezTo>
                <a:cubicBezTo>
                  <a:pt x="299199" y="252859"/>
                  <a:pt x="298334" y="275431"/>
                  <a:pt x="309502" y="296352"/>
                </a:cubicBezTo>
                <a:cubicBezTo>
                  <a:pt x="315715" y="307992"/>
                  <a:pt x="323423" y="320340"/>
                  <a:pt x="338996" y="317981"/>
                </a:cubicBezTo>
                <a:cubicBezTo>
                  <a:pt x="354411" y="315621"/>
                  <a:pt x="359759" y="302408"/>
                  <a:pt x="360546" y="288802"/>
                </a:cubicBezTo>
                <a:cubicBezTo>
                  <a:pt x="362040" y="263948"/>
                  <a:pt x="362276" y="239016"/>
                  <a:pt x="362433" y="214163"/>
                </a:cubicBezTo>
                <a:cubicBezTo>
                  <a:pt x="362591" y="192377"/>
                  <a:pt x="368883" y="172872"/>
                  <a:pt x="381860" y="155569"/>
                </a:cubicBezTo>
                <a:cubicBezTo>
                  <a:pt x="386343" y="149592"/>
                  <a:pt x="390039" y="139997"/>
                  <a:pt x="399477" y="143693"/>
                </a:cubicBezTo>
                <a:cubicBezTo>
                  <a:pt x="408915" y="147390"/>
                  <a:pt x="405691" y="156906"/>
                  <a:pt x="404354" y="164378"/>
                </a:cubicBezTo>
                <a:cubicBezTo>
                  <a:pt x="396095" y="210545"/>
                  <a:pt x="398612" y="257578"/>
                  <a:pt x="435578" y="288094"/>
                </a:cubicBezTo>
                <a:cubicBezTo>
                  <a:pt x="465779" y="312947"/>
                  <a:pt x="468138" y="342677"/>
                  <a:pt x="471599" y="374530"/>
                </a:cubicBezTo>
                <a:cubicBezTo>
                  <a:pt x="473723" y="393799"/>
                  <a:pt x="471992" y="413540"/>
                  <a:pt x="471992" y="441461"/>
                </a:cubicBezTo>
                <a:cubicBezTo>
                  <a:pt x="502194" y="413776"/>
                  <a:pt x="490082" y="378541"/>
                  <a:pt x="508171" y="353766"/>
                </a:cubicBezTo>
                <a:cubicBezTo>
                  <a:pt x="525789" y="364541"/>
                  <a:pt x="524216" y="380822"/>
                  <a:pt x="522879" y="395765"/>
                </a:cubicBezTo>
                <a:cubicBezTo>
                  <a:pt x="520362" y="423135"/>
                  <a:pt x="515879" y="450348"/>
                  <a:pt x="513362" y="477639"/>
                </a:cubicBezTo>
                <a:cubicBezTo>
                  <a:pt x="512261" y="489437"/>
                  <a:pt x="513441" y="502807"/>
                  <a:pt x="527912" y="506347"/>
                </a:cubicBezTo>
                <a:cubicBezTo>
                  <a:pt x="543013" y="510043"/>
                  <a:pt x="548204" y="497853"/>
                  <a:pt x="552687" y="486684"/>
                </a:cubicBezTo>
                <a:cubicBezTo>
                  <a:pt x="563147" y="460730"/>
                  <a:pt x="567080" y="433753"/>
                  <a:pt x="565743" y="405832"/>
                </a:cubicBezTo>
                <a:cubicBezTo>
                  <a:pt x="564406" y="376653"/>
                  <a:pt x="568338" y="348182"/>
                  <a:pt x="580686" y="321520"/>
                </a:cubicBezTo>
                <a:cubicBezTo>
                  <a:pt x="585091" y="312003"/>
                  <a:pt x="592720" y="301936"/>
                  <a:pt x="604832" y="306105"/>
                </a:cubicBezTo>
                <a:cubicBezTo>
                  <a:pt x="617022" y="310273"/>
                  <a:pt x="608607" y="321677"/>
                  <a:pt x="609629" y="330014"/>
                </a:cubicBezTo>
                <a:cubicBezTo>
                  <a:pt x="612775" y="355890"/>
                  <a:pt x="599562" y="382473"/>
                  <a:pt x="611674" y="407563"/>
                </a:cubicBezTo>
                <a:cubicBezTo>
                  <a:pt x="618281" y="421169"/>
                  <a:pt x="624809" y="438944"/>
                  <a:pt x="644314" y="436899"/>
                </a:cubicBezTo>
                <a:cubicBezTo>
                  <a:pt x="662639" y="435011"/>
                  <a:pt x="669088" y="418809"/>
                  <a:pt x="672706" y="403158"/>
                </a:cubicBezTo>
                <a:cubicBezTo>
                  <a:pt x="679470" y="374058"/>
                  <a:pt x="671684" y="345980"/>
                  <a:pt x="665549" y="317823"/>
                </a:cubicBezTo>
                <a:cubicBezTo>
                  <a:pt x="655246" y="270398"/>
                  <a:pt x="655403" y="224387"/>
                  <a:pt x="683403" y="181524"/>
                </a:cubicBezTo>
                <a:cubicBezTo>
                  <a:pt x="695829" y="162490"/>
                  <a:pt x="710537" y="150378"/>
                  <a:pt x="738851" y="152187"/>
                </a:cubicBezTo>
                <a:cubicBezTo>
                  <a:pt x="690324" y="246803"/>
                  <a:pt x="740188" y="333160"/>
                  <a:pt x="768659" y="415506"/>
                </a:cubicBezTo>
                <a:cubicBezTo>
                  <a:pt x="784861" y="462381"/>
                  <a:pt x="759850" y="492426"/>
                  <a:pt x="762131" y="530335"/>
                </a:cubicBezTo>
                <a:cubicBezTo>
                  <a:pt x="763311" y="549997"/>
                  <a:pt x="746008" y="580120"/>
                  <a:pt x="768738" y="586255"/>
                </a:cubicBezTo>
                <a:cubicBezTo>
                  <a:pt x="790523" y="592153"/>
                  <a:pt x="788164" y="558177"/>
                  <a:pt x="795714" y="541818"/>
                </a:cubicBezTo>
                <a:cubicBezTo>
                  <a:pt x="816478" y="496673"/>
                  <a:pt x="823163" y="449326"/>
                  <a:pt x="812624" y="399934"/>
                </a:cubicBezTo>
                <a:cubicBezTo>
                  <a:pt x="806725" y="372170"/>
                  <a:pt x="815849" y="345901"/>
                  <a:pt x="822848" y="314048"/>
                </a:cubicBezTo>
                <a:cubicBezTo>
                  <a:pt x="845893" y="337407"/>
                  <a:pt x="849825" y="361788"/>
                  <a:pt x="851634" y="387350"/>
                </a:cubicBezTo>
                <a:cubicBezTo>
                  <a:pt x="852814" y="403787"/>
                  <a:pt x="857690" y="421719"/>
                  <a:pt x="877353" y="420776"/>
                </a:cubicBezTo>
                <a:cubicBezTo>
                  <a:pt x="899139" y="419675"/>
                  <a:pt x="902914" y="399776"/>
                  <a:pt x="901420" y="382395"/>
                </a:cubicBezTo>
                <a:cubicBezTo>
                  <a:pt x="899217" y="356047"/>
                  <a:pt x="888993" y="331587"/>
                  <a:pt x="876488" y="308386"/>
                </a:cubicBezTo>
                <a:cubicBezTo>
                  <a:pt x="859892" y="277555"/>
                  <a:pt x="860758" y="245387"/>
                  <a:pt x="868701" y="212905"/>
                </a:cubicBezTo>
                <a:cubicBezTo>
                  <a:pt x="870825" y="204253"/>
                  <a:pt x="876016" y="194107"/>
                  <a:pt x="887184" y="196074"/>
                </a:cubicBezTo>
                <a:cubicBezTo>
                  <a:pt x="897408" y="197883"/>
                  <a:pt x="893948" y="208264"/>
                  <a:pt x="894734" y="215579"/>
                </a:cubicBezTo>
                <a:cubicBezTo>
                  <a:pt x="896071" y="228713"/>
                  <a:pt x="896622" y="243657"/>
                  <a:pt x="913060" y="246410"/>
                </a:cubicBezTo>
                <a:cubicBezTo>
                  <a:pt x="927846" y="248926"/>
                  <a:pt x="936812" y="237758"/>
                  <a:pt x="944755" y="227062"/>
                </a:cubicBezTo>
                <a:cubicBezTo>
                  <a:pt x="964182" y="200950"/>
                  <a:pt x="960721" y="172872"/>
                  <a:pt x="951598" y="144479"/>
                </a:cubicBezTo>
                <a:cubicBezTo>
                  <a:pt x="937362" y="100200"/>
                  <a:pt x="932407" y="56156"/>
                  <a:pt x="954351" y="0"/>
                </a:cubicBezTo>
                <a:cubicBezTo>
                  <a:pt x="974013" y="65201"/>
                  <a:pt x="990608" y="120255"/>
                  <a:pt x="1007597" y="176726"/>
                </a:cubicBezTo>
                <a:cubicBezTo>
                  <a:pt x="1022855" y="165558"/>
                  <a:pt x="1014518" y="146367"/>
                  <a:pt x="1027888" y="137716"/>
                </a:cubicBezTo>
                <a:cubicBezTo>
                  <a:pt x="1046921" y="167524"/>
                  <a:pt x="1037562" y="201579"/>
                  <a:pt x="1018293" y="235949"/>
                </a:cubicBezTo>
                <a:cubicBezTo>
                  <a:pt x="1001541" y="265757"/>
                  <a:pt x="1007282" y="303745"/>
                  <a:pt x="1005788" y="340553"/>
                </a:cubicBezTo>
                <a:cubicBezTo>
                  <a:pt x="1035517" y="334261"/>
                  <a:pt x="1030877" y="307913"/>
                  <a:pt x="1044562" y="283060"/>
                </a:cubicBezTo>
                <a:cubicBezTo>
                  <a:pt x="1067842" y="332609"/>
                  <a:pt x="1078696" y="375710"/>
                  <a:pt x="1059112" y="422428"/>
                </a:cubicBezTo>
                <a:cubicBezTo>
                  <a:pt x="1047865" y="449168"/>
                  <a:pt x="1038034" y="476302"/>
                  <a:pt x="1035674" y="505324"/>
                </a:cubicBezTo>
                <a:cubicBezTo>
                  <a:pt x="1033079" y="537649"/>
                  <a:pt x="1043539" y="544649"/>
                  <a:pt x="1073348" y="532694"/>
                </a:cubicBezTo>
                <a:cubicBezTo>
                  <a:pt x="1131313" y="509571"/>
                  <a:pt x="1133751" y="506583"/>
                  <a:pt x="1132886" y="435011"/>
                </a:cubicBezTo>
                <a:cubicBezTo>
                  <a:pt x="1132256" y="384204"/>
                  <a:pt x="1137919" y="335362"/>
                  <a:pt x="1168907" y="293127"/>
                </a:cubicBezTo>
                <a:cubicBezTo>
                  <a:pt x="1176300" y="283060"/>
                  <a:pt x="1185187" y="268824"/>
                  <a:pt x="1200367" y="275746"/>
                </a:cubicBezTo>
                <a:cubicBezTo>
                  <a:pt x="1216175" y="282903"/>
                  <a:pt x="1209490" y="298240"/>
                  <a:pt x="1206502" y="310588"/>
                </a:cubicBezTo>
                <a:cubicBezTo>
                  <a:pt x="1199109" y="341261"/>
                  <a:pt x="1189985" y="371856"/>
                  <a:pt x="1204378" y="402844"/>
                </a:cubicBezTo>
                <a:cubicBezTo>
                  <a:pt x="1211142" y="417315"/>
                  <a:pt x="1219007" y="433202"/>
                  <a:pt x="1238355" y="429742"/>
                </a:cubicBezTo>
                <a:cubicBezTo>
                  <a:pt x="1259118" y="426045"/>
                  <a:pt x="1258017" y="407720"/>
                  <a:pt x="1257309" y="391990"/>
                </a:cubicBezTo>
                <a:cubicBezTo>
                  <a:pt x="1256759" y="378934"/>
                  <a:pt x="1254557" y="365957"/>
                  <a:pt x="1252197" y="353058"/>
                </a:cubicBezTo>
                <a:cubicBezTo>
                  <a:pt x="1246928" y="324980"/>
                  <a:pt x="1248343" y="294936"/>
                  <a:pt x="1262500" y="272600"/>
                </a:cubicBezTo>
                <a:cubicBezTo>
                  <a:pt x="1290421" y="228713"/>
                  <a:pt x="1307802" y="182153"/>
                  <a:pt x="1313701" y="126233"/>
                </a:cubicBezTo>
                <a:cubicBezTo>
                  <a:pt x="1332341" y="142041"/>
                  <a:pt x="1329824" y="158165"/>
                  <a:pt x="1330296" y="172872"/>
                </a:cubicBezTo>
                <a:cubicBezTo>
                  <a:pt x="1331712" y="222893"/>
                  <a:pt x="1323218" y="272049"/>
                  <a:pt x="1316926" y="321363"/>
                </a:cubicBezTo>
                <a:cubicBezTo>
                  <a:pt x="1312364" y="357069"/>
                  <a:pt x="1312364" y="392147"/>
                  <a:pt x="1328330" y="425259"/>
                </a:cubicBezTo>
                <a:cubicBezTo>
                  <a:pt x="1332656" y="434225"/>
                  <a:pt x="1338161" y="446180"/>
                  <a:pt x="1351217" y="442562"/>
                </a:cubicBezTo>
                <a:cubicBezTo>
                  <a:pt x="1363329" y="439180"/>
                  <a:pt x="1363329" y="426910"/>
                  <a:pt x="1364194" y="416450"/>
                </a:cubicBezTo>
                <a:cubicBezTo>
                  <a:pt x="1364430" y="413854"/>
                  <a:pt x="1363644" y="411259"/>
                  <a:pt x="1363722" y="408664"/>
                </a:cubicBezTo>
                <a:cubicBezTo>
                  <a:pt x="1363958" y="393799"/>
                  <a:pt x="1353812" y="369024"/>
                  <a:pt x="1370486" y="366979"/>
                </a:cubicBezTo>
                <a:cubicBezTo>
                  <a:pt x="1391407" y="364463"/>
                  <a:pt x="1393845" y="391440"/>
                  <a:pt x="1397070" y="408270"/>
                </a:cubicBezTo>
                <a:cubicBezTo>
                  <a:pt x="1405407" y="451842"/>
                  <a:pt x="1397935" y="497459"/>
                  <a:pt x="1413350" y="540481"/>
                </a:cubicBezTo>
                <a:cubicBezTo>
                  <a:pt x="1419485" y="557626"/>
                  <a:pt x="1421608" y="579805"/>
                  <a:pt x="1445911" y="577839"/>
                </a:cubicBezTo>
                <a:cubicBezTo>
                  <a:pt x="1467068" y="576109"/>
                  <a:pt x="1474146" y="557548"/>
                  <a:pt x="1478865" y="538750"/>
                </a:cubicBezTo>
                <a:cubicBezTo>
                  <a:pt x="1488618" y="499976"/>
                  <a:pt x="1482090" y="460258"/>
                  <a:pt x="1486809" y="421326"/>
                </a:cubicBezTo>
                <a:cubicBezTo>
                  <a:pt x="1491371" y="383968"/>
                  <a:pt x="1490112" y="342283"/>
                  <a:pt x="1534392" y="321205"/>
                </a:cubicBezTo>
                <a:cubicBezTo>
                  <a:pt x="1543751" y="340710"/>
                  <a:pt x="1530066" y="353530"/>
                  <a:pt x="1526527" y="367687"/>
                </a:cubicBezTo>
                <a:cubicBezTo>
                  <a:pt x="1517561" y="403080"/>
                  <a:pt x="1517561" y="437764"/>
                  <a:pt x="1528572" y="472291"/>
                </a:cubicBezTo>
                <a:cubicBezTo>
                  <a:pt x="1531639" y="481808"/>
                  <a:pt x="1533527" y="495414"/>
                  <a:pt x="1546976" y="493841"/>
                </a:cubicBezTo>
                <a:cubicBezTo>
                  <a:pt x="1559245" y="492347"/>
                  <a:pt x="1561133" y="479212"/>
                  <a:pt x="1562313" y="469067"/>
                </a:cubicBezTo>
                <a:cubicBezTo>
                  <a:pt x="1564122" y="453494"/>
                  <a:pt x="1563807" y="437685"/>
                  <a:pt x="1564987" y="422034"/>
                </a:cubicBezTo>
                <a:cubicBezTo>
                  <a:pt x="1565537" y="414641"/>
                  <a:pt x="1563886" y="404023"/>
                  <a:pt x="1574031" y="402922"/>
                </a:cubicBezTo>
                <a:cubicBezTo>
                  <a:pt x="1586773" y="401507"/>
                  <a:pt x="1587952" y="413619"/>
                  <a:pt x="1588503" y="422034"/>
                </a:cubicBezTo>
                <a:cubicBezTo>
                  <a:pt x="1589997" y="446809"/>
                  <a:pt x="1589761" y="471741"/>
                  <a:pt x="1590627" y="496594"/>
                </a:cubicBezTo>
                <a:cubicBezTo>
                  <a:pt x="1591177" y="511695"/>
                  <a:pt x="1586222" y="527818"/>
                  <a:pt x="1597784" y="541739"/>
                </a:cubicBezTo>
                <a:cubicBezTo>
                  <a:pt x="1611390" y="530335"/>
                  <a:pt x="1597390" y="509257"/>
                  <a:pt x="1617210" y="497695"/>
                </a:cubicBezTo>
                <a:cubicBezTo>
                  <a:pt x="1631839" y="520110"/>
                  <a:pt x="1632075" y="545042"/>
                  <a:pt x="1628142" y="568558"/>
                </a:cubicBezTo>
                <a:cubicBezTo>
                  <a:pt x="1623188" y="597659"/>
                  <a:pt x="1625547" y="625815"/>
                  <a:pt x="1628850" y="654444"/>
                </a:cubicBezTo>
                <a:cubicBezTo>
                  <a:pt x="1630895" y="672219"/>
                  <a:pt x="1630581" y="688892"/>
                  <a:pt x="1657715" y="683859"/>
                </a:cubicBezTo>
                <a:cubicBezTo>
                  <a:pt x="1674782" y="680634"/>
                  <a:pt x="1676040" y="697308"/>
                  <a:pt x="1674388" y="708398"/>
                </a:cubicBezTo>
                <a:cubicBezTo>
                  <a:pt x="1666445" y="760542"/>
                  <a:pt x="1674231" y="813631"/>
                  <a:pt x="1665973" y="865146"/>
                </a:cubicBezTo>
                <a:cubicBezTo>
                  <a:pt x="1660310" y="900303"/>
                  <a:pt x="1635614" y="931920"/>
                  <a:pt x="1646075" y="970773"/>
                </a:cubicBezTo>
                <a:cubicBezTo>
                  <a:pt x="1657321" y="1012457"/>
                  <a:pt x="1641591" y="1050287"/>
                  <a:pt x="1625154" y="1089062"/>
                </a:cubicBezTo>
                <a:cubicBezTo>
                  <a:pt x="1608716" y="1057838"/>
                  <a:pt x="1609581" y="1024176"/>
                  <a:pt x="1613199" y="990435"/>
                </a:cubicBezTo>
                <a:cubicBezTo>
                  <a:pt x="1614615" y="977143"/>
                  <a:pt x="1618390" y="967391"/>
                  <a:pt x="1597076" y="973526"/>
                </a:cubicBezTo>
                <a:cubicBezTo>
                  <a:pt x="1577020" y="979346"/>
                  <a:pt x="1572694" y="962829"/>
                  <a:pt x="1573324" y="947178"/>
                </a:cubicBezTo>
                <a:cubicBezTo>
                  <a:pt x="1574189" y="925156"/>
                  <a:pt x="1576784" y="903292"/>
                  <a:pt x="1578672" y="880404"/>
                </a:cubicBezTo>
                <a:cubicBezTo>
                  <a:pt x="1574661" y="881899"/>
                  <a:pt x="1571515" y="882056"/>
                  <a:pt x="1570728" y="883551"/>
                </a:cubicBezTo>
                <a:cubicBezTo>
                  <a:pt x="1562077" y="899437"/>
                  <a:pt x="1566009" y="929560"/>
                  <a:pt x="1538718" y="924999"/>
                </a:cubicBezTo>
                <a:cubicBezTo>
                  <a:pt x="1514966" y="921066"/>
                  <a:pt x="1512999" y="894325"/>
                  <a:pt x="1509853" y="873876"/>
                </a:cubicBezTo>
                <a:cubicBezTo>
                  <a:pt x="1506393" y="852012"/>
                  <a:pt x="1505449" y="829675"/>
                  <a:pt x="1494517" y="807024"/>
                </a:cubicBezTo>
                <a:cubicBezTo>
                  <a:pt x="1494517" y="830068"/>
                  <a:pt x="1494202" y="853191"/>
                  <a:pt x="1494517" y="876236"/>
                </a:cubicBezTo>
                <a:cubicBezTo>
                  <a:pt x="1495067" y="910606"/>
                  <a:pt x="1490427" y="944189"/>
                  <a:pt x="1480438" y="977065"/>
                </a:cubicBezTo>
                <a:cubicBezTo>
                  <a:pt x="1475719" y="992559"/>
                  <a:pt x="1468798" y="1007424"/>
                  <a:pt x="1450630" y="1010098"/>
                </a:cubicBezTo>
                <a:cubicBezTo>
                  <a:pt x="1433013" y="1012693"/>
                  <a:pt x="1420350" y="1001604"/>
                  <a:pt x="1411069" y="988705"/>
                </a:cubicBezTo>
                <a:cubicBezTo>
                  <a:pt x="1391958" y="962436"/>
                  <a:pt x="1385036" y="931920"/>
                  <a:pt x="1384958" y="899752"/>
                </a:cubicBezTo>
                <a:cubicBezTo>
                  <a:pt x="1384879" y="871910"/>
                  <a:pt x="1384958" y="844147"/>
                  <a:pt x="1384958" y="816305"/>
                </a:cubicBezTo>
                <a:cubicBezTo>
                  <a:pt x="1381576" y="816305"/>
                  <a:pt x="1378115" y="816305"/>
                  <a:pt x="1374733" y="816305"/>
                </a:cubicBezTo>
                <a:cubicBezTo>
                  <a:pt x="1373396" y="819530"/>
                  <a:pt x="1371273" y="822676"/>
                  <a:pt x="1370879" y="826058"/>
                </a:cubicBezTo>
                <a:cubicBezTo>
                  <a:pt x="1368441" y="844933"/>
                  <a:pt x="1373789" y="871753"/>
                  <a:pt x="1348857" y="874820"/>
                </a:cubicBezTo>
                <a:cubicBezTo>
                  <a:pt x="1321409" y="878202"/>
                  <a:pt x="1315274" y="849653"/>
                  <a:pt x="1307252" y="829833"/>
                </a:cubicBezTo>
                <a:cubicBezTo>
                  <a:pt x="1288533" y="783508"/>
                  <a:pt x="1303791" y="736554"/>
                  <a:pt x="1308353" y="690072"/>
                </a:cubicBezTo>
                <a:cubicBezTo>
                  <a:pt x="1310791" y="665297"/>
                  <a:pt x="1314016" y="640838"/>
                  <a:pt x="1312600" y="618894"/>
                </a:cubicBezTo>
                <a:cubicBezTo>
                  <a:pt x="1269264" y="676623"/>
                  <a:pt x="1247321" y="741666"/>
                  <a:pt x="1263601" y="817013"/>
                </a:cubicBezTo>
                <a:cubicBezTo>
                  <a:pt x="1267534" y="835181"/>
                  <a:pt x="1258804" y="855236"/>
                  <a:pt x="1237332" y="859798"/>
                </a:cubicBezTo>
                <a:cubicBezTo>
                  <a:pt x="1215232" y="864517"/>
                  <a:pt x="1200603" y="851933"/>
                  <a:pt x="1191008" y="831956"/>
                </a:cubicBezTo>
                <a:cubicBezTo>
                  <a:pt x="1177716" y="804114"/>
                  <a:pt x="1182513" y="775800"/>
                  <a:pt x="1185817" y="747093"/>
                </a:cubicBezTo>
                <a:cubicBezTo>
                  <a:pt x="1186918" y="737419"/>
                  <a:pt x="1192345" y="722554"/>
                  <a:pt x="1180390" y="719015"/>
                </a:cubicBezTo>
                <a:cubicBezTo>
                  <a:pt x="1166154" y="714768"/>
                  <a:pt x="1160727" y="730577"/>
                  <a:pt x="1157503" y="740801"/>
                </a:cubicBezTo>
                <a:cubicBezTo>
                  <a:pt x="1143031" y="786182"/>
                  <a:pt x="1147121" y="834080"/>
                  <a:pt x="1141458" y="880719"/>
                </a:cubicBezTo>
                <a:cubicBezTo>
                  <a:pt x="1137683" y="911471"/>
                  <a:pt x="1130841" y="938920"/>
                  <a:pt x="1108819" y="962357"/>
                </a:cubicBezTo>
                <a:cubicBezTo>
                  <a:pt x="1091909" y="980368"/>
                  <a:pt x="1071932" y="981784"/>
                  <a:pt x="1051404" y="976908"/>
                </a:cubicBezTo>
                <a:cubicBezTo>
                  <a:pt x="1031034" y="972110"/>
                  <a:pt x="1023877" y="954256"/>
                  <a:pt x="1021832" y="934830"/>
                </a:cubicBezTo>
                <a:cubicBezTo>
                  <a:pt x="1018843" y="906674"/>
                  <a:pt x="1024900" y="880404"/>
                  <a:pt x="1036776" y="854764"/>
                </a:cubicBezTo>
                <a:cubicBezTo>
                  <a:pt x="1053056" y="819608"/>
                  <a:pt x="1060528" y="783351"/>
                  <a:pt x="1045663" y="744970"/>
                </a:cubicBezTo>
                <a:cubicBezTo>
                  <a:pt x="1026394" y="751891"/>
                  <a:pt x="1028517" y="789800"/>
                  <a:pt x="1001855" y="776272"/>
                </a:cubicBezTo>
                <a:cubicBezTo>
                  <a:pt x="980462" y="765497"/>
                  <a:pt x="989428" y="740329"/>
                  <a:pt x="993125" y="722397"/>
                </a:cubicBezTo>
                <a:cubicBezTo>
                  <a:pt x="1011450" y="633051"/>
                  <a:pt x="980384" y="552671"/>
                  <a:pt x="950340" y="465291"/>
                </a:cubicBezTo>
                <a:cubicBezTo>
                  <a:pt x="940823" y="497774"/>
                  <a:pt x="949396" y="521998"/>
                  <a:pt x="956867" y="546458"/>
                </a:cubicBezTo>
                <a:cubicBezTo>
                  <a:pt x="964890" y="572963"/>
                  <a:pt x="971575" y="599468"/>
                  <a:pt x="962294" y="627389"/>
                </a:cubicBezTo>
                <a:cubicBezTo>
                  <a:pt x="946643" y="674578"/>
                  <a:pt x="916599" y="684174"/>
                  <a:pt x="871533" y="652950"/>
                </a:cubicBezTo>
                <a:cubicBezTo>
                  <a:pt x="864533" y="676151"/>
                  <a:pt x="875701" y="694241"/>
                  <a:pt x="883959" y="712330"/>
                </a:cubicBezTo>
                <a:cubicBezTo>
                  <a:pt x="896465" y="739936"/>
                  <a:pt x="908262" y="767778"/>
                  <a:pt x="910543" y="798215"/>
                </a:cubicBezTo>
                <a:cubicBezTo>
                  <a:pt x="912352" y="822203"/>
                  <a:pt x="905509" y="844226"/>
                  <a:pt x="878847" y="849731"/>
                </a:cubicBezTo>
                <a:cubicBezTo>
                  <a:pt x="853365" y="855001"/>
                  <a:pt x="845736" y="834945"/>
                  <a:pt x="839129" y="815361"/>
                </a:cubicBezTo>
                <a:cubicBezTo>
                  <a:pt x="835668" y="804901"/>
                  <a:pt x="830871" y="794833"/>
                  <a:pt x="825287" y="781227"/>
                </a:cubicBezTo>
                <a:cubicBezTo>
                  <a:pt x="815849" y="799474"/>
                  <a:pt x="817186" y="814732"/>
                  <a:pt x="820489" y="827630"/>
                </a:cubicBezTo>
                <a:cubicBezTo>
                  <a:pt x="836376" y="889764"/>
                  <a:pt x="806725" y="943167"/>
                  <a:pt x="789894" y="998929"/>
                </a:cubicBezTo>
                <a:cubicBezTo>
                  <a:pt x="785883" y="1012300"/>
                  <a:pt x="778805" y="1029052"/>
                  <a:pt x="760558" y="1024254"/>
                </a:cubicBezTo>
                <a:cubicBezTo>
                  <a:pt x="744671" y="1020165"/>
                  <a:pt x="741682" y="1003648"/>
                  <a:pt x="741210" y="988862"/>
                </a:cubicBezTo>
                <a:cubicBezTo>
                  <a:pt x="740974" y="979818"/>
                  <a:pt x="742075" y="970380"/>
                  <a:pt x="744435" y="961650"/>
                </a:cubicBezTo>
                <a:cubicBezTo>
                  <a:pt x="763232" y="892988"/>
                  <a:pt x="747345" y="826923"/>
                  <a:pt x="728862" y="761407"/>
                </a:cubicBezTo>
                <a:cubicBezTo>
                  <a:pt x="716042" y="715869"/>
                  <a:pt x="702436" y="670803"/>
                  <a:pt x="706290" y="622591"/>
                </a:cubicBezTo>
                <a:cubicBezTo>
                  <a:pt x="706840" y="615276"/>
                  <a:pt x="709278" y="604895"/>
                  <a:pt x="700155" y="601827"/>
                </a:cubicBezTo>
                <a:cubicBezTo>
                  <a:pt x="688593" y="597973"/>
                  <a:pt x="684504" y="609142"/>
                  <a:pt x="680650" y="616849"/>
                </a:cubicBezTo>
                <a:cubicBezTo>
                  <a:pt x="665392" y="646972"/>
                  <a:pt x="656740" y="679455"/>
                  <a:pt x="669639" y="711622"/>
                </a:cubicBezTo>
                <a:cubicBezTo>
                  <a:pt x="684504" y="748745"/>
                  <a:pt x="677111" y="786261"/>
                  <a:pt x="677189" y="823541"/>
                </a:cubicBezTo>
                <a:cubicBezTo>
                  <a:pt x="677189" y="844698"/>
                  <a:pt x="668066" y="862315"/>
                  <a:pt x="644156" y="865776"/>
                </a:cubicBezTo>
                <a:cubicBezTo>
                  <a:pt x="620798" y="869079"/>
                  <a:pt x="608371" y="855236"/>
                  <a:pt x="598697" y="836046"/>
                </a:cubicBezTo>
                <a:cubicBezTo>
                  <a:pt x="585877" y="810563"/>
                  <a:pt x="590596" y="782722"/>
                  <a:pt x="587607" y="747959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A35E54D-10DB-44F3-B29B-3F80742F499A}"/>
              </a:ext>
            </a:extLst>
          </p:cNvPr>
          <p:cNvSpPr/>
          <p:nvPr/>
        </p:nvSpPr>
        <p:spPr>
          <a:xfrm>
            <a:off x="4841204" y="1980567"/>
            <a:ext cx="883398" cy="1570542"/>
          </a:xfrm>
          <a:custGeom>
            <a:avLst/>
            <a:gdLst>
              <a:gd name="connsiteX0" fmla="*/ 599892 w 883398"/>
              <a:gd name="connsiteY0" fmla="*/ 1444716 h 1570542"/>
              <a:gd name="connsiteX1" fmla="*/ 818145 w 883398"/>
              <a:gd name="connsiteY1" fmla="*/ 1471063 h 1570542"/>
              <a:gd name="connsiteX2" fmla="*/ 879413 w 883398"/>
              <a:gd name="connsiteY2" fmla="*/ 1507635 h 1570542"/>
              <a:gd name="connsiteX3" fmla="*/ 816650 w 883398"/>
              <a:gd name="connsiteY3" fmla="*/ 1544129 h 1570542"/>
              <a:gd name="connsiteX4" fmla="*/ 519984 w 883398"/>
              <a:gd name="connsiteY4" fmla="*/ 1569926 h 1570542"/>
              <a:gd name="connsiteX5" fmla="*/ 93466 w 883398"/>
              <a:gd name="connsiteY5" fmla="*/ 1545545 h 1570542"/>
              <a:gd name="connsiteX6" fmla="*/ 19378 w 883398"/>
              <a:gd name="connsiteY6" fmla="*/ 1507164 h 1570542"/>
              <a:gd name="connsiteX7" fmla="*/ 91658 w 883398"/>
              <a:gd name="connsiteY7" fmla="*/ 1467917 h 1570542"/>
              <a:gd name="connsiteX8" fmla="*/ 259181 w 883398"/>
              <a:gd name="connsiteY8" fmla="*/ 1449513 h 1570542"/>
              <a:gd name="connsiteX9" fmla="*/ 316596 w 883398"/>
              <a:gd name="connsiteY9" fmla="*/ 1441255 h 1570542"/>
              <a:gd name="connsiteX10" fmla="*/ 13087 w 883398"/>
              <a:gd name="connsiteY10" fmla="*/ 1098185 h 1570542"/>
              <a:gd name="connsiteX11" fmla="*/ 34322 w 883398"/>
              <a:gd name="connsiteY11" fmla="*/ 785238 h 1570542"/>
              <a:gd name="connsiteX12" fmla="*/ 105028 w 883398"/>
              <a:gd name="connsiteY12" fmla="*/ 928774 h 1570542"/>
              <a:gd name="connsiteX13" fmla="*/ 313450 w 883398"/>
              <a:gd name="connsiteY13" fmla="*/ 376103 h 1570542"/>
              <a:gd name="connsiteX14" fmla="*/ 284113 w 883398"/>
              <a:gd name="connsiteY14" fmla="*/ 495886 h 1570542"/>
              <a:gd name="connsiteX15" fmla="*/ 368190 w 883398"/>
              <a:gd name="connsiteY15" fmla="*/ 701712 h 1570542"/>
              <a:gd name="connsiteX16" fmla="*/ 540118 w 883398"/>
              <a:gd name="connsiteY16" fmla="*/ 863101 h 1570542"/>
              <a:gd name="connsiteX17" fmla="*/ 475783 w 883398"/>
              <a:gd name="connsiteY17" fmla="*/ 667107 h 1570542"/>
              <a:gd name="connsiteX18" fmla="*/ 424896 w 883398"/>
              <a:gd name="connsiteY18" fmla="*/ 637455 h 1570542"/>
              <a:gd name="connsiteX19" fmla="*/ 363707 w 883398"/>
              <a:gd name="connsiteY19" fmla="*/ 537728 h 1570542"/>
              <a:gd name="connsiteX20" fmla="*/ 370235 w 883398"/>
              <a:gd name="connsiteY20" fmla="*/ 508313 h 1570542"/>
              <a:gd name="connsiteX21" fmla="*/ 397133 w 883398"/>
              <a:gd name="connsiteY21" fmla="*/ 517515 h 1570542"/>
              <a:gd name="connsiteX22" fmla="*/ 528085 w 883398"/>
              <a:gd name="connsiteY22" fmla="*/ 548660 h 1570542"/>
              <a:gd name="connsiteX23" fmla="*/ 448098 w 883398"/>
              <a:gd name="connsiteY23" fmla="*/ 472685 h 1570542"/>
              <a:gd name="connsiteX24" fmla="*/ 423166 w 883398"/>
              <a:gd name="connsiteY24" fmla="*/ 275038 h 1570542"/>
              <a:gd name="connsiteX25" fmla="*/ 490333 w 883398"/>
              <a:gd name="connsiteY25" fmla="*/ 183411 h 1570542"/>
              <a:gd name="connsiteX26" fmla="*/ 572679 w 883398"/>
              <a:gd name="connsiteY26" fmla="*/ 99256 h 1570542"/>
              <a:gd name="connsiteX27" fmla="*/ 640082 w 883398"/>
              <a:gd name="connsiteY27" fmla="*/ 0 h 1570542"/>
              <a:gd name="connsiteX28" fmla="*/ 650699 w 883398"/>
              <a:gd name="connsiteY28" fmla="*/ 43729 h 1570542"/>
              <a:gd name="connsiteX29" fmla="*/ 587150 w 883398"/>
              <a:gd name="connsiteY29" fmla="*/ 168232 h 1570542"/>
              <a:gd name="connsiteX30" fmla="*/ 510939 w 883398"/>
              <a:gd name="connsiteY30" fmla="*/ 307677 h 1570542"/>
              <a:gd name="connsiteX31" fmla="*/ 516602 w 883398"/>
              <a:gd name="connsiteY31" fmla="*/ 373586 h 1570542"/>
              <a:gd name="connsiteX32" fmla="*/ 584948 w 883398"/>
              <a:gd name="connsiteY32" fmla="*/ 272521 h 1570542"/>
              <a:gd name="connsiteX33" fmla="*/ 589038 w 883398"/>
              <a:gd name="connsiteY33" fmla="*/ 283217 h 1570542"/>
              <a:gd name="connsiteX34" fmla="*/ 643621 w 883398"/>
              <a:gd name="connsiteY34" fmla="*/ 512009 h 1570542"/>
              <a:gd name="connsiteX35" fmla="*/ 713619 w 883398"/>
              <a:gd name="connsiteY35" fmla="*/ 678668 h 1570542"/>
              <a:gd name="connsiteX36" fmla="*/ 757427 w 883398"/>
              <a:gd name="connsiteY36" fmla="*/ 691016 h 1570542"/>
              <a:gd name="connsiteX37" fmla="*/ 733282 w 883398"/>
              <a:gd name="connsiteY37" fmla="*/ 988469 h 1570542"/>
              <a:gd name="connsiteX38" fmla="*/ 838043 w 883398"/>
              <a:gd name="connsiteY38" fmla="*/ 813945 h 1570542"/>
              <a:gd name="connsiteX39" fmla="*/ 860851 w 883398"/>
              <a:gd name="connsiteY39" fmla="*/ 1037153 h 1570542"/>
              <a:gd name="connsiteX40" fmla="*/ 769775 w 883398"/>
              <a:gd name="connsiteY40" fmla="*/ 1353325 h 1570542"/>
              <a:gd name="connsiteX41" fmla="*/ 599813 w 883398"/>
              <a:gd name="connsiteY41" fmla="*/ 1444637 h 1570542"/>
              <a:gd name="connsiteX42" fmla="*/ 577870 w 883398"/>
              <a:gd name="connsiteY42" fmla="*/ 1116117 h 1570542"/>
              <a:gd name="connsiteX43" fmla="*/ 576847 w 883398"/>
              <a:gd name="connsiteY43" fmla="*/ 1193509 h 1570542"/>
              <a:gd name="connsiteX44" fmla="*/ 592813 w 883398"/>
              <a:gd name="connsiteY44" fmla="*/ 1206407 h 1570542"/>
              <a:gd name="connsiteX45" fmla="*/ 626475 w 883398"/>
              <a:gd name="connsiteY45" fmla="*/ 1202396 h 1570542"/>
              <a:gd name="connsiteX46" fmla="*/ 646059 w 883398"/>
              <a:gd name="connsiteY46" fmla="*/ 1152375 h 1570542"/>
              <a:gd name="connsiteX47" fmla="*/ 624194 w 883398"/>
              <a:gd name="connsiteY47" fmla="*/ 1124218 h 1570542"/>
              <a:gd name="connsiteX48" fmla="*/ 577948 w 883398"/>
              <a:gd name="connsiteY48" fmla="*/ 1116117 h 15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83398" h="1570542">
                <a:moveTo>
                  <a:pt x="599892" y="1444716"/>
                </a:moveTo>
                <a:cubicBezTo>
                  <a:pt x="673429" y="1450693"/>
                  <a:pt x="746731" y="1453053"/>
                  <a:pt x="818145" y="1471063"/>
                </a:cubicBezTo>
                <a:cubicBezTo>
                  <a:pt x="842447" y="1477198"/>
                  <a:pt x="880278" y="1476569"/>
                  <a:pt x="879413" y="1507635"/>
                </a:cubicBezTo>
                <a:cubicBezTo>
                  <a:pt x="878626" y="1536736"/>
                  <a:pt x="841110" y="1538623"/>
                  <a:pt x="816650" y="1544129"/>
                </a:cubicBezTo>
                <a:cubicBezTo>
                  <a:pt x="719046" y="1565994"/>
                  <a:pt x="619475" y="1569140"/>
                  <a:pt x="519984" y="1569926"/>
                </a:cubicBezTo>
                <a:cubicBezTo>
                  <a:pt x="377313" y="1571027"/>
                  <a:pt x="234407" y="1573701"/>
                  <a:pt x="93466" y="1545545"/>
                </a:cubicBezTo>
                <a:cubicBezTo>
                  <a:pt x="64602" y="1539803"/>
                  <a:pt x="20244" y="1537444"/>
                  <a:pt x="19378" y="1507164"/>
                </a:cubicBezTo>
                <a:cubicBezTo>
                  <a:pt x="18513" y="1474602"/>
                  <a:pt x="64209" y="1474209"/>
                  <a:pt x="91658" y="1467917"/>
                </a:cubicBezTo>
                <a:cubicBezTo>
                  <a:pt x="146476" y="1455412"/>
                  <a:pt x="203025" y="1452502"/>
                  <a:pt x="259181" y="1449513"/>
                </a:cubicBezTo>
                <a:cubicBezTo>
                  <a:pt x="275855" y="1448648"/>
                  <a:pt x="292765" y="1450536"/>
                  <a:pt x="316596" y="1441255"/>
                </a:cubicBezTo>
                <a:cubicBezTo>
                  <a:pt x="159296" y="1370706"/>
                  <a:pt x="50681" y="1264844"/>
                  <a:pt x="13087" y="1098185"/>
                </a:cubicBezTo>
                <a:cubicBezTo>
                  <a:pt x="-10744" y="992323"/>
                  <a:pt x="-1070" y="888584"/>
                  <a:pt x="34322" y="785238"/>
                </a:cubicBezTo>
                <a:cubicBezTo>
                  <a:pt x="52254" y="831877"/>
                  <a:pt x="64445" y="880326"/>
                  <a:pt x="105028" y="928774"/>
                </a:cubicBezTo>
                <a:cubicBezTo>
                  <a:pt x="99758" y="712094"/>
                  <a:pt x="110062" y="510358"/>
                  <a:pt x="313450" y="376103"/>
                </a:cubicBezTo>
                <a:cubicBezTo>
                  <a:pt x="305349" y="421484"/>
                  <a:pt x="286551" y="456247"/>
                  <a:pt x="284113" y="495886"/>
                </a:cubicBezTo>
                <a:cubicBezTo>
                  <a:pt x="279001" y="579098"/>
                  <a:pt x="302989" y="649332"/>
                  <a:pt x="368190" y="701712"/>
                </a:cubicBezTo>
                <a:cubicBezTo>
                  <a:pt x="429458" y="750868"/>
                  <a:pt x="490333" y="800103"/>
                  <a:pt x="540118" y="863101"/>
                </a:cubicBezTo>
                <a:cubicBezTo>
                  <a:pt x="571499" y="802620"/>
                  <a:pt x="541376" y="713431"/>
                  <a:pt x="475783" y="667107"/>
                </a:cubicBezTo>
                <a:cubicBezTo>
                  <a:pt x="459817" y="655860"/>
                  <a:pt x="441884" y="647365"/>
                  <a:pt x="424896" y="637455"/>
                </a:cubicBezTo>
                <a:cubicBezTo>
                  <a:pt x="386672" y="615198"/>
                  <a:pt x="368268" y="580592"/>
                  <a:pt x="363707" y="537728"/>
                </a:cubicBezTo>
                <a:cubicBezTo>
                  <a:pt x="362606" y="527346"/>
                  <a:pt x="361190" y="515155"/>
                  <a:pt x="370235" y="508313"/>
                </a:cubicBezTo>
                <a:cubicBezTo>
                  <a:pt x="381639" y="499740"/>
                  <a:pt x="388953" y="512324"/>
                  <a:pt x="397133" y="517515"/>
                </a:cubicBezTo>
                <a:cubicBezTo>
                  <a:pt x="446918" y="548975"/>
                  <a:pt x="469805" y="554873"/>
                  <a:pt x="528085" y="548660"/>
                </a:cubicBezTo>
                <a:cubicBezTo>
                  <a:pt x="499771" y="521841"/>
                  <a:pt x="473266" y="498010"/>
                  <a:pt x="448098" y="472685"/>
                </a:cubicBezTo>
                <a:cubicBezTo>
                  <a:pt x="383605" y="407720"/>
                  <a:pt x="376763" y="354474"/>
                  <a:pt x="423166" y="275038"/>
                </a:cubicBezTo>
                <a:cubicBezTo>
                  <a:pt x="442356" y="242241"/>
                  <a:pt x="463592" y="210703"/>
                  <a:pt x="490333" y="183411"/>
                </a:cubicBezTo>
                <a:cubicBezTo>
                  <a:pt x="517860" y="155412"/>
                  <a:pt x="547904" y="129536"/>
                  <a:pt x="572679" y="99256"/>
                </a:cubicBezTo>
                <a:cubicBezTo>
                  <a:pt x="597296" y="69212"/>
                  <a:pt x="616723" y="34920"/>
                  <a:pt x="640082" y="0"/>
                </a:cubicBezTo>
                <a:cubicBezTo>
                  <a:pt x="656284" y="13764"/>
                  <a:pt x="653138" y="28786"/>
                  <a:pt x="650699" y="43729"/>
                </a:cubicBezTo>
                <a:cubicBezTo>
                  <a:pt x="642834" y="92020"/>
                  <a:pt x="616094" y="130401"/>
                  <a:pt x="587150" y="168232"/>
                </a:cubicBezTo>
                <a:cubicBezTo>
                  <a:pt x="554747" y="210624"/>
                  <a:pt x="518017" y="250814"/>
                  <a:pt x="510939" y="307677"/>
                </a:cubicBezTo>
                <a:cubicBezTo>
                  <a:pt x="508186" y="330014"/>
                  <a:pt x="507636" y="351407"/>
                  <a:pt x="516602" y="373586"/>
                </a:cubicBezTo>
                <a:cubicBezTo>
                  <a:pt x="529579" y="332767"/>
                  <a:pt x="543736" y="294150"/>
                  <a:pt x="584948" y="272521"/>
                </a:cubicBezTo>
                <a:cubicBezTo>
                  <a:pt x="587308" y="278498"/>
                  <a:pt x="589667" y="281408"/>
                  <a:pt x="589038" y="283217"/>
                </a:cubicBezTo>
                <a:cubicBezTo>
                  <a:pt x="554668" y="372092"/>
                  <a:pt x="592892" y="443348"/>
                  <a:pt x="643621" y="512009"/>
                </a:cubicBezTo>
                <a:cubicBezTo>
                  <a:pt x="680350" y="561716"/>
                  <a:pt x="714170" y="611501"/>
                  <a:pt x="713619" y="678668"/>
                </a:cubicBezTo>
                <a:cubicBezTo>
                  <a:pt x="713305" y="716263"/>
                  <a:pt x="741461" y="675837"/>
                  <a:pt x="757427" y="691016"/>
                </a:cubicBezTo>
                <a:cubicBezTo>
                  <a:pt x="714877" y="781935"/>
                  <a:pt x="663441" y="876551"/>
                  <a:pt x="733282" y="988469"/>
                </a:cubicBezTo>
                <a:cubicBezTo>
                  <a:pt x="729113" y="906752"/>
                  <a:pt x="757112" y="850754"/>
                  <a:pt x="838043" y="813945"/>
                </a:cubicBezTo>
                <a:cubicBezTo>
                  <a:pt x="801156" y="899752"/>
                  <a:pt x="833245" y="967706"/>
                  <a:pt x="860851" y="1037153"/>
                </a:cubicBezTo>
                <a:cubicBezTo>
                  <a:pt x="910636" y="1162363"/>
                  <a:pt x="876974" y="1271529"/>
                  <a:pt x="769775" y="1353325"/>
                </a:cubicBezTo>
                <a:cubicBezTo>
                  <a:pt x="717866" y="1392964"/>
                  <a:pt x="657699" y="1414829"/>
                  <a:pt x="599813" y="1444637"/>
                </a:cubicBezTo>
                <a:close/>
                <a:moveTo>
                  <a:pt x="577870" y="1116117"/>
                </a:moveTo>
                <a:cubicBezTo>
                  <a:pt x="582196" y="1142701"/>
                  <a:pt x="579993" y="1168105"/>
                  <a:pt x="576847" y="1193509"/>
                </a:cubicBezTo>
                <a:cubicBezTo>
                  <a:pt x="575668" y="1202868"/>
                  <a:pt x="575274" y="1218362"/>
                  <a:pt x="592813" y="1206407"/>
                </a:cubicBezTo>
                <a:cubicBezTo>
                  <a:pt x="603903" y="1198857"/>
                  <a:pt x="615464" y="1204205"/>
                  <a:pt x="626475" y="1202396"/>
                </a:cubicBezTo>
                <a:cubicBezTo>
                  <a:pt x="658722" y="1197126"/>
                  <a:pt x="644879" y="1170386"/>
                  <a:pt x="646059" y="1152375"/>
                </a:cubicBezTo>
                <a:cubicBezTo>
                  <a:pt x="646924" y="1139634"/>
                  <a:pt x="651486" y="1115488"/>
                  <a:pt x="624194" y="1124218"/>
                </a:cubicBezTo>
                <a:cubicBezTo>
                  <a:pt x="607127" y="1129645"/>
                  <a:pt x="595723" y="1115174"/>
                  <a:pt x="577948" y="1116117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8F3B2EB-7100-4A9F-B419-01F47286B30B}"/>
              </a:ext>
            </a:extLst>
          </p:cNvPr>
          <p:cNvSpPr/>
          <p:nvPr/>
        </p:nvSpPr>
        <p:spPr>
          <a:xfrm>
            <a:off x="6234440" y="492830"/>
            <a:ext cx="847912" cy="1248291"/>
          </a:xfrm>
          <a:custGeom>
            <a:avLst/>
            <a:gdLst>
              <a:gd name="connsiteX0" fmla="*/ 179945 w 847912"/>
              <a:gd name="connsiteY0" fmla="*/ 367373 h 1248291"/>
              <a:gd name="connsiteX1" fmla="*/ 201259 w 847912"/>
              <a:gd name="connsiteY1" fmla="*/ 597580 h 1248291"/>
              <a:gd name="connsiteX2" fmla="*/ 526711 w 847912"/>
              <a:gd name="connsiteY2" fmla="*/ 0 h 1248291"/>
              <a:gd name="connsiteX3" fmla="*/ 526554 w 847912"/>
              <a:gd name="connsiteY3" fmla="*/ 19112 h 1248291"/>
              <a:gd name="connsiteX4" fmla="*/ 576260 w 847912"/>
              <a:gd name="connsiteY4" fmla="*/ 357463 h 1248291"/>
              <a:gd name="connsiteX5" fmla="*/ 734346 w 847912"/>
              <a:gd name="connsiteY5" fmla="*/ 740487 h 1248291"/>
              <a:gd name="connsiteX6" fmla="*/ 772727 w 847912"/>
              <a:gd name="connsiteY6" fmla="*/ 551570 h 1248291"/>
              <a:gd name="connsiteX7" fmla="*/ 793491 w 847912"/>
              <a:gd name="connsiteY7" fmla="*/ 563525 h 1248291"/>
              <a:gd name="connsiteX8" fmla="*/ 677482 w 847912"/>
              <a:gd name="connsiteY8" fmla="*/ 1122645 h 1248291"/>
              <a:gd name="connsiteX9" fmla="*/ 468903 w 847912"/>
              <a:gd name="connsiteY9" fmla="*/ 1240777 h 1248291"/>
              <a:gd name="connsiteX10" fmla="*/ 415343 w 847912"/>
              <a:gd name="connsiteY10" fmla="*/ 1246440 h 1248291"/>
              <a:gd name="connsiteX11" fmla="*/ 165552 w 847912"/>
              <a:gd name="connsiteY11" fmla="*/ 1165509 h 1248291"/>
              <a:gd name="connsiteX12" fmla="*/ 88711 w 847912"/>
              <a:gd name="connsiteY12" fmla="*/ 1094410 h 1248291"/>
              <a:gd name="connsiteX13" fmla="*/ 151 w 847912"/>
              <a:gd name="connsiteY13" fmla="*/ 841473 h 1248291"/>
              <a:gd name="connsiteX14" fmla="*/ 1095 w 847912"/>
              <a:gd name="connsiteY14" fmla="*/ 829833 h 1248291"/>
              <a:gd name="connsiteX15" fmla="*/ 7309 w 847912"/>
              <a:gd name="connsiteY15" fmla="*/ 821574 h 1248291"/>
              <a:gd name="connsiteX16" fmla="*/ 59611 w 847912"/>
              <a:gd name="connsiteY16" fmla="*/ 882921 h 1248291"/>
              <a:gd name="connsiteX17" fmla="*/ 180023 w 847912"/>
              <a:gd name="connsiteY17" fmla="*/ 367373 h 1248291"/>
              <a:gd name="connsiteX18" fmla="*/ 307357 w 847912"/>
              <a:gd name="connsiteY18" fmla="*/ 530492 h 1248291"/>
              <a:gd name="connsiteX19" fmla="*/ 271886 w 847912"/>
              <a:gd name="connsiteY19" fmla="*/ 661601 h 1248291"/>
              <a:gd name="connsiteX20" fmla="*/ 248055 w 847912"/>
              <a:gd name="connsiteY20" fmla="*/ 717128 h 1248291"/>
              <a:gd name="connsiteX21" fmla="*/ 182540 w 847912"/>
              <a:gd name="connsiteY21" fmla="*/ 899752 h 1248291"/>
              <a:gd name="connsiteX22" fmla="*/ 351873 w 847912"/>
              <a:gd name="connsiteY22" fmla="*/ 1102826 h 1248291"/>
              <a:gd name="connsiteX23" fmla="*/ 609922 w 847912"/>
              <a:gd name="connsiteY23" fmla="*/ 985874 h 1248291"/>
              <a:gd name="connsiteX24" fmla="*/ 565878 w 847912"/>
              <a:gd name="connsiteY24" fmla="*/ 718937 h 1248291"/>
              <a:gd name="connsiteX25" fmla="*/ 525924 w 847912"/>
              <a:gd name="connsiteY25" fmla="*/ 655152 h 1248291"/>
              <a:gd name="connsiteX26" fmla="*/ 492341 w 847912"/>
              <a:gd name="connsiteY26" fmla="*/ 514998 h 1248291"/>
              <a:gd name="connsiteX27" fmla="*/ 419511 w 847912"/>
              <a:gd name="connsiteY27" fmla="*/ 287543 h 1248291"/>
              <a:gd name="connsiteX28" fmla="*/ 414242 w 847912"/>
              <a:gd name="connsiteY28" fmla="*/ 176804 h 1248291"/>
              <a:gd name="connsiteX29" fmla="*/ 401894 w 847912"/>
              <a:gd name="connsiteY29" fmla="*/ 195995 h 1248291"/>
              <a:gd name="connsiteX30" fmla="*/ 353288 w 847912"/>
              <a:gd name="connsiteY30" fmla="*/ 510672 h 1248291"/>
              <a:gd name="connsiteX31" fmla="*/ 364221 w 847912"/>
              <a:gd name="connsiteY31" fmla="*/ 604265 h 1248291"/>
              <a:gd name="connsiteX32" fmla="*/ 354704 w 847912"/>
              <a:gd name="connsiteY32" fmla="*/ 626995 h 1248291"/>
              <a:gd name="connsiteX33" fmla="*/ 334727 w 847912"/>
              <a:gd name="connsiteY33" fmla="*/ 611580 h 1248291"/>
              <a:gd name="connsiteX34" fmla="*/ 307436 w 847912"/>
              <a:gd name="connsiteY34" fmla="*/ 530571 h 124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47912" h="1248291">
                <a:moveTo>
                  <a:pt x="179945" y="367373"/>
                </a:moveTo>
                <a:cubicBezTo>
                  <a:pt x="167832" y="443505"/>
                  <a:pt x="153833" y="518852"/>
                  <a:pt x="201259" y="597580"/>
                </a:cubicBezTo>
                <a:cubicBezTo>
                  <a:pt x="221550" y="347081"/>
                  <a:pt x="284627" y="127648"/>
                  <a:pt x="526711" y="0"/>
                </a:cubicBezTo>
                <a:cubicBezTo>
                  <a:pt x="526711" y="11955"/>
                  <a:pt x="527969" y="16280"/>
                  <a:pt x="526554" y="19112"/>
                </a:cubicBezTo>
                <a:cubicBezTo>
                  <a:pt x="461982" y="143850"/>
                  <a:pt x="489195" y="259072"/>
                  <a:pt x="576260" y="357463"/>
                </a:cubicBezTo>
                <a:cubicBezTo>
                  <a:pt x="671662" y="465291"/>
                  <a:pt x="741110" y="579884"/>
                  <a:pt x="734346" y="740487"/>
                </a:cubicBezTo>
                <a:cubicBezTo>
                  <a:pt x="772806" y="674028"/>
                  <a:pt x="776109" y="612760"/>
                  <a:pt x="772727" y="551570"/>
                </a:cubicBezTo>
                <a:cubicBezTo>
                  <a:pt x="787277" y="548109"/>
                  <a:pt x="790187" y="557390"/>
                  <a:pt x="793491" y="563525"/>
                </a:cubicBezTo>
                <a:cubicBezTo>
                  <a:pt x="898409" y="758025"/>
                  <a:pt x="847287" y="1014345"/>
                  <a:pt x="677482" y="1122645"/>
                </a:cubicBezTo>
                <a:cubicBezTo>
                  <a:pt x="610001" y="1165667"/>
                  <a:pt x="540003" y="1204126"/>
                  <a:pt x="468903" y="1240777"/>
                </a:cubicBezTo>
                <a:cubicBezTo>
                  <a:pt x="451600" y="1249743"/>
                  <a:pt x="433904" y="1249350"/>
                  <a:pt x="415343" y="1246440"/>
                </a:cubicBezTo>
                <a:cubicBezTo>
                  <a:pt x="327727" y="1232755"/>
                  <a:pt x="246246" y="1200273"/>
                  <a:pt x="165552" y="1165509"/>
                </a:cubicBezTo>
                <a:cubicBezTo>
                  <a:pt x="131418" y="1150802"/>
                  <a:pt x="109317" y="1123432"/>
                  <a:pt x="88711" y="1094410"/>
                </a:cubicBezTo>
                <a:cubicBezTo>
                  <a:pt x="34993" y="1018592"/>
                  <a:pt x="8567" y="933178"/>
                  <a:pt x="151" y="841473"/>
                </a:cubicBezTo>
                <a:cubicBezTo>
                  <a:pt x="-242" y="837619"/>
                  <a:pt x="151" y="833529"/>
                  <a:pt x="1095" y="829833"/>
                </a:cubicBezTo>
                <a:cubicBezTo>
                  <a:pt x="1646" y="827630"/>
                  <a:pt x="3927" y="825900"/>
                  <a:pt x="7309" y="821574"/>
                </a:cubicBezTo>
                <a:cubicBezTo>
                  <a:pt x="29330" y="836832"/>
                  <a:pt x="35229" y="864753"/>
                  <a:pt x="59611" y="882921"/>
                </a:cubicBezTo>
                <a:cubicBezTo>
                  <a:pt x="-12275" y="684488"/>
                  <a:pt x="61183" y="520897"/>
                  <a:pt x="180023" y="367373"/>
                </a:cubicBezTo>
                <a:close/>
                <a:moveTo>
                  <a:pt x="307357" y="530492"/>
                </a:moveTo>
                <a:cubicBezTo>
                  <a:pt x="278099" y="573120"/>
                  <a:pt x="276684" y="618108"/>
                  <a:pt x="271886" y="661601"/>
                </a:cubicBezTo>
                <a:cubicBezTo>
                  <a:pt x="269448" y="683466"/>
                  <a:pt x="264100" y="700926"/>
                  <a:pt x="248055" y="717128"/>
                </a:cubicBezTo>
                <a:cubicBezTo>
                  <a:pt x="198270" y="767542"/>
                  <a:pt x="177742" y="828889"/>
                  <a:pt x="182540" y="899752"/>
                </a:cubicBezTo>
                <a:cubicBezTo>
                  <a:pt x="189068" y="995941"/>
                  <a:pt x="260482" y="1082534"/>
                  <a:pt x="351873" y="1102826"/>
                </a:cubicBezTo>
                <a:cubicBezTo>
                  <a:pt x="461196" y="1127050"/>
                  <a:pt x="560688" y="1081983"/>
                  <a:pt x="609922" y="985874"/>
                </a:cubicBezTo>
                <a:cubicBezTo>
                  <a:pt x="656404" y="895190"/>
                  <a:pt x="637922" y="787755"/>
                  <a:pt x="565878" y="718937"/>
                </a:cubicBezTo>
                <a:cubicBezTo>
                  <a:pt x="547710" y="701634"/>
                  <a:pt x="524823" y="687005"/>
                  <a:pt x="525924" y="655152"/>
                </a:cubicBezTo>
                <a:cubicBezTo>
                  <a:pt x="527576" y="605838"/>
                  <a:pt x="512082" y="559828"/>
                  <a:pt x="492341" y="514998"/>
                </a:cubicBezTo>
                <a:cubicBezTo>
                  <a:pt x="460095" y="441775"/>
                  <a:pt x="429107" y="367844"/>
                  <a:pt x="419511" y="287543"/>
                </a:cubicBezTo>
                <a:cubicBezTo>
                  <a:pt x="415422" y="253409"/>
                  <a:pt x="416051" y="218725"/>
                  <a:pt x="414242" y="176804"/>
                </a:cubicBezTo>
                <a:cubicBezTo>
                  <a:pt x="407163" y="187737"/>
                  <a:pt x="403703" y="191512"/>
                  <a:pt x="401894" y="195995"/>
                </a:cubicBezTo>
                <a:cubicBezTo>
                  <a:pt x="360917" y="297060"/>
                  <a:pt x="339210" y="401035"/>
                  <a:pt x="353288" y="510672"/>
                </a:cubicBezTo>
                <a:cubicBezTo>
                  <a:pt x="357300" y="541818"/>
                  <a:pt x="361153" y="573041"/>
                  <a:pt x="364221" y="604265"/>
                </a:cubicBezTo>
                <a:cubicBezTo>
                  <a:pt x="365007" y="612760"/>
                  <a:pt x="366973" y="624400"/>
                  <a:pt x="354704" y="626995"/>
                </a:cubicBezTo>
                <a:cubicBezTo>
                  <a:pt x="343693" y="629355"/>
                  <a:pt x="337794" y="619838"/>
                  <a:pt x="334727" y="611580"/>
                </a:cubicBezTo>
                <a:cubicBezTo>
                  <a:pt x="325604" y="587198"/>
                  <a:pt x="317975" y="562188"/>
                  <a:pt x="307436" y="530571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3E9B73D-EE03-4F00-9ECF-EC05C2CE164C}"/>
              </a:ext>
            </a:extLst>
          </p:cNvPr>
          <p:cNvSpPr/>
          <p:nvPr/>
        </p:nvSpPr>
        <p:spPr>
          <a:xfrm>
            <a:off x="6940873" y="3934152"/>
            <a:ext cx="695275" cy="957553"/>
          </a:xfrm>
          <a:custGeom>
            <a:avLst/>
            <a:gdLst>
              <a:gd name="connsiteX0" fmla="*/ 234762 w 695275"/>
              <a:gd name="connsiteY0" fmla="*/ 957396 h 957553"/>
              <a:gd name="connsiteX1" fmla="*/ 8251 w 695275"/>
              <a:gd name="connsiteY1" fmla="*/ 714447 h 957553"/>
              <a:gd name="connsiteX2" fmla="*/ 67710 w 695275"/>
              <a:gd name="connsiteY2" fmla="*/ 378298 h 957553"/>
              <a:gd name="connsiteX3" fmla="*/ 94529 w 695275"/>
              <a:gd name="connsiteY3" fmla="*/ 273537 h 957553"/>
              <a:gd name="connsiteX4" fmla="*/ 100428 w 695275"/>
              <a:gd name="connsiteY4" fmla="*/ 252381 h 957553"/>
              <a:gd name="connsiteX5" fmla="*/ 122450 w 695275"/>
              <a:gd name="connsiteY5" fmla="*/ 264335 h 957553"/>
              <a:gd name="connsiteX6" fmla="*/ 156820 w 695275"/>
              <a:gd name="connsiteY6" fmla="*/ 373422 h 957553"/>
              <a:gd name="connsiteX7" fmla="*/ 145416 w 695275"/>
              <a:gd name="connsiteY7" fmla="*/ 462926 h 957553"/>
              <a:gd name="connsiteX8" fmla="*/ 162719 w 695275"/>
              <a:gd name="connsiteY8" fmla="*/ 527497 h 957553"/>
              <a:gd name="connsiteX9" fmla="*/ 234369 w 695275"/>
              <a:gd name="connsiteY9" fmla="*/ 271335 h 957553"/>
              <a:gd name="connsiteX10" fmla="*/ 272907 w 695275"/>
              <a:gd name="connsiteY10" fmla="*/ 24611 h 957553"/>
              <a:gd name="connsiteX11" fmla="*/ 272356 w 695275"/>
              <a:gd name="connsiteY11" fmla="*/ 2746 h 957553"/>
              <a:gd name="connsiteX12" fmla="*/ 296502 w 695275"/>
              <a:gd name="connsiteY12" fmla="*/ 9432 h 957553"/>
              <a:gd name="connsiteX13" fmla="*/ 443891 w 695275"/>
              <a:gd name="connsiteY13" fmla="*/ 255369 h 957553"/>
              <a:gd name="connsiteX14" fmla="*/ 447352 w 695275"/>
              <a:gd name="connsiteY14" fmla="*/ 380343 h 957553"/>
              <a:gd name="connsiteX15" fmla="*/ 475902 w 695275"/>
              <a:gd name="connsiteY15" fmla="*/ 553058 h 957553"/>
              <a:gd name="connsiteX16" fmla="*/ 465756 w 695275"/>
              <a:gd name="connsiteY16" fmla="*/ 357220 h 957553"/>
              <a:gd name="connsiteX17" fmla="*/ 554709 w 695275"/>
              <a:gd name="connsiteY17" fmla="*/ 182461 h 957553"/>
              <a:gd name="connsiteX18" fmla="*/ 562338 w 695275"/>
              <a:gd name="connsiteY18" fmla="*/ 224774 h 957553"/>
              <a:gd name="connsiteX19" fmla="*/ 622348 w 695275"/>
              <a:gd name="connsiteY19" fmla="*/ 426747 h 957553"/>
              <a:gd name="connsiteX20" fmla="*/ 621246 w 695275"/>
              <a:gd name="connsiteY20" fmla="*/ 862073 h 957553"/>
              <a:gd name="connsiteX21" fmla="*/ 450891 w 695275"/>
              <a:gd name="connsiteY21" fmla="*/ 957553 h 957553"/>
              <a:gd name="connsiteX22" fmla="*/ 461902 w 695275"/>
              <a:gd name="connsiteY22" fmla="*/ 936554 h 957553"/>
              <a:gd name="connsiteX23" fmla="*/ 473699 w 695275"/>
              <a:gd name="connsiteY23" fmla="*/ 675987 h 957553"/>
              <a:gd name="connsiteX24" fmla="*/ 348017 w 695275"/>
              <a:gd name="connsiteY24" fmla="*/ 525295 h 957553"/>
              <a:gd name="connsiteX25" fmla="*/ 321513 w 695275"/>
              <a:gd name="connsiteY25" fmla="*/ 522935 h 957553"/>
              <a:gd name="connsiteX26" fmla="*/ 192055 w 695275"/>
              <a:gd name="connsiteY26" fmla="*/ 830298 h 957553"/>
              <a:gd name="connsiteX27" fmla="*/ 234526 w 695275"/>
              <a:gd name="connsiteY27" fmla="*/ 957474 h 95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5275" h="957553">
                <a:moveTo>
                  <a:pt x="234762" y="957396"/>
                </a:moveTo>
                <a:cubicBezTo>
                  <a:pt x="122450" y="938599"/>
                  <a:pt x="26498" y="831399"/>
                  <a:pt x="8251" y="714447"/>
                </a:cubicBezTo>
                <a:cubicBezTo>
                  <a:pt x="-10232" y="595843"/>
                  <a:pt x="-637" y="481880"/>
                  <a:pt x="67710" y="378298"/>
                </a:cubicBezTo>
                <a:cubicBezTo>
                  <a:pt x="88552" y="346760"/>
                  <a:pt x="97125" y="311446"/>
                  <a:pt x="94529" y="273537"/>
                </a:cubicBezTo>
                <a:cubicBezTo>
                  <a:pt x="94058" y="266065"/>
                  <a:pt x="92170" y="256156"/>
                  <a:pt x="100428" y="252381"/>
                </a:cubicBezTo>
                <a:cubicBezTo>
                  <a:pt x="111282" y="247426"/>
                  <a:pt x="116787" y="257650"/>
                  <a:pt x="122450" y="264335"/>
                </a:cubicBezTo>
                <a:cubicBezTo>
                  <a:pt x="149348" y="295795"/>
                  <a:pt x="161460" y="332131"/>
                  <a:pt x="156820" y="373422"/>
                </a:cubicBezTo>
                <a:cubicBezTo>
                  <a:pt x="153438" y="403309"/>
                  <a:pt x="148011" y="433039"/>
                  <a:pt x="145416" y="462926"/>
                </a:cubicBezTo>
                <a:cubicBezTo>
                  <a:pt x="143607" y="483532"/>
                  <a:pt x="144079" y="504689"/>
                  <a:pt x="162719" y="527497"/>
                </a:cubicBezTo>
                <a:cubicBezTo>
                  <a:pt x="158393" y="430601"/>
                  <a:pt x="188909" y="349670"/>
                  <a:pt x="234369" y="271335"/>
                </a:cubicBezTo>
                <a:cubicBezTo>
                  <a:pt x="278412" y="195517"/>
                  <a:pt x="291075" y="111676"/>
                  <a:pt x="272907" y="24611"/>
                </a:cubicBezTo>
                <a:cubicBezTo>
                  <a:pt x="271334" y="17297"/>
                  <a:pt x="264885" y="8645"/>
                  <a:pt x="272356" y="2746"/>
                </a:cubicBezTo>
                <a:cubicBezTo>
                  <a:pt x="281716" y="-4647"/>
                  <a:pt x="289423" y="4713"/>
                  <a:pt x="296502" y="9432"/>
                </a:cubicBezTo>
                <a:cubicBezTo>
                  <a:pt x="383803" y="68498"/>
                  <a:pt x="424150" y="155799"/>
                  <a:pt x="443891" y="255369"/>
                </a:cubicBezTo>
                <a:cubicBezTo>
                  <a:pt x="452071" y="296818"/>
                  <a:pt x="452228" y="338030"/>
                  <a:pt x="447352" y="380343"/>
                </a:cubicBezTo>
                <a:cubicBezTo>
                  <a:pt x="440509" y="439645"/>
                  <a:pt x="434375" y="500363"/>
                  <a:pt x="475902" y="553058"/>
                </a:cubicBezTo>
                <a:cubicBezTo>
                  <a:pt x="462846" y="488094"/>
                  <a:pt x="455925" y="422736"/>
                  <a:pt x="465756" y="357220"/>
                </a:cubicBezTo>
                <a:cubicBezTo>
                  <a:pt x="475902" y="289739"/>
                  <a:pt x="502879" y="229965"/>
                  <a:pt x="554709" y="182461"/>
                </a:cubicBezTo>
                <a:cubicBezTo>
                  <a:pt x="571147" y="196382"/>
                  <a:pt x="562967" y="211719"/>
                  <a:pt x="562338" y="224774"/>
                </a:cubicBezTo>
                <a:cubicBezTo>
                  <a:pt x="559034" y="299256"/>
                  <a:pt x="576652" y="364613"/>
                  <a:pt x="622348" y="426747"/>
                </a:cubicBezTo>
                <a:cubicBezTo>
                  <a:pt x="721446" y="561238"/>
                  <a:pt x="718064" y="746615"/>
                  <a:pt x="621246" y="862073"/>
                </a:cubicBezTo>
                <a:cubicBezTo>
                  <a:pt x="578776" y="912723"/>
                  <a:pt x="511058" y="950711"/>
                  <a:pt x="450891" y="957553"/>
                </a:cubicBezTo>
                <a:cubicBezTo>
                  <a:pt x="444127" y="945205"/>
                  <a:pt x="455767" y="941273"/>
                  <a:pt x="461902" y="936554"/>
                </a:cubicBezTo>
                <a:cubicBezTo>
                  <a:pt x="542675" y="873792"/>
                  <a:pt x="525294" y="730964"/>
                  <a:pt x="473699" y="675987"/>
                </a:cubicBezTo>
                <a:cubicBezTo>
                  <a:pt x="428869" y="628247"/>
                  <a:pt x="382938" y="581293"/>
                  <a:pt x="348017" y="525295"/>
                </a:cubicBezTo>
                <a:cubicBezTo>
                  <a:pt x="339917" y="512318"/>
                  <a:pt x="331186" y="508306"/>
                  <a:pt x="321513" y="522935"/>
                </a:cubicBezTo>
                <a:cubicBezTo>
                  <a:pt x="259065" y="617236"/>
                  <a:pt x="198032" y="712166"/>
                  <a:pt x="192055" y="830298"/>
                </a:cubicBezTo>
                <a:cubicBezTo>
                  <a:pt x="189774" y="874578"/>
                  <a:pt x="199212" y="915712"/>
                  <a:pt x="234526" y="957474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93AF2C5-B3AC-48F5-BB89-B13C6892849F}"/>
              </a:ext>
            </a:extLst>
          </p:cNvPr>
          <p:cNvSpPr/>
          <p:nvPr/>
        </p:nvSpPr>
        <p:spPr>
          <a:xfrm>
            <a:off x="6291283" y="2148830"/>
            <a:ext cx="575631" cy="1239492"/>
          </a:xfrm>
          <a:custGeom>
            <a:avLst/>
            <a:gdLst>
              <a:gd name="connsiteX0" fmla="*/ 242885 w 575631"/>
              <a:gd name="connsiteY0" fmla="*/ 427744 h 1239492"/>
              <a:gd name="connsiteX1" fmla="*/ 308085 w 575631"/>
              <a:gd name="connsiteY1" fmla="*/ 409969 h 1239492"/>
              <a:gd name="connsiteX2" fmla="*/ 331838 w 575631"/>
              <a:gd name="connsiteY2" fmla="*/ 400138 h 1239492"/>
              <a:gd name="connsiteX3" fmla="*/ 338601 w 575631"/>
              <a:gd name="connsiteY3" fmla="*/ 428609 h 1239492"/>
              <a:gd name="connsiteX4" fmla="*/ 286299 w 575631"/>
              <a:gd name="connsiteY4" fmla="*/ 511113 h 1239492"/>
              <a:gd name="connsiteX5" fmla="*/ 226683 w 575631"/>
              <a:gd name="connsiteY5" fmla="*/ 672344 h 1239492"/>
              <a:gd name="connsiteX6" fmla="*/ 369904 w 575631"/>
              <a:gd name="connsiteY6" fmla="*/ 493652 h 1239492"/>
              <a:gd name="connsiteX7" fmla="*/ 384533 w 575631"/>
              <a:gd name="connsiteY7" fmla="*/ 345162 h 1239492"/>
              <a:gd name="connsiteX8" fmla="*/ 375646 w 575631"/>
              <a:gd name="connsiteY8" fmla="*/ 299860 h 1239492"/>
              <a:gd name="connsiteX9" fmla="*/ 492912 w 575631"/>
              <a:gd name="connsiteY9" fmla="*/ 491529 h 1239492"/>
              <a:gd name="connsiteX10" fmla="*/ 506361 w 575631"/>
              <a:gd name="connsiteY10" fmla="*/ 724882 h 1239492"/>
              <a:gd name="connsiteX11" fmla="*/ 546394 w 575631"/>
              <a:gd name="connsiteY11" fmla="*/ 615402 h 1239492"/>
              <a:gd name="connsiteX12" fmla="*/ 378713 w 575631"/>
              <a:gd name="connsiteY12" fmla="*/ 1135827 h 1239492"/>
              <a:gd name="connsiteX13" fmla="*/ 465699 w 575631"/>
              <a:gd name="connsiteY13" fmla="*/ 1146916 h 1239492"/>
              <a:gd name="connsiteX14" fmla="*/ 530743 w 575631"/>
              <a:gd name="connsiteY14" fmla="*/ 1161231 h 1239492"/>
              <a:gd name="connsiteX15" fmla="*/ 564247 w 575631"/>
              <a:gd name="connsiteY15" fmla="*/ 1188994 h 1239492"/>
              <a:gd name="connsiteX16" fmla="*/ 530743 w 575631"/>
              <a:gd name="connsiteY16" fmla="*/ 1216836 h 1239492"/>
              <a:gd name="connsiteX17" fmla="*/ 434082 w 575631"/>
              <a:gd name="connsiteY17" fmla="*/ 1232881 h 1239492"/>
              <a:gd name="connsiteX18" fmla="*/ 54283 w 575631"/>
              <a:gd name="connsiteY18" fmla="*/ 1221005 h 1239492"/>
              <a:gd name="connsiteX19" fmla="*/ 3554 w 575631"/>
              <a:gd name="connsiteY19" fmla="*/ 1187736 h 1239492"/>
              <a:gd name="connsiteX20" fmla="*/ 56013 w 575631"/>
              <a:gd name="connsiteY20" fmla="*/ 1155883 h 1239492"/>
              <a:gd name="connsiteX21" fmla="*/ 175482 w 575631"/>
              <a:gd name="connsiteY21" fmla="*/ 1135906 h 1239492"/>
              <a:gd name="connsiteX22" fmla="*/ 103518 w 575631"/>
              <a:gd name="connsiteY22" fmla="*/ 1089188 h 1239492"/>
              <a:gd name="connsiteX23" fmla="*/ 18969 w 575631"/>
              <a:gd name="connsiteY23" fmla="*/ 805341 h 1239492"/>
              <a:gd name="connsiteX24" fmla="*/ 35722 w 575631"/>
              <a:gd name="connsiteY24" fmla="*/ 666918 h 1239492"/>
              <a:gd name="connsiteX25" fmla="*/ 39104 w 575631"/>
              <a:gd name="connsiteY25" fmla="*/ 646390 h 1239492"/>
              <a:gd name="connsiteX26" fmla="*/ 59159 w 575631"/>
              <a:gd name="connsiteY26" fmla="*/ 655749 h 1239492"/>
              <a:gd name="connsiteX27" fmla="*/ 104068 w 575631"/>
              <a:gd name="connsiteY27" fmla="*/ 759252 h 1239492"/>
              <a:gd name="connsiteX28" fmla="*/ 97304 w 575631"/>
              <a:gd name="connsiteY28" fmla="*/ 575999 h 1239492"/>
              <a:gd name="connsiteX29" fmla="*/ 106113 w 575631"/>
              <a:gd name="connsiteY29" fmla="*/ 542101 h 1239492"/>
              <a:gd name="connsiteX30" fmla="*/ 109652 w 575631"/>
              <a:gd name="connsiteY30" fmla="*/ 524798 h 1239492"/>
              <a:gd name="connsiteX31" fmla="*/ 135685 w 575631"/>
              <a:gd name="connsiteY31" fmla="*/ 434980 h 1239492"/>
              <a:gd name="connsiteX32" fmla="*/ 186493 w 575631"/>
              <a:gd name="connsiteY32" fmla="*/ 207289 h 1239492"/>
              <a:gd name="connsiteX33" fmla="*/ 240132 w 575631"/>
              <a:gd name="connsiteY33" fmla="*/ 287276 h 1239492"/>
              <a:gd name="connsiteX34" fmla="*/ 201594 w 575631"/>
              <a:gd name="connsiteY34" fmla="*/ 141931 h 1239492"/>
              <a:gd name="connsiteX35" fmla="*/ 150078 w 575631"/>
              <a:gd name="connsiteY35" fmla="*/ 24035 h 1239492"/>
              <a:gd name="connsiteX36" fmla="*/ 156292 w 575631"/>
              <a:gd name="connsiteY36" fmla="*/ 519 h 1239492"/>
              <a:gd name="connsiteX37" fmla="*/ 172100 w 575631"/>
              <a:gd name="connsiteY37" fmla="*/ 14519 h 1239492"/>
              <a:gd name="connsiteX38" fmla="*/ 264907 w 575631"/>
              <a:gd name="connsiteY38" fmla="*/ 150819 h 1239492"/>
              <a:gd name="connsiteX39" fmla="*/ 242806 w 575631"/>
              <a:gd name="connsiteY39" fmla="*/ 427587 h 1239492"/>
              <a:gd name="connsiteX40" fmla="*/ 152831 w 575631"/>
              <a:gd name="connsiteY40" fmla="*/ 994022 h 1239492"/>
              <a:gd name="connsiteX41" fmla="*/ 270491 w 575631"/>
              <a:gd name="connsiteY41" fmla="*/ 1110266 h 1239492"/>
              <a:gd name="connsiteX42" fmla="*/ 415757 w 575631"/>
              <a:gd name="connsiteY42" fmla="*/ 1042234 h 1239492"/>
              <a:gd name="connsiteX43" fmla="*/ 435812 w 575631"/>
              <a:gd name="connsiteY43" fmla="*/ 902945 h 1239492"/>
              <a:gd name="connsiteX44" fmla="*/ 407656 w 575631"/>
              <a:gd name="connsiteY44" fmla="*/ 943135 h 1239492"/>
              <a:gd name="connsiteX45" fmla="*/ 368803 w 575631"/>
              <a:gd name="connsiteY45" fmla="*/ 826812 h 1239492"/>
              <a:gd name="connsiteX46" fmla="*/ 318939 w 575631"/>
              <a:gd name="connsiteY46" fmla="*/ 686344 h 1239492"/>
              <a:gd name="connsiteX47" fmla="*/ 218032 w 575631"/>
              <a:gd name="connsiteY47" fmla="*/ 890283 h 1239492"/>
              <a:gd name="connsiteX48" fmla="*/ 189010 w 575631"/>
              <a:gd name="connsiteY48" fmla="*/ 838295 h 1239492"/>
              <a:gd name="connsiteX49" fmla="*/ 177684 w 575631"/>
              <a:gd name="connsiteY49" fmla="*/ 1021392 h 1239492"/>
              <a:gd name="connsiteX50" fmla="*/ 152831 w 575631"/>
              <a:gd name="connsiteY50" fmla="*/ 993943 h 12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5631" h="1239492">
                <a:moveTo>
                  <a:pt x="242885" y="427744"/>
                </a:moveTo>
                <a:cubicBezTo>
                  <a:pt x="271356" y="435058"/>
                  <a:pt x="289760" y="422868"/>
                  <a:pt x="308085" y="409969"/>
                </a:cubicBezTo>
                <a:cubicBezTo>
                  <a:pt x="315243" y="404936"/>
                  <a:pt x="321849" y="394790"/>
                  <a:pt x="331838" y="400138"/>
                </a:cubicBezTo>
                <a:cubicBezTo>
                  <a:pt x="343163" y="406194"/>
                  <a:pt x="339467" y="418778"/>
                  <a:pt x="338601" y="428609"/>
                </a:cubicBezTo>
                <a:cubicBezTo>
                  <a:pt x="335613" y="465024"/>
                  <a:pt x="318074" y="491529"/>
                  <a:pt x="286299" y="511113"/>
                </a:cubicBezTo>
                <a:cubicBezTo>
                  <a:pt x="232031" y="544617"/>
                  <a:pt x="206391" y="611784"/>
                  <a:pt x="226683" y="672344"/>
                </a:cubicBezTo>
                <a:cubicBezTo>
                  <a:pt x="272457" y="608009"/>
                  <a:pt x="331051" y="558932"/>
                  <a:pt x="369904" y="493652"/>
                </a:cubicBezTo>
                <a:cubicBezTo>
                  <a:pt x="397746" y="447013"/>
                  <a:pt x="397510" y="396363"/>
                  <a:pt x="384533" y="345162"/>
                </a:cubicBezTo>
                <a:cubicBezTo>
                  <a:pt x="380758" y="330454"/>
                  <a:pt x="376353" y="315904"/>
                  <a:pt x="375646" y="299860"/>
                </a:cubicBezTo>
                <a:cubicBezTo>
                  <a:pt x="440689" y="348229"/>
                  <a:pt x="474351" y="415003"/>
                  <a:pt x="492912" y="491529"/>
                </a:cubicBezTo>
                <a:cubicBezTo>
                  <a:pt x="510923" y="565931"/>
                  <a:pt x="503215" y="641828"/>
                  <a:pt x="506361" y="724882"/>
                </a:cubicBezTo>
                <a:cubicBezTo>
                  <a:pt x="530743" y="689805"/>
                  <a:pt x="537900" y="655828"/>
                  <a:pt x="546394" y="615402"/>
                </a:cubicBezTo>
                <a:cubicBezTo>
                  <a:pt x="599168" y="751702"/>
                  <a:pt x="600348" y="1008257"/>
                  <a:pt x="378713" y="1135827"/>
                </a:cubicBezTo>
                <a:cubicBezTo>
                  <a:pt x="410487" y="1139759"/>
                  <a:pt x="438251" y="1142512"/>
                  <a:pt x="465699" y="1146916"/>
                </a:cubicBezTo>
                <a:cubicBezTo>
                  <a:pt x="487564" y="1150456"/>
                  <a:pt x="509429" y="1155253"/>
                  <a:pt x="530743" y="1161231"/>
                </a:cubicBezTo>
                <a:cubicBezTo>
                  <a:pt x="545450" y="1165399"/>
                  <a:pt x="564326" y="1169489"/>
                  <a:pt x="564247" y="1188994"/>
                </a:cubicBezTo>
                <a:cubicBezTo>
                  <a:pt x="564169" y="1208421"/>
                  <a:pt x="545529" y="1211645"/>
                  <a:pt x="530743" y="1216836"/>
                </a:cubicBezTo>
                <a:cubicBezTo>
                  <a:pt x="499440" y="1227768"/>
                  <a:pt x="466643" y="1230836"/>
                  <a:pt x="434082" y="1232881"/>
                </a:cubicBezTo>
                <a:cubicBezTo>
                  <a:pt x="307142" y="1240588"/>
                  <a:pt x="180122" y="1246487"/>
                  <a:pt x="54283" y="1221005"/>
                </a:cubicBezTo>
                <a:cubicBezTo>
                  <a:pt x="33755" y="1216836"/>
                  <a:pt x="2610" y="1215499"/>
                  <a:pt x="3554" y="1187736"/>
                </a:cubicBezTo>
                <a:cubicBezTo>
                  <a:pt x="4419" y="1160995"/>
                  <a:pt x="35171" y="1160208"/>
                  <a:pt x="56013" y="1155883"/>
                </a:cubicBezTo>
                <a:cubicBezTo>
                  <a:pt x="94394" y="1147939"/>
                  <a:pt x="133326" y="1142827"/>
                  <a:pt x="175482" y="1135906"/>
                </a:cubicBezTo>
                <a:cubicBezTo>
                  <a:pt x="150393" y="1119704"/>
                  <a:pt x="126011" y="1105783"/>
                  <a:pt x="103518" y="1089188"/>
                </a:cubicBezTo>
                <a:cubicBezTo>
                  <a:pt x="5441" y="1016909"/>
                  <a:pt x="-23423" y="918754"/>
                  <a:pt x="18969" y="805341"/>
                </a:cubicBezTo>
                <a:cubicBezTo>
                  <a:pt x="35722" y="760589"/>
                  <a:pt x="46103" y="715051"/>
                  <a:pt x="35722" y="666918"/>
                </a:cubicBezTo>
                <a:cubicBezTo>
                  <a:pt x="34227" y="659839"/>
                  <a:pt x="29115" y="650559"/>
                  <a:pt x="39104" y="646390"/>
                </a:cubicBezTo>
                <a:cubicBezTo>
                  <a:pt x="47519" y="642930"/>
                  <a:pt x="53654" y="650401"/>
                  <a:pt x="59159" y="655749"/>
                </a:cubicBezTo>
                <a:cubicBezTo>
                  <a:pt x="85428" y="681389"/>
                  <a:pt x="97934" y="714029"/>
                  <a:pt x="104068" y="759252"/>
                </a:cubicBezTo>
                <a:cubicBezTo>
                  <a:pt x="134820" y="689726"/>
                  <a:pt x="112484" y="633413"/>
                  <a:pt x="97304" y="575999"/>
                </a:cubicBezTo>
                <a:cubicBezTo>
                  <a:pt x="95338" y="568606"/>
                  <a:pt x="52081" y="538876"/>
                  <a:pt x="106113" y="542101"/>
                </a:cubicBezTo>
                <a:cubicBezTo>
                  <a:pt x="106978" y="542101"/>
                  <a:pt x="109180" y="530854"/>
                  <a:pt x="109652" y="524798"/>
                </a:cubicBezTo>
                <a:cubicBezTo>
                  <a:pt x="112169" y="493023"/>
                  <a:pt x="119326" y="462507"/>
                  <a:pt x="135685" y="434980"/>
                </a:cubicBezTo>
                <a:cubicBezTo>
                  <a:pt x="176269" y="367026"/>
                  <a:pt x="217638" y="299388"/>
                  <a:pt x="186493" y="207289"/>
                </a:cubicBezTo>
                <a:cubicBezTo>
                  <a:pt x="224009" y="226637"/>
                  <a:pt x="230930" y="254321"/>
                  <a:pt x="240132" y="287276"/>
                </a:cubicBezTo>
                <a:cubicBezTo>
                  <a:pt x="245874" y="229311"/>
                  <a:pt x="232424" y="183222"/>
                  <a:pt x="201594" y="141931"/>
                </a:cubicBezTo>
                <a:cubicBezTo>
                  <a:pt x="175325" y="106617"/>
                  <a:pt x="159123" y="66821"/>
                  <a:pt x="150078" y="24035"/>
                </a:cubicBezTo>
                <a:cubicBezTo>
                  <a:pt x="148269" y="15462"/>
                  <a:pt x="144258" y="4216"/>
                  <a:pt x="156292" y="519"/>
                </a:cubicBezTo>
                <a:cubicBezTo>
                  <a:pt x="166044" y="-2470"/>
                  <a:pt x="168875" y="8148"/>
                  <a:pt x="172100" y="14519"/>
                </a:cubicBezTo>
                <a:cubicBezTo>
                  <a:pt x="197268" y="63911"/>
                  <a:pt x="232031" y="106696"/>
                  <a:pt x="264907" y="150819"/>
                </a:cubicBezTo>
                <a:cubicBezTo>
                  <a:pt x="338995" y="250389"/>
                  <a:pt x="332939" y="337533"/>
                  <a:pt x="242806" y="427587"/>
                </a:cubicBezTo>
                <a:close/>
                <a:moveTo>
                  <a:pt x="152831" y="994022"/>
                </a:moveTo>
                <a:cubicBezTo>
                  <a:pt x="161797" y="1067244"/>
                  <a:pt x="208279" y="1097525"/>
                  <a:pt x="270491" y="1110266"/>
                </a:cubicBezTo>
                <a:cubicBezTo>
                  <a:pt x="334984" y="1123479"/>
                  <a:pt x="377612" y="1079986"/>
                  <a:pt x="415757" y="1042234"/>
                </a:cubicBezTo>
                <a:cubicBezTo>
                  <a:pt x="452172" y="1006212"/>
                  <a:pt x="454138" y="954618"/>
                  <a:pt x="435812" y="902945"/>
                </a:cubicBezTo>
                <a:cubicBezTo>
                  <a:pt x="423229" y="914979"/>
                  <a:pt x="428813" y="934169"/>
                  <a:pt x="407656" y="943135"/>
                </a:cubicBezTo>
                <a:cubicBezTo>
                  <a:pt x="405532" y="899563"/>
                  <a:pt x="396488" y="858587"/>
                  <a:pt x="368803" y="826812"/>
                </a:cubicBezTo>
                <a:cubicBezTo>
                  <a:pt x="335220" y="788195"/>
                  <a:pt x="308479" y="748320"/>
                  <a:pt x="318939" y="686344"/>
                </a:cubicBezTo>
                <a:cubicBezTo>
                  <a:pt x="239660" y="737073"/>
                  <a:pt x="234312" y="816116"/>
                  <a:pt x="218032" y="890283"/>
                </a:cubicBezTo>
                <a:cubicBezTo>
                  <a:pt x="196482" y="875575"/>
                  <a:pt x="203875" y="852609"/>
                  <a:pt x="189010" y="838295"/>
                </a:cubicBezTo>
                <a:cubicBezTo>
                  <a:pt x="151887" y="898698"/>
                  <a:pt x="153381" y="958786"/>
                  <a:pt x="177684" y="1021392"/>
                </a:cubicBezTo>
                <a:cubicBezTo>
                  <a:pt x="170134" y="1013055"/>
                  <a:pt x="162583" y="1004796"/>
                  <a:pt x="152831" y="993943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51B87F3-419F-4638-BAFD-4FE6879008E5}"/>
              </a:ext>
            </a:extLst>
          </p:cNvPr>
          <p:cNvSpPr/>
          <p:nvPr/>
        </p:nvSpPr>
        <p:spPr>
          <a:xfrm>
            <a:off x="4948975" y="881752"/>
            <a:ext cx="602674" cy="845562"/>
          </a:xfrm>
          <a:custGeom>
            <a:avLst/>
            <a:gdLst>
              <a:gd name="connsiteX0" fmla="*/ 416380 w 602674"/>
              <a:gd name="connsiteY0" fmla="*/ 228241 h 845562"/>
              <a:gd name="connsiteX1" fmla="*/ 455862 w 602674"/>
              <a:gd name="connsiteY1" fmla="*/ 530099 h 845562"/>
              <a:gd name="connsiteX2" fmla="*/ 516501 w 602674"/>
              <a:gd name="connsiteY2" fmla="*/ 348890 h 845562"/>
              <a:gd name="connsiteX3" fmla="*/ 579500 w 602674"/>
              <a:gd name="connsiteY3" fmla="*/ 608984 h 845562"/>
              <a:gd name="connsiteX4" fmla="*/ 357550 w 602674"/>
              <a:gd name="connsiteY4" fmla="*/ 806788 h 845562"/>
              <a:gd name="connsiteX5" fmla="*/ 332382 w 602674"/>
              <a:gd name="connsiteY5" fmla="*/ 639579 h 845562"/>
              <a:gd name="connsiteX6" fmla="*/ 238239 w 602674"/>
              <a:gd name="connsiteY6" fmla="*/ 635017 h 845562"/>
              <a:gd name="connsiteX7" fmla="*/ 174847 w 602674"/>
              <a:gd name="connsiteY7" fmla="*/ 474493 h 845562"/>
              <a:gd name="connsiteX8" fmla="*/ 174690 w 602674"/>
              <a:gd name="connsiteY8" fmla="*/ 399698 h 845562"/>
              <a:gd name="connsiteX9" fmla="*/ 137803 w 602674"/>
              <a:gd name="connsiteY9" fmla="*/ 510436 h 845562"/>
              <a:gd name="connsiteX10" fmla="*/ 248070 w 602674"/>
              <a:gd name="connsiteY10" fmla="*/ 744104 h 845562"/>
              <a:gd name="connsiteX11" fmla="*/ 274496 w 602674"/>
              <a:gd name="connsiteY11" fmla="*/ 845563 h 845562"/>
              <a:gd name="connsiteX12" fmla="*/ 174218 w 602674"/>
              <a:gd name="connsiteY12" fmla="*/ 746307 h 845562"/>
              <a:gd name="connsiteX13" fmla="*/ 102647 w 602674"/>
              <a:gd name="connsiteY13" fmla="*/ 705330 h 845562"/>
              <a:gd name="connsiteX14" fmla="*/ 32334 w 602674"/>
              <a:gd name="connsiteY14" fmla="*/ 435798 h 845562"/>
              <a:gd name="connsiteX15" fmla="*/ 166746 w 602674"/>
              <a:gd name="connsiteY15" fmla="*/ 242477 h 845562"/>
              <a:gd name="connsiteX16" fmla="*/ 267339 w 602674"/>
              <a:gd name="connsiteY16" fmla="*/ 0 h 845562"/>
              <a:gd name="connsiteX17" fmla="*/ 339618 w 602674"/>
              <a:gd name="connsiteY17" fmla="*/ 185456 h 845562"/>
              <a:gd name="connsiteX18" fmla="*/ 305484 w 602674"/>
              <a:gd name="connsiteY18" fmla="*/ 297374 h 845562"/>
              <a:gd name="connsiteX19" fmla="*/ 268912 w 602674"/>
              <a:gd name="connsiteY19" fmla="*/ 409057 h 845562"/>
              <a:gd name="connsiteX20" fmla="*/ 283934 w 602674"/>
              <a:gd name="connsiteY20" fmla="*/ 487392 h 845562"/>
              <a:gd name="connsiteX21" fmla="*/ 357000 w 602674"/>
              <a:gd name="connsiteY21" fmla="*/ 350935 h 845562"/>
              <a:gd name="connsiteX22" fmla="*/ 416459 w 602674"/>
              <a:gd name="connsiteY22" fmla="*/ 228163 h 8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2674" h="845562">
                <a:moveTo>
                  <a:pt x="416380" y="228241"/>
                </a:moveTo>
                <a:cubicBezTo>
                  <a:pt x="494794" y="321913"/>
                  <a:pt x="431166" y="430843"/>
                  <a:pt x="455862" y="530099"/>
                </a:cubicBezTo>
                <a:cubicBezTo>
                  <a:pt x="460817" y="463954"/>
                  <a:pt x="540411" y="426045"/>
                  <a:pt x="516501" y="348890"/>
                </a:cubicBezTo>
                <a:cubicBezTo>
                  <a:pt x="597825" y="407091"/>
                  <a:pt x="627712" y="528683"/>
                  <a:pt x="579500" y="608984"/>
                </a:cubicBezTo>
                <a:cubicBezTo>
                  <a:pt x="527040" y="696286"/>
                  <a:pt x="447054" y="754880"/>
                  <a:pt x="357550" y="806788"/>
                </a:cubicBezTo>
                <a:cubicBezTo>
                  <a:pt x="380280" y="744891"/>
                  <a:pt x="380909" y="688106"/>
                  <a:pt x="332382" y="639579"/>
                </a:cubicBezTo>
                <a:cubicBezTo>
                  <a:pt x="295732" y="672061"/>
                  <a:pt x="274653" y="671118"/>
                  <a:pt x="238239" y="635017"/>
                </a:cubicBezTo>
                <a:cubicBezTo>
                  <a:pt x="193723" y="590816"/>
                  <a:pt x="178229" y="534896"/>
                  <a:pt x="174847" y="474493"/>
                </a:cubicBezTo>
                <a:cubicBezTo>
                  <a:pt x="173667" y="452865"/>
                  <a:pt x="174690" y="431157"/>
                  <a:pt x="174690" y="399698"/>
                </a:cubicBezTo>
                <a:cubicBezTo>
                  <a:pt x="148657" y="439416"/>
                  <a:pt x="140556" y="473235"/>
                  <a:pt x="137803" y="510436"/>
                </a:cubicBezTo>
                <a:cubicBezTo>
                  <a:pt x="130331" y="609850"/>
                  <a:pt x="158173" y="689522"/>
                  <a:pt x="248070" y="744104"/>
                </a:cubicBezTo>
                <a:cubicBezTo>
                  <a:pt x="298878" y="774935"/>
                  <a:pt x="303361" y="802777"/>
                  <a:pt x="274496" y="845563"/>
                </a:cubicBezTo>
                <a:cubicBezTo>
                  <a:pt x="258688" y="793025"/>
                  <a:pt x="218812" y="767621"/>
                  <a:pt x="174218" y="746307"/>
                </a:cubicBezTo>
                <a:cubicBezTo>
                  <a:pt x="149522" y="734431"/>
                  <a:pt x="125691" y="720274"/>
                  <a:pt x="102647" y="705330"/>
                </a:cubicBezTo>
                <a:cubicBezTo>
                  <a:pt x="-4946" y="635253"/>
                  <a:pt x="-27204" y="548896"/>
                  <a:pt x="32334" y="435798"/>
                </a:cubicBezTo>
                <a:cubicBezTo>
                  <a:pt x="69142" y="365800"/>
                  <a:pt x="118691" y="304610"/>
                  <a:pt x="166746" y="242477"/>
                </a:cubicBezTo>
                <a:cubicBezTo>
                  <a:pt x="221801" y="171220"/>
                  <a:pt x="286766" y="104368"/>
                  <a:pt x="267339" y="0"/>
                </a:cubicBezTo>
                <a:cubicBezTo>
                  <a:pt x="320899" y="51516"/>
                  <a:pt x="342921" y="113649"/>
                  <a:pt x="339618" y="185456"/>
                </a:cubicBezTo>
                <a:cubicBezTo>
                  <a:pt x="337809" y="225567"/>
                  <a:pt x="323652" y="262218"/>
                  <a:pt x="305484" y="297374"/>
                </a:cubicBezTo>
                <a:cubicBezTo>
                  <a:pt x="287159" y="332688"/>
                  <a:pt x="276226" y="370361"/>
                  <a:pt x="268912" y="409057"/>
                </a:cubicBezTo>
                <a:cubicBezTo>
                  <a:pt x="264114" y="434225"/>
                  <a:pt x="261362" y="460415"/>
                  <a:pt x="283934" y="487392"/>
                </a:cubicBezTo>
                <a:cubicBezTo>
                  <a:pt x="284799" y="425731"/>
                  <a:pt x="314686" y="384833"/>
                  <a:pt x="357000" y="350935"/>
                </a:cubicBezTo>
                <a:cubicBezTo>
                  <a:pt x="395538" y="320026"/>
                  <a:pt x="416302" y="279914"/>
                  <a:pt x="416459" y="228163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E425D94E-9280-42C8-B3DC-768F0EA8E91B}"/>
              </a:ext>
            </a:extLst>
          </p:cNvPr>
          <p:cNvSpPr/>
          <p:nvPr/>
        </p:nvSpPr>
        <p:spPr>
          <a:xfrm>
            <a:off x="4879928" y="792563"/>
            <a:ext cx="302639" cy="632972"/>
          </a:xfrm>
          <a:custGeom>
            <a:avLst/>
            <a:gdLst>
              <a:gd name="connsiteX0" fmla="*/ 286601 w 302639"/>
              <a:gd name="connsiteY0" fmla="*/ 0 h 632972"/>
              <a:gd name="connsiteX1" fmla="*/ 301938 w 302639"/>
              <a:gd name="connsiteY1" fmla="*/ 83290 h 632972"/>
              <a:gd name="connsiteX2" fmla="*/ 186480 w 302639"/>
              <a:gd name="connsiteY2" fmla="*/ 325295 h 632972"/>
              <a:gd name="connsiteX3" fmla="*/ 19193 w 302639"/>
              <a:gd name="connsiteY3" fmla="*/ 621175 h 632972"/>
              <a:gd name="connsiteX4" fmla="*/ 13530 w 302639"/>
              <a:gd name="connsiteY4" fmla="*/ 632972 h 632972"/>
              <a:gd name="connsiteX5" fmla="*/ 317 w 302639"/>
              <a:gd name="connsiteY5" fmla="*/ 595771 h 632972"/>
              <a:gd name="connsiteX6" fmla="*/ 121044 w 302639"/>
              <a:gd name="connsiteY6" fmla="*/ 316172 h 632972"/>
              <a:gd name="connsiteX7" fmla="*/ 278736 w 302639"/>
              <a:gd name="connsiteY7" fmla="*/ 12584 h 632972"/>
              <a:gd name="connsiteX8" fmla="*/ 286680 w 302639"/>
              <a:gd name="connsiteY8" fmla="*/ 79 h 63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39" h="632972">
                <a:moveTo>
                  <a:pt x="286601" y="0"/>
                </a:moveTo>
                <a:cubicBezTo>
                  <a:pt x="302017" y="29494"/>
                  <a:pt x="304062" y="56470"/>
                  <a:pt x="301938" y="83290"/>
                </a:cubicBezTo>
                <a:cubicBezTo>
                  <a:pt x="294388" y="178535"/>
                  <a:pt x="258838" y="262218"/>
                  <a:pt x="186480" y="325295"/>
                </a:cubicBezTo>
                <a:cubicBezTo>
                  <a:pt x="95247" y="404810"/>
                  <a:pt x="29024" y="496515"/>
                  <a:pt x="19193" y="621175"/>
                </a:cubicBezTo>
                <a:cubicBezTo>
                  <a:pt x="18957" y="624636"/>
                  <a:pt x="16047" y="627939"/>
                  <a:pt x="13530" y="632972"/>
                </a:cubicBezTo>
                <a:cubicBezTo>
                  <a:pt x="-3773" y="624164"/>
                  <a:pt x="553" y="608512"/>
                  <a:pt x="317" y="595771"/>
                </a:cubicBezTo>
                <a:cubicBezTo>
                  <a:pt x="-1886" y="484325"/>
                  <a:pt x="39327" y="389001"/>
                  <a:pt x="121044" y="316172"/>
                </a:cubicBezTo>
                <a:cubicBezTo>
                  <a:pt x="213457" y="233747"/>
                  <a:pt x="275748" y="139603"/>
                  <a:pt x="278736" y="12584"/>
                </a:cubicBezTo>
                <a:cubicBezTo>
                  <a:pt x="278736" y="10382"/>
                  <a:pt x="281332" y="8337"/>
                  <a:pt x="286680" y="79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F267888-3096-4124-A30D-75E5F754E853}"/>
              </a:ext>
            </a:extLst>
          </p:cNvPr>
          <p:cNvSpPr/>
          <p:nvPr/>
        </p:nvSpPr>
        <p:spPr>
          <a:xfrm>
            <a:off x="5435948" y="772378"/>
            <a:ext cx="125854" cy="439892"/>
          </a:xfrm>
          <a:custGeom>
            <a:avLst/>
            <a:gdLst>
              <a:gd name="connsiteX0" fmla="*/ 125481 w 125854"/>
              <a:gd name="connsiteY0" fmla="*/ 317717 h 439892"/>
              <a:gd name="connsiteX1" fmla="*/ 106841 w 125854"/>
              <a:gd name="connsiteY1" fmla="*/ 424681 h 439892"/>
              <a:gd name="connsiteX2" fmla="*/ 91819 w 125854"/>
              <a:gd name="connsiteY2" fmla="*/ 439781 h 439892"/>
              <a:gd name="connsiteX3" fmla="*/ 82853 w 125854"/>
              <a:gd name="connsiteY3" fmla="*/ 424287 h 439892"/>
              <a:gd name="connsiteX4" fmla="*/ 10102 w 125854"/>
              <a:gd name="connsiteY4" fmla="*/ 149407 h 439892"/>
              <a:gd name="connsiteX5" fmla="*/ 13484 w 125854"/>
              <a:gd name="connsiteY5" fmla="*/ 18376 h 439892"/>
              <a:gd name="connsiteX6" fmla="*/ 29686 w 125854"/>
              <a:gd name="connsiteY6" fmla="*/ 287 h 439892"/>
              <a:gd name="connsiteX7" fmla="*/ 38495 w 125854"/>
              <a:gd name="connsiteY7" fmla="*/ 19713 h 439892"/>
              <a:gd name="connsiteX8" fmla="*/ 94257 w 125854"/>
              <a:gd name="connsiteY8" fmla="*/ 185664 h 439892"/>
              <a:gd name="connsiteX9" fmla="*/ 125481 w 125854"/>
              <a:gd name="connsiteY9" fmla="*/ 317796 h 4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854" h="439892">
                <a:moveTo>
                  <a:pt x="125481" y="317717"/>
                </a:moveTo>
                <a:cubicBezTo>
                  <a:pt x="127447" y="354604"/>
                  <a:pt x="121706" y="390547"/>
                  <a:pt x="106841" y="424681"/>
                </a:cubicBezTo>
                <a:cubicBezTo>
                  <a:pt x="103931" y="431366"/>
                  <a:pt x="101886" y="441040"/>
                  <a:pt x="91819" y="439781"/>
                </a:cubicBezTo>
                <a:cubicBezTo>
                  <a:pt x="83797" y="438759"/>
                  <a:pt x="82932" y="430579"/>
                  <a:pt x="82853" y="424287"/>
                </a:cubicBezTo>
                <a:cubicBezTo>
                  <a:pt x="80651" y="326762"/>
                  <a:pt x="46753" y="238124"/>
                  <a:pt x="10102" y="149407"/>
                </a:cubicBezTo>
                <a:cubicBezTo>
                  <a:pt x="-7201" y="107486"/>
                  <a:pt x="271" y="61634"/>
                  <a:pt x="13484" y="18376"/>
                </a:cubicBezTo>
                <a:cubicBezTo>
                  <a:pt x="15843" y="10669"/>
                  <a:pt x="16787" y="-2073"/>
                  <a:pt x="29686" y="287"/>
                </a:cubicBezTo>
                <a:cubicBezTo>
                  <a:pt x="39438" y="2017"/>
                  <a:pt x="38101" y="12242"/>
                  <a:pt x="38495" y="19713"/>
                </a:cubicBezTo>
                <a:cubicBezTo>
                  <a:pt x="41877" y="80116"/>
                  <a:pt x="66337" y="133677"/>
                  <a:pt x="94257" y="185664"/>
                </a:cubicBezTo>
                <a:cubicBezTo>
                  <a:pt x="116594" y="227113"/>
                  <a:pt x="127447" y="270606"/>
                  <a:pt x="125481" y="317796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FB47095-DD87-4358-BA72-13F791BD2D48}"/>
              </a:ext>
            </a:extLst>
          </p:cNvPr>
          <p:cNvSpPr/>
          <p:nvPr/>
        </p:nvSpPr>
        <p:spPr>
          <a:xfrm>
            <a:off x="7295549" y="3652186"/>
            <a:ext cx="103843" cy="315463"/>
          </a:xfrm>
          <a:custGeom>
            <a:avLst/>
            <a:gdLst>
              <a:gd name="connsiteX0" fmla="*/ 103844 w 103843"/>
              <a:gd name="connsiteY0" fmla="*/ 0 h 315463"/>
              <a:gd name="connsiteX1" fmla="*/ 74035 w 103843"/>
              <a:gd name="connsiteY1" fmla="*/ 194972 h 315463"/>
              <a:gd name="connsiteX2" fmla="*/ 79934 w 103843"/>
              <a:gd name="connsiteY2" fmla="*/ 315464 h 315463"/>
              <a:gd name="connsiteX3" fmla="*/ 2622 w 103843"/>
              <a:gd name="connsiteY3" fmla="*/ 145108 h 315463"/>
              <a:gd name="connsiteX4" fmla="*/ 103844 w 103843"/>
              <a:gd name="connsiteY4" fmla="*/ 0 h 31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43" h="315463">
                <a:moveTo>
                  <a:pt x="103844" y="0"/>
                </a:moveTo>
                <a:cubicBezTo>
                  <a:pt x="42890" y="61268"/>
                  <a:pt x="33767" y="123401"/>
                  <a:pt x="74035" y="194972"/>
                </a:cubicBezTo>
                <a:cubicBezTo>
                  <a:pt x="94484" y="231230"/>
                  <a:pt x="103529" y="272442"/>
                  <a:pt x="79934" y="315464"/>
                </a:cubicBezTo>
                <a:cubicBezTo>
                  <a:pt x="68294" y="251679"/>
                  <a:pt x="14419" y="208343"/>
                  <a:pt x="2622" y="145108"/>
                </a:cubicBezTo>
                <a:cubicBezTo>
                  <a:pt x="-11535" y="69605"/>
                  <a:pt x="32981" y="2202"/>
                  <a:pt x="103844" y="0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BF2FCDB-D6E8-4258-A8FD-559EAC7FE953}"/>
              </a:ext>
            </a:extLst>
          </p:cNvPr>
          <p:cNvSpPr/>
          <p:nvPr/>
        </p:nvSpPr>
        <p:spPr>
          <a:xfrm>
            <a:off x="7074020" y="3777936"/>
            <a:ext cx="105352" cy="314216"/>
          </a:xfrm>
          <a:custGeom>
            <a:avLst/>
            <a:gdLst>
              <a:gd name="connsiteX0" fmla="*/ 27056 w 105352"/>
              <a:gd name="connsiteY0" fmla="*/ 314216 h 314216"/>
              <a:gd name="connsiteX1" fmla="*/ 29336 w 105352"/>
              <a:gd name="connsiteY1" fmla="*/ 200096 h 314216"/>
              <a:gd name="connsiteX2" fmla="*/ 0 w 105352"/>
              <a:gd name="connsiteY2" fmla="*/ 168 h 314216"/>
              <a:gd name="connsiteX3" fmla="*/ 104683 w 105352"/>
              <a:gd name="connsiteY3" fmla="*/ 127266 h 314216"/>
              <a:gd name="connsiteX4" fmla="*/ 85886 w 105352"/>
              <a:gd name="connsiteY4" fmla="*/ 190658 h 314216"/>
              <a:gd name="connsiteX5" fmla="*/ 27134 w 105352"/>
              <a:gd name="connsiteY5" fmla="*/ 314216 h 31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52" h="314216">
                <a:moveTo>
                  <a:pt x="27056" y="314216"/>
                </a:moveTo>
                <a:cubicBezTo>
                  <a:pt x="393" y="274734"/>
                  <a:pt x="10382" y="234308"/>
                  <a:pt x="29336" y="200096"/>
                </a:cubicBezTo>
                <a:cubicBezTo>
                  <a:pt x="71099" y="124828"/>
                  <a:pt x="66302" y="59470"/>
                  <a:pt x="0" y="168"/>
                </a:cubicBezTo>
                <a:cubicBezTo>
                  <a:pt x="62920" y="-3607"/>
                  <a:pt x="111683" y="56717"/>
                  <a:pt x="104683" y="127266"/>
                </a:cubicBezTo>
                <a:cubicBezTo>
                  <a:pt x="102481" y="149288"/>
                  <a:pt x="97683" y="171389"/>
                  <a:pt x="85886" y="190658"/>
                </a:cubicBezTo>
                <a:cubicBezTo>
                  <a:pt x="62212" y="229353"/>
                  <a:pt x="36021" y="266791"/>
                  <a:pt x="27134" y="314216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B075148-0281-4028-A7EB-72974E71210D}"/>
              </a:ext>
            </a:extLst>
          </p:cNvPr>
          <p:cNvSpPr/>
          <p:nvPr/>
        </p:nvSpPr>
        <p:spPr>
          <a:xfrm>
            <a:off x="6157604" y="3874686"/>
            <a:ext cx="37473" cy="225174"/>
          </a:xfrm>
          <a:custGeom>
            <a:avLst/>
            <a:gdLst>
              <a:gd name="connsiteX0" fmla="*/ 3215 w 37473"/>
              <a:gd name="connsiteY0" fmla="*/ 0 h 225174"/>
              <a:gd name="connsiteX1" fmla="*/ 31214 w 37473"/>
              <a:gd name="connsiteY1" fmla="*/ 38932 h 225174"/>
              <a:gd name="connsiteX2" fmla="*/ 35304 w 37473"/>
              <a:gd name="connsiteY2" fmla="*/ 213455 h 225174"/>
              <a:gd name="connsiteX3" fmla="*/ 28776 w 37473"/>
              <a:gd name="connsiteY3" fmla="*/ 225174 h 225174"/>
              <a:gd name="connsiteX4" fmla="*/ 16270 w 37473"/>
              <a:gd name="connsiteY4" fmla="*/ 218489 h 225174"/>
              <a:gd name="connsiteX5" fmla="*/ 305 w 37473"/>
              <a:gd name="connsiteY5" fmla="*/ 167209 h 225174"/>
              <a:gd name="connsiteX6" fmla="*/ 3215 w 37473"/>
              <a:gd name="connsiteY6" fmla="*/ 0 h 2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73" h="225174">
                <a:moveTo>
                  <a:pt x="3215" y="0"/>
                </a:moveTo>
                <a:cubicBezTo>
                  <a:pt x="27203" y="10461"/>
                  <a:pt x="28146" y="24853"/>
                  <a:pt x="31214" y="38932"/>
                </a:cubicBezTo>
                <a:cubicBezTo>
                  <a:pt x="43876" y="96896"/>
                  <a:pt x="33023" y="155333"/>
                  <a:pt x="35304" y="213455"/>
                </a:cubicBezTo>
                <a:cubicBezTo>
                  <a:pt x="35540" y="218882"/>
                  <a:pt x="35146" y="225096"/>
                  <a:pt x="28776" y="225174"/>
                </a:cubicBezTo>
                <a:cubicBezTo>
                  <a:pt x="24529" y="225174"/>
                  <a:pt x="18787" y="222028"/>
                  <a:pt x="16270" y="218489"/>
                </a:cubicBezTo>
                <a:cubicBezTo>
                  <a:pt x="5495" y="203231"/>
                  <a:pt x="-1583" y="185141"/>
                  <a:pt x="305" y="167209"/>
                </a:cubicBezTo>
                <a:cubicBezTo>
                  <a:pt x="5810" y="113177"/>
                  <a:pt x="8405" y="59145"/>
                  <a:pt x="3215" y="0"/>
                </a:cubicBezTo>
                <a:close/>
              </a:path>
            </a:pathLst>
          </a:custGeom>
          <a:solidFill>
            <a:srgbClr val="ED6945"/>
          </a:solidFill>
          <a:ln w="784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13C470D3-0787-42EB-B9F9-63BD378382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163" y="821667"/>
            <a:ext cx="3835400" cy="4027488"/>
            <a:chOff x="327" y="574"/>
            <a:chExt cx="2416" cy="253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14C7CF90-2868-42AA-87DE-E220950361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7" y="574"/>
              <a:ext cx="2416" cy="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1ACEE62-31D6-46C7-92AD-26C8B6457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" y="2078"/>
              <a:ext cx="1036" cy="1036"/>
            </a:xfrm>
            <a:custGeom>
              <a:avLst/>
              <a:gdLst>
                <a:gd name="T0" fmla="*/ 0 w 382"/>
                <a:gd name="T1" fmla="*/ 191 h 382"/>
                <a:gd name="T2" fmla="*/ 192 w 382"/>
                <a:gd name="T3" fmla="*/ 0 h 382"/>
                <a:gd name="T4" fmla="*/ 382 w 382"/>
                <a:gd name="T5" fmla="*/ 192 h 382"/>
                <a:gd name="T6" fmla="*/ 191 w 382"/>
                <a:gd name="T7" fmla="*/ 382 h 382"/>
                <a:gd name="T8" fmla="*/ 0 w 382"/>
                <a:gd name="T9" fmla="*/ 191 h 382"/>
                <a:gd name="T10" fmla="*/ 184 w 382"/>
                <a:gd name="T11" fmla="*/ 326 h 382"/>
                <a:gd name="T12" fmla="*/ 184 w 382"/>
                <a:gd name="T13" fmla="*/ 331 h 382"/>
                <a:gd name="T14" fmla="*/ 224 w 382"/>
                <a:gd name="T15" fmla="*/ 331 h 382"/>
                <a:gd name="T16" fmla="*/ 224 w 382"/>
                <a:gd name="T17" fmla="*/ 277 h 382"/>
                <a:gd name="T18" fmla="*/ 309 w 382"/>
                <a:gd name="T19" fmla="*/ 277 h 382"/>
                <a:gd name="T20" fmla="*/ 259 w 382"/>
                <a:gd name="T21" fmla="*/ 237 h 382"/>
                <a:gd name="T22" fmla="*/ 261 w 382"/>
                <a:gd name="T23" fmla="*/ 232 h 382"/>
                <a:gd name="T24" fmla="*/ 309 w 382"/>
                <a:gd name="T25" fmla="*/ 232 h 382"/>
                <a:gd name="T26" fmla="*/ 259 w 382"/>
                <a:gd name="T27" fmla="*/ 192 h 382"/>
                <a:gd name="T28" fmla="*/ 261 w 382"/>
                <a:gd name="T29" fmla="*/ 189 h 382"/>
                <a:gd name="T30" fmla="*/ 300 w 382"/>
                <a:gd name="T31" fmla="*/ 187 h 382"/>
                <a:gd name="T32" fmla="*/ 255 w 382"/>
                <a:gd name="T33" fmla="*/ 146 h 382"/>
                <a:gd name="T34" fmla="*/ 257 w 382"/>
                <a:gd name="T35" fmla="*/ 143 h 382"/>
                <a:gd name="T36" fmla="*/ 281 w 382"/>
                <a:gd name="T37" fmla="*/ 142 h 382"/>
                <a:gd name="T38" fmla="*/ 283 w 382"/>
                <a:gd name="T39" fmla="*/ 137 h 382"/>
                <a:gd name="T40" fmla="*/ 203 w 382"/>
                <a:gd name="T41" fmla="*/ 35 h 382"/>
                <a:gd name="T42" fmla="*/ 122 w 382"/>
                <a:gd name="T43" fmla="*/ 138 h 382"/>
                <a:gd name="T44" fmla="*/ 125 w 382"/>
                <a:gd name="T45" fmla="*/ 142 h 382"/>
                <a:gd name="T46" fmla="*/ 149 w 382"/>
                <a:gd name="T47" fmla="*/ 143 h 382"/>
                <a:gd name="T48" fmla="*/ 152 w 382"/>
                <a:gd name="T49" fmla="*/ 148 h 382"/>
                <a:gd name="T50" fmla="*/ 130 w 382"/>
                <a:gd name="T51" fmla="*/ 166 h 382"/>
                <a:gd name="T52" fmla="*/ 105 w 382"/>
                <a:gd name="T53" fmla="*/ 185 h 382"/>
                <a:gd name="T54" fmla="*/ 165 w 382"/>
                <a:gd name="T55" fmla="*/ 137 h 382"/>
                <a:gd name="T56" fmla="*/ 145 w 382"/>
                <a:gd name="T57" fmla="*/ 133 h 382"/>
                <a:gd name="T58" fmla="*/ 179 w 382"/>
                <a:gd name="T59" fmla="*/ 98 h 382"/>
                <a:gd name="T60" fmla="*/ 201 w 382"/>
                <a:gd name="T61" fmla="*/ 60 h 382"/>
                <a:gd name="T62" fmla="*/ 257 w 382"/>
                <a:gd name="T63" fmla="*/ 134 h 382"/>
                <a:gd name="T64" fmla="*/ 236 w 382"/>
                <a:gd name="T65" fmla="*/ 137 h 382"/>
                <a:gd name="T66" fmla="*/ 277 w 382"/>
                <a:gd name="T67" fmla="*/ 181 h 382"/>
                <a:gd name="T68" fmla="*/ 239 w 382"/>
                <a:gd name="T69" fmla="*/ 181 h 382"/>
                <a:gd name="T70" fmla="*/ 284 w 382"/>
                <a:gd name="T71" fmla="*/ 224 h 382"/>
                <a:gd name="T72" fmla="*/ 240 w 382"/>
                <a:gd name="T73" fmla="*/ 226 h 382"/>
                <a:gd name="T74" fmla="*/ 280 w 382"/>
                <a:gd name="T75" fmla="*/ 269 h 382"/>
                <a:gd name="T76" fmla="*/ 200 w 382"/>
                <a:gd name="T77" fmla="*/ 271 h 382"/>
                <a:gd name="T78" fmla="*/ 200 w 382"/>
                <a:gd name="T79" fmla="*/ 276 h 382"/>
                <a:gd name="T80" fmla="*/ 214 w 382"/>
                <a:gd name="T81" fmla="*/ 280 h 382"/>
                <a:gd name="T82" fmla="*/ 214 w 382"/>
                <a:gd name="T83" fmla="*/ 323 h 382"/>
                <a:gd name="T84" fmla="*/ 184 w 382"/>
                <a:gd name="T85" fmla="*/ 326 h 382"/>
                <a:gd name="T86" fmla="*/ 80 w 382"/>
                <a:gd name="T87" fmla="*/ 328 h 382"/>
                <a:gd name="T88" fmla="*/ 81 w 382"/>
                <a:gd name="T89" fmla="*/ 332 h 382"/>
                <a:gd name="T90" fmla="*/ 153 w 382"/>
                <a:gd name="T91" fmla="*/ 332 h 382"/>
                <a:gd name="T92" fmla="*/ 192 w 382"/>
                <a:gd name="T93" fmla="*/ 302 h 382"/>
                <a:gd name="T94" fmla="*/ 192 w 382"/>
                <a:gd name="T95" fmla="*/ 264 h 382"/>
                <a:gd name="T96" fmla="*/ 186 w 382"/>
                <a:gd name="T97" fmla="*/ 214 h 382"/>
                <a:gd name="T98" fmla="*/ 163 w 382"/>
                <a:gd name="T99" fmla="*/ 227 h 382"/>
                <a:gd name="T100" fmla="*/ 145 w 382"/>
                <a:gd name="T101" fmla="*/ 209 h 382"/>
                <a:gd name="T102" fmla="*/ 147 w 382"/>
                <a:gd name="T103" fmla="*/ 179 h 382"/>
                <a:gd name="T104" fmla="*/ 107 w 382"/>
                <a:gd name="T105" fmla="*/ 239 h 382"/>
                <a:gd name="T106" fmla="*/ 93 w 382"/>
                <a:gd name="T107" fmla="*/ 222 h 382"/>
                <a:gd name="T108" fmla="*/ 92 w 382"/>
                <a:gd name="T109" fmla="*/ 322 h 382"/>
                <a:gd name="T110" fmla="*/ 80 w 382"/>
                <a:gd name="T111" fmla="*/ 3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382">
                  <a:moveTo>
                    <a:pt x="0" y="191"/>
                  </a:moveTo>
                  <a:cubicBezTo>
                    <a:pt x="0" y="85"/>
                    <a:pt x="85" y="0"/>
                    <a:pt x="192" y="0"/>
                  </a:cubicBezTo>
                  <a:cubicBezTo>
                    <a:pt x="297" y="0"/>
                    <a:pt x="382" y="86"/>
                    <a:pt x="382" y="192"/>
                  </a:cubicBezTo>
                  <a:cubicBezTo>
                    <a:pt x="382" y="297"/>
                    <a:pt x="296" y="382"/>
                    <a:pt x="191" y="382"/>
                  </a:cubicBezTo>
                  <a:cubicBezTo>
                    <a:pt x="85" y="382"/>
                    <a:pt x="0" y="297"/>
                    <a:pt x="0" y="191"/>
                  </a:cubicBezTo>
                  <a:close/>
                  <a:moveTo>
                    <a:pt x="184" y="326"/>
                  </a:moveTo>
                  <a:cubicBezTo>
                    <a:pt x="184" y="328"/>
                    <a:pt x="184" y="329"/>
                    <a:pt x="184" y="331"/>
                  </a:cubicBezTo>
                  <a:cubicBezTo>
                    <a:pt x="197" y="331"/>
                    <a:pt x="209" y="331"/>
                    <a:pt x="224" y="331"/>
                  </a:cubicBezTo>
                  <a:cubicBezTo>
                    <a:pt x="224" y="313"/>
                    <a:pt x="224" y="296"/>
                    <a:pt x="224" y="277"/>
                  </a:cubicBezTo>
                  <a:cubicBezTo>
                    <a:pt x="252" y="277"/>
                    <a:pt x="278" y="277"/>
                    <a:pt x="309" y="277"/>
                  </a:cubicBezTo>
                  <a:cubicBezTo>
                    <a:pt x="290" y="262"/>
                    <a:pt x="274" y="250"/>
                    <a:pt x="259" y="237"/>
                  </a:cubicBezTo>
                  <a:cubicBezTo>
                    <a:pt x="260" y="236"/>
                    <a:pt x="260" y="234"/>
                    <a:pt x="261" y="232"/>
                  </a:cubicBezTo>
                  <a:cubicBezTo>
                    <a:pt x="276" y="232"/>
                    <a:pt x="290" y="232"/>
                    <a:pt x="309" y="232"/>
                  </a:cubicBezTo>
                  <a:cubicBezTo>
                    <a:pt x="290" y="217"/>
                    <a:pt x="274" y="204"/>
                    <a:pt x="259" y="192"/>
                  </a:cubicBezTo>
                  <a:cubicBezTo>
                    <a:pt x="259" y="191"/>
                    <a:pt x="260" y="190"/>
                    <a:pt x="261" y="189"/>
                  </a:cubicBezTo>
                  <a:cubicBezTo>
                    <a:pt x="273" y="188"/>
                    <a:pt x="285" y="187"/>
                    <a:pt x="300" y="187"/>
                  </a:cubicBezTo>
                  <a:cubicBezTo>
                    <a:pt x="283" y="171"/>
                    <a:pt x="269" y="159"/>
                    <a:pt x="255" y="146"/>
                  </a:cubicBezTo>
                  <a:cubicBezTo>
                    <a:pt x="256" y="145"/>
                    <a:pt x="256" y="144"/>
                    <a:pt x="257" y="143"/>
                  </a:cubicBezTo>
                  <a:cubicBezTo>
                    <a:pt x="265" y="143"/>
                    <a:pt x="273" y="142"/>
                    <a:pt x="281" y="142"/>
                  </a:cubicBezTo>
                  <a:cubicBezTo>
                    <a:pt x="282" y="140"/>
                    <a:pt x="282" y="139"/>
                    <a:pt x="283" y="137"/>
                  </a:cubicBezTo>
                  <a:cubicBezTo>
                    <a:pt x="244" y="113"/>
                    <a:pt x="217" y="80"/>
                    <a:pt x="203" y="35"/>
                  </a:cubicBezTo>
                  <a:cubicBezTo>
                    <a:pt x="188" y="80"/>
                    <a:pt x="161" y="113"/>
                    <a:pt x="122" y="138"/>
                  </a:cubicBezTo>
                  <a:cubicBezTo>
                    <a:pt x="123" y="139"/>
                    <a:pt x="124" y="141"/>
                    <a:pt x="125" y="142"/>
                  </a:cubicBezTo>
                  <a:cubicBezTo>
                    <a:pt x="133" y="142"/>
                    <a:pt x="141" y="143"/>
                    <a:pt x="149" y="143"/>
                  </a:cubicBezTo>
                  <a:cubicBezTo>
                    <a:pt x="150" y="145"/>
                    <a:pt x="151" y="146"/>
                    <a:pt x="152" y="148"/>
                  </a:cubicBezTo>
                  <a:cubicBezTo>
                    <a:pt x="145" y="154"/>
                    <a:pt x="137" y="160"/>
                    <a:pt x="130" y="166"/>
                  </a:cubicBezTo>
                  <a:cubicBezTo>
                    <a:pt x="122" y="172"/>
                    <a:pt x="115" y="178"/>
                    <a:pt x="105" y="185"/>
                  </a:cubicBezTo>
                  <a:cubicBezTo>
                    <a:pt x="124" y="185"/>
                    <a:pt x="158" y="157"/>
                    <a:pt x="165" y="137"/>
                  </a:cubicBezTo>
                  <a:cubicBezTo>
                    <a:pt x="158" y="135"/>
                    <a:pt x="152" y="134"/>
                    <a:pt x="145" y="133"/>
                  </a:cubicBezTo>
                  <a:cubicBezTo>
                    <a:pt x="157" y="121"/>
                    <a:pt x="169" y="110"/>
                    <a:pt x="179" y="98"/>
                  </a:cubicBezTo>
                  <a:cubicBezTo>
                    <a:pt x="188" y="85"/>
                    <a:pt x="195" y="71"/>
                    <a:pt x="201" y="60"/>
                  </a:cubicBezTo>
                  <a:cubicBezTo>
                    <a:pt x="220" y="85"/>
                    <a:pt x="238" y="109"/>
                    <a:pt x="257" y="134"/>
                  </a:cubicBezTo>
                  <a:cubicBezTo>
                    <a:pt x="252" y="135"/>
                    <a:pt x="246" y="136"/>
                    <a:pt x="236" y="137"/>
                  </a:cubicBezTo>
                  <a:cubicBezTo>
                    <a:pt x="251" y="153"/>
                    <a:pt x="263" y="166"/>
                    <a:pt x="277" y="181"/>
                  </a:cubicBezTo>
                  <a:cubicBezTo>
                    <a:pt x="264" y="181"/>
                    <a:pt x="254" y="181"/>
                    <a:pt x="239" y="181"/>
                  </a:cubicBezTo>
                  <a:cubicBezTo>
                    <a:pt x="255" y="197"/>
                    <a:pt x="268" y="209"/>
                    <a:pt x="284" y="224"/>
                  </a:cubicBezTo>
                  <a:cubicBezTo>
                    <a:pt x="267" y="224"/>
                    <a:pt x="255" y="225"/>
                    <a:pt x="240" y="226"/>
                  </a:cubicBezTo>
                  <a:cubicBezTo>
                    <a:pt x="255" y="242"/>
                    <a:pt x="267" y="255"/>
                    <a:pt x="280" y="269"/>
                  </a:cubicBezTo>
                  <a:cubicBezTo>
                    <a:pt x="253" y="271"/>
                    <a:pt x="226" y="267"/>
                    <a:pt x="200" y="271"/>
                  </a:cubicBezTo>
                  <a:cubicBezTo>
                    <a:pt x="200" y="273"/>
                    <a:pt x="200" y="275"/>
                    <a:pt x="200" y="276"/>
                  </a:cubicBezTo>
                  <a:cubicBezTo>
                    <a:pt x="205" y="278"/>
                    <a:pt x="210" y="279"/>
                    <a:pt x="214" y="280"/>
                  </a:cubicBezTo>
                  <a:cubicBezTo>
                    <a:pt x="214" y="295"/>
                    <a:pt x="214" y="309"/>
                    <a:pt x="214" y="323"/>
                  </a:cubicBezTo>
                  <a:cubicBezTo>
                    <a:pt x="203" y="324"/>
                    <a:pt x="194" y="325"/>
                    <a:pt x="184" y="326"/>
                  </a:cubicBezTo>
                  <a:close/>
                  <a:moveTo>
                    <a:pt x="80" y="328"/>
                  </a:moveTo>
                  <a:cubicBezTo>
                    <a:pt x="81" y="329"/>
                    <a:pt x="81" y="331"/>
                    <a:pt x="81" y="332"/>
                  </a:cubicBezTo>
                  <a:cubicBezTo>
                    <a:pt x="105" y="332"/>
                    <a:pt x="129" y="332"/>
                    <a:pt x="153" y="332"/>
                  </a:cubicBezTo>
                  <a:cubicBezTo>
                    <a:pt x="174" y="332"/>
                    <a:pt x="188" y="323"/>
                    <a:pt x="192" y="302"/>
                  </a:cubicBezTo>
                  <a:cubicBezTo>
                    <a:pt x="194" y="290"/>
                    <a:pt x="193" y="277"/>
                    <a:pt x="192" y="264"/>
                  </a:cubicBezTo>
                  <a:cubicBezTo>
                    <a:pt x="191" y="248"/>
                    <a:pt x="189" y="233"/>
                    <a:pt x="186" y="214"/>
                  </a:cubicBezTo>
                  <a:cubicBezTo>
                    <a:pt x="181" y="218"/>
                    <a:pt x="172" y="222"/>
                    <a:pt x="163" y="227"/>
                  </a:cubicBezTo>
                  <a:cubicBezTo>
                    <a:pt x="158" y="222"/>
                    <a:pt x="148" y="217"/>
                    <a:pt x="145" y="209"/>
                  </a:cubicBezTo>
                  <a:cubicBezTo>
                    <a:pt x="142" y="201"/>
                    <a:pt x="146" y="191"/>
                    <a:pt x="147" y="179"/>
                  </a:cubicBezTo>
                  <a:cubicBezTo>
                    <a:pt x="117" y="188"/>
                    <a:pt x="106" y="208"/>
                    <a:pt x="107" y="239"/>
                  </a:cubicBezTo>
                  <a:cubicBezTo>
                    <a:pt x="101" y="232"/>
                    <a:pt x="98" y="228"/>
                    <a:pt x="93" y="222"/>
                  </a:cubicBezTo>
                  <a:cubicBezTo>
                    <a:pt x="86" y="257"/>
                    <a:pt x="59" y="289"/>
                    <a:pt x="92" y="322"/>
                  </a:cubicBezTo>
                  <a:cubicBezTo>
                    <a:pt x="87" y="324"/>
                    <a:pt x="84" y="326"/>
                    <a:pt x="80" y="328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70F4FBF-4F46-4996-ACE9-5514201B0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2078"/>
              <a:ext cx="1036" cy="1036"/>
            </a:xfrm>
            <a:custGeom>
              <a:avLst/>
              <a:gdLst>
                <a:gd name="T0" fmla="*/ 190 w 382"/>
                <a:gd name="T1" fmla="*/ 382 h 382"/>
                <a:gd name="T2" fmla="*/ 192 w 382"/>
                <a:gd name="T3" fmla="*/ 0 h 382"/>
                <a:gd name="T4" fmla="*/ 254 w 382"/>
                <a:gd name="T5" fmla="*/ 203 h 382"/>
                <a:gd name="T6" fmla="*/ 212 w 382"/>
                <a:gd name="T7" fmla="*/ 158 h 382"/>
                <a:gd name="T8" fmla="*/ 240 w 382"/>
                <a:gd name="T9" fmla="*/ 147 h 382"/>
                <a:gd name="T10" fmla="*/ 167 w 382"/>
                <a:gd name="T11" fmla="*/ 62 h 382"/>
                <a:gd name="T12" fmla="*/ 91 w 382"/>
                <a:gd name="T13" fmla="*/ 148 h 382"/>
                <a:gd name="T14" fmla="*/ 128 w 382"/>
                <a:gd name="T15" fmla="*/ 170 h 382"/>
                <a:gd name="T16" fmla="*/ 168 w 382"/>
                <a:gd name="T17" fmla="*/ 195 h 382"/>
                <a:gd name="T18" fmla="*/ 181 w 382"/>
                <a:gd name="T19" fmla="*/ 265 h 382"/>
                <a:gd name="T20" fmla="*/ 210 w 382"/>
                <a:gd name="T21" fmla="*/ 203 h 382"/>
                <a:gd name="T22" fmla="*/ 131 w 382"/>
                <a:gd name="T23" fmla="*/ 279 h 382"/>
                <a:gd name="T24" fmla="*/ 145 w 382"/>
                <a:gd name="T25" fmla="*/ 316 h 382"/>
                <a:gd name="T26" fmla="*/ 170 w 382"/>
                <a:gd name="T27" fmla="*/ 259 h 382"/>
                <a:gd name="T28" fmla="*/ 143 w 382"/>
                <a:gd name="T29" fmla="*/ 228 h 382"/>
                <a:gd name="T30" fmla="*/ 120 w 382"/>
                <a:gd name="T31" fmla="*/ 167 h 382"/>
                <a:gd name="T32" fmla="*/ 69 w 382"/>
                <a:gd name="T33" fmla="*/ 220 h 382"/>
                <a:gd name="T34" fmla="*/ 57 w 382"/>
                <a:gd name="T35" fmla="*/ 303 h 382"/>
                <a:gd name="T36" fmla="*/ 106 w 382"/>
                <a:gd name="T37" fmla="*/ 258 h 382"/>
                <a:gd name="T38" fmla="*/ 131 w 382"/>
                <a:gd name="T39" fmla="*/ 279 h 382"/>
                <a:gd name="T40" fmla="*/ 279 w 382"/>
                <a:gd name="T41" fmla="*/ 209 h 382"/>
                <a:gd name="T42" fmla="*/ 323 w 382"/>
                <a:gd name="T43" fmla="*/ 201 h 382"/>
                <a:gd name="T44" fmla="*/ 280 w 382"/>
                <a:gd name="T45" fmla="*/ 153 h 382"/>
                <a:gd name="T46" fmla="*/ 265 w 382"/>
                <a:gd name="T47" fmla="*/ 110 h 382"/>
                <a:gd name="T48" fmla="*/ 206 w 382"/>
                <a:gd name="T49" fmla="*/ 111 h 382"/>
                <a:gd name="T50" fmla="*/ 246 w 382"/>
                <a:gd name="T51" fmla="*/ 147 h 382"/>
                <a:gd name="T52" fmla="*/ 225 w 382"/>
                <a:gd name="T53" fmla="*/ 160 h 382"/>
                <a:gd name="T54" fmla="*/ 261 w 382"/>
                <a:gd name="T55" fmla="*/ 201 h 382"/>
                <a:gd name="T56" fmla="*/ 225 w 382"/>
                <a:gd name="T57" fmla="*/ 209 h 382"/>
                <a:gd name="T58" fmla="*/ 278 w 382"/>
                <a:gd name="T59" fmla="*/ 260 h 382"/>
                <a:gd name="T60" fmla="*/ 252 w 382"/>
                <a:gd name="T61" fmla="*/ 269 h 382"/>
                <a:gd name="T62" fmla="*/ 221 w 382"/>
                <a:gd name="T63" fmla="*/ 316 h 382"/>
                <a:gd name="T64" fmla="*/ 252 w 382"/>
                <a:gd name="T65" fmla="*/ 30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298"/>
                    <a:pt x="297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6" y="0"/>
                    <a:pt x="192" y="0"/>
                  </a:cubicBezTo>
                  <a:cubicBezTo>
                    <a:pt x="297" y="0"/>
                    <a:pt x="382" y="86"/>
                    <a:pt x="382" y="191"/>
                  </a:cubicBezTo>
                  <a:close/>
                  <a:moveTo>
                    <a:pt x="254" y="203"/>
                  </a:moveTo>
                  <a:cubicBezTo>
                    <a:pt x="254" y="201"/>
                    <a:pt x="255" y="200"/>
                    <a:pt x="255" y="199"/>
                  </a:cubicBezTo>
                  <a:cubicBezTo>
                    <a:pt x="241" y="185"/>
                    <a:pt x="226" y="171"/>
                    <a:pt x="212" y="158"/>
                  </a:cubicBezTo>
                  <a:cubicBezTo>
                    <a:pt x="213" y="156"/>
                    <a:pt x="214" y="154"/>
                    <a:pt x="215" y="152"/>
                  </a:cubicBezTo>
                  <a:cubicBezTo>
                    <a:pt x="224" y="151"/>
                    <a:pt x="232" y="149"/>
                    <a:pt x="240" y="147"/>
                  </a:cubicBezTo>
                  <a:cubicBezTo>
                    <a:pt x="241" y="146"/>
                    <a:pt x="241" y="144"/>
                    <a:pt x="242" y="143"/>
                  </a:cubicBezTo>
                  <a:cubicBezTo>
                    <a:pt x="208" y="126"/>
                    <a:pt x="181" y="101"/>
                    <a:pt x="167" y="62"/>
                  </a:cubicBezTo>
                  <a:cubicBezTo>
                    <a:pt x="154" y="81"/>
                    <a:pt x="146" y="97"/>
                    <a:pt x="135" y="110"/>
                  </a:cubicBezTo>
                  <a:cubicBezTo>
                    <a:pt x="123" y="123"/>
                    <a:pt x="108" y="133"/>
                    <a:pt x="91" y="148"/>
                  </a:cubicBezTo>
                  <a:cubicBezTo>
                    <a:pt x="101" y="149"/>
                    <a:pt x="106" y="149"/>
                    <a:pt x="111" y="150"/>
                  </a:cubicBezTo>
                  <a:cubicBezTo>
                    <a:pt x="125" y="152"/>
                    <a:pt x="131" y="160"/>
                    <a:pt x="128" y="170"/>
                  </a:cubicBezTo>
                  <a:cubicBezTo>
                    <a:pt x="122" y="193"/>
                    <a:pt x="122" y="193"/>
                    <a:pt x="141" y="206"/>
                  </a:cubicBezTo>
                  <a:cubicBezTo>
                    <a:pt x="151" y="202"/>
                    <a:pt x="159" y="197"/>
                    <a:pt x="168" y="195"/>
                  </a:cubicBezTo>
                  <a:cubicBezTo>
                    <a:pt x="171" y="195"/>
                    <a:pt x="179" y="205"/>
                    <a:pt x="178" y="206"/>
                  </a:cubicBezTo>
                  <a:cubicBezTo>
                    <a:pt x="165" y="227"/>
                    <a:pt x="177" y="246"/>
                    <a:pt x="181" y="265"/>
                  </a:cubicBezTo>
                  <a:cubicBezTo>
                    <a:pt x="209" y="257"/>
                    <a:pt x="238" y="267"/>
                    <a:pt x="269" y="257"/>
                  </a:cubicBezTo>
                  <a:cubicBezTo>
                    <a:pt x="246" y="241"/>
                    <a:pt x="225" y="228"/>
                    <a:pt x="210" y="203"/>
                  </a:cubicBezTo>
                  <a:cubicBezTo>
                    <a:pt x="228" y="203"/>
                    <a:pt x="241" y="203"/>
                    <a:pt x="254" y="203"/>
                  </a:cubicBezTo>
                  <a:close/>
                  <a:moveTo>
                    <a:pt x="131" y="279"/>
                  </a:moveTo>
                  <a:cubicBezTo>
                    <a:pt x="133" y="287"/>
                    <a:pt x="133" y="295"/>
                    <a:pt x="135" y="302"/>
                  </a:cubicBezTo>
                  <a:cubicBezTo>
                    <a:pt x="137" y="307"/>
                    <a:pt x="141" y="314"/>
                    <a:pt x="145" y="316"/>
                  </a:cubicBezTo>
                  <a:cubicBezTo>
                    <a:pt x="155" y="319"/>
                    <a:pt x="164" y="315"/>
                    <a:pt x="166" y="305"/>
                  </a:cubicBezTo>
                  <a:cubicBezTo>
                    <a:pt x="169" y="290"/>
                    <a:pt x="171" y="274"/>
                    <a:pt x="170" y="259"/>
                  </a:cubicBezTo>
                  <a:cubicBezTo>
                    <a:pt x="169" y="241"/>
                    <a:pt x="165" y="224"/>
                    <a:pt x="162" y="204"/>
                  </a:cubicBezTo>
                  <a:cubicBezTo>
                    <a:pt x="155" y="212"/>
                    <a:pt x="149" y="220"/>
                    <a:pt x="143" y="228"/>
                  </a:cubicBezTo>
                  <a:cubicBezTo>
                    <a:pt x="140" y="223"/>
                    <a:pt x="137" y="215"/>
                    <a:pt x="131" y="211"/>
                  </a:cubicBezTo>
                  <a:cubicBezTo>
                    <a:pt x="117" y="200"/>
                    <a:pt x="108" y="187"/>
                    <a:pt x="120" y="167"/>
                  </a:cubicBezTo>
                  <a:cubicBezTo>
                    <a:pt x="74" y="182"/>
                    <a:pt x="90" y="223"/>
                    <a:pt x="78" y="255"/>
                  </a:cubicBezTo>
                  <a:cubicBezTo>
                    <a:pt x="75" y="241"/>
                    <a:pt x="72" y="231"/>
                    <a:pt x="69" y="220"/>
                  </a:cubicBezTo>
                  <a:cubicBezTo>
                    <a:pt x="61" y="234"/>
                    <a:pt x="54" y="248"/>
                    <a:pt x="52" y="262"/>
                  </a:cubicBezTo>
                  <a:cubicBezTo>
                    <a:pt x="51" y="275"/>
                    <a:pt x="53" y="290"/>
                    <a:pt x="57" y="303"/>
                  </a:cubicBezTo>
                  <a:cubicBezTo>
                    <a:pt x="60" y="315"/>
                    <a:pt x="71" y="320"/>
                    <a:pt x="85" y="314"/>
                  </a:cubicBezTo>
                  <a:cubicBezTo>
                    <a:pt x="75" y="290"/>
                    <a:pt x="97" y="277"/>
                    <a:pt x="106" y="258"/>
                  </a:cubicBezTo>
                  <a:cubicBezTo>
                    <a:pt x="108" y="269"/>
                    <a:pt x="110" y="281"/>
                    <a:pt x="112" y="294"/>
                  </a:cubicBezTo>
                  <a:cubicBezTo>
                    <a:pt x="119" y="288"/>
                    <a:pt x="125" y="284"/>
                    <a:pt x="131" y="279"/>
                  </a:cubicBezTo>
                  <a:close/>
                  <a:moveTo>
                    <a:pt x="336" y="260"/>
                  </a:moveTo>
                  <a:cubicBezTo>
                    <a:pt x="314" y="241"/>
                    <a:pt x="297" y="225"/>
                    <a:pt x="279" y="209"/>
                  </a:cubicBezTo>
                  <a:cubicBezTo>
                    <a:pt x="280" y="208"/>
                    <a:pt x="281" y="206"/>
                    <a:pt x="282" y="204"/>
                  </a:cubicBezTo>
                  <a:cubicBezTo>
                    <a:pt x="295" y="203"/>
                    <a:pt x="309" y="202"/>
                    <a:pt x="323" y="201"/>
                  </a:cubicBezTo>
                  <a:cubicBezTo>
                    <a:pt x="317" y="191"/>
                    <a:pt x="309" y="185"/>
                    <a:pt x="302" y="178"/>
                  </a:cubicBezTo>
                  <a:cubicBezTo>
                    <a:pt x="295" y="171"/>
                    <a:pt x="289" y="163"/>
                    <a:pt x="280" y="153"/>
                  </a:cubicBezTo>
                  <a:cubicBezTo>
                    <a:pt x="292" y="150"/>
                    <a:pt x="299" y="149"/>
                    <a:pt x="311" y="147"/>
                  </a:cubicBezTo>
                  <a:cubicBezTo>
                    <a:pt x="294" y="133"/>
                    <a:pt x="278" y="123"/>
                    <a:pt x="265" y="110"/>
                  </a:cubicBezTo>
                  <a:cubicBezTo>
                    <a:pt x="253" y="97"/>
                    <a:pt x="243" y="81"/>
                    <a:pt x="232" y="64"/>
                  </a:cubicBezTo>
                  <a:cubicBezTo>
                    <a:pt x="222" y="81"/>
                    <a:pt x="214" y="95"/>
                    <a:pt x="206" y="111"/>
                  </a:cubicBezTo>
                  <a:cubicBezTo>
                    <a:pt x="217" y="118"/>
                    <a:pt x="228" y="125"/>
                    <a:pt x="239" y="133"/>
                  </a:cubicBezTo>
                  <a:cubicBezTo>
                    <a:pt x="242" y="136"/>
                    <a:pt x="246" y="142"/>
                    <a:pt x="246" y="147"/>
                  </a:cubicBezTo>
                  <a:cubicBezTo>
                    <a:pt x="245" y="150"/>
                    <a:pt x="239" y="154"/>
                    <a:pt x="235" y="157"/>
                  </a:cubicBezTo>
                  <a:cubicBezTo>
                    <a:pt x="233" y="158"/>
                    <a:pt x="230" y="158"/>
                    <a:pt x="225" y="160"/>
                  </a:cubicBezTo>
                  <a:cubicBezTo>
                    <a:pt x="236" y="169"/>
                    <a:pt x="246" y="177"/>
                    <a:pt x="254" y="185"/>
                  </a:cubicBezTo>
                  <a:cubicBezTo>
                    <a:pt x="258" y="189"/>
                    <a:pt x="262" y="197"/>
                    <a:pt x="261" y="201"/>
                  </a:cubicBezTo>
                  <a:cubicBezTo>
                    <a:pt x="260" y="205"/>
                    <a:pt x="252" y="208"/>
                    <a:pt x="246" y="209"/>
                  </a:cubicBezTo>
                  <a:cubicBezTo>
                    <a:pt x="240" y="210"/>
                    <a:pt x="232" y="209"/>
                    <a:pt x="225" y="209"/>
                  </a:cubicBezTo>
                  <a:cubicBezTo>
                    <a:pt x="233" y="221"/>
                    <a:pt x="242" y="229"/>
                    <a:pt x="251" y="237"/>
                  </a:cubicBezTo>
                  <a:cubicBezTo>
                    <a:pt x="260" y="244"/>
                    <a:pt x="268" y="251"/>
                    <a:pt x="278" y="260"/>
                  </a:cubicBezTo>
                  <a:cubicBezTo>
                    <a:pt x="294" y="260"/>
                    <a:pt x="312" y="260"/>
                    <a:pt x="336" y="260"/>
                  </a:cubicBezTo>
                  <a:close/>
                  <a:moveTo>
                    <a:pt x="252" y="269"/>
                  </a:moveTo>
                  <a:cubicBezTo>
                    <a:pt x="240" y="269"/>
                    <a:pt x="230" y="269"/>
                    <a:pt x="221" y="269"/>
                  </a:cubicBezTo>
                  <a:cubicBezTo>
                    <a:pt x="221" y="285"/>
                    <a:pt x="221" y="301"/>
                    <a:pt x="221" y="316"/>
                  </a:cubicBezTo>
                  <a:cubicBezTo>
                    <a:pt x="232" y="316"/>
                    <a:pt x="241" y="316"/>
                    <a:pt x="252" y="316"/>
                  </a:cubicBezTo>
                  <a:cubicBezTo>
                    <a:pt x="252" y="310"/>
                    <a:pt x="252" y="306"/>
                    <a:pt x="252" y="301"/>
                  </a:cubicBezTo>
                  <a:cubicBezTo>
                    <a:pt x="252" y="291"/>
                    <a:pt x="252" y="281"/>
                    <a:pt x="252" y="269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3410DD9-AA88-43B4-AF3D-0637E8E5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701"/>
              <a:ext cx="602" cy="898"/>
            </a:xfrm>
            <a:custGeom>
              <a:avLst/>
              <a:gdLst>
                <a:gd name="T0" fmla="*/ 117 w 222"/>
                <a:gd name="T1" fmla="*/ 331 h 331"/>
                <a:gd name="T2" fmla="*/ 99 w 222"/>
                <a:gd name="T3" fmla="*/ 330 h 331"/>
                <a:gd name="T4" fmla="*/ 103 w 222"/>
                <a:gd name="T5" fmla="*/ 228 h 331"/>
                <a:gd name="T6" fmla="*/ 107 w 222"/>
                <a:gd name="T7" fmla="*/ 189 h 331"/>
                <a:gd name="T8" fmla="*/ 94 w 222"/>
                <a:gd name="T9" fmla="*/ 170 h 331"/>
                <a:gd name="T10" fmla="*/ 60 w 222"/>
                <a:gd name="T11" fmla="*/ 186 h 331"/>
                <a:gd name="T12" fmla="*/ 49 w 222"/>
                <a:gd name="T13" fmla="*/ 177 h 331"/>
                <a:gd name="T14" fmla="*/ 40 w 222"/>
                <a:gd name="T15" fmla="*/ 142 h 331"/>
                <a:gd name="T16" fmla="*/ 20 w 222"/>
                <a:gd name="T17" fmla="*/ 110 h 331"/>
                <a:gd name="T18" fmla="*/ 0 w 222"/>
                <a:gd name="T19" fmla="*/ 105 h 331"/>
                <a:gd name="T20" fmla="*/ 15 w 222"/>
                <a:gd name="T21" fmla="*/ 90 h 331"/>
                <a:gd name="T22" fmla="*/ 81 w 222"/>
                <a:gd name="T23" fmla="*/ 11 h 331"/>
                <a:gd name="T24" fmla="*/ 91 w 222"/>
                <a:gd name="T25" fmla="*/ 0 h 331"/>
                <a:gd name="T26" fmla="*/ 100 w 222"/>
                <a:gd name="T27" fmla="*/ 11 h 331"/>
                <a:gd name="T28" fmla="*/ 180 w 222"/>
                <a:gd name="T29" fmla="*/ 94 h 331"/>
                <a:gd name="T30" fmla="*/ 189 w 222"/>
                <a:gd name="T31" fmla="*/ 105 h 331"/>
                <a:gd name="T32" fmla="*/ 175 w 222"/>
                <a:gd name="T33" fmla="*/ 110 h 331"/>
                <a:gd name="T34" fmla="*/ 158 w 222"/>
                <a:gd name="T35" fmla="*/ 115 h 331"/>
                <a:gd name="T36" fmla="*/ 167 w 222"/>
                <a:gd name="T37" fmla="*/ 131 h 331"/>
                <a:gd name="T38" fmla="*/ 204 w 222"/>
                <a:gd name="T39" fmla="*/ 165 h 331"/>
                <a:gd name="T40" fmla="*/ 210 w 222"/>
                <a:gd name="T41" fmla="*/ 175 h 331"/>
                <a:gd name="T42" fmla="*/ 199 w 222"/>
                <a:gd name="T43" fmla="*/ 180 h 331"/>
                <a:gd name="T44" fmla="*/ 166 w 222"/>
                <a:gd name="T45" fmla="*/ 180 h 331"/>
                <a:gd name="T46" fmla="*/ 156 w 222"/>
                <a:gd name="T47" fmla="*/ 185 h 331"/>
                <a:gd name="T48" fmla="*/ 160 w 222"/>
                <a:gd name="T49" fmla="*/ 195 h 331"/>
                <a:gd name="T50" fmla="*/ 212 w 222"/>
                <a:gd name="T51" fmla="*/ 240 h 331"/>
                <a:gd name="T52" fmla="*/ 222 w 222"/>
                <a:gd name="T53" fmla="*/ 251 h 331"/>
                <a:gd name="T54" fmla="*/ 207 w 222"/>
                <a:gd name="T55" fmla="*/ 258 h 331"/>
                <a:gd name="T56" fmla="*/ 133 w 222"/>
                <a:gd name="T57" fmla="*/ 258 h 331"/>
                <a:gd name="T58" fmla="*/ 117 w 222"/>
                <a:gd name="T59" fmla="*/ 275 h 331"/>
                <a:gd name="T60" fmla="*/ 117 w 222"/>
                <a:gd name="T6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2" h="331">
                  <a:moveTo>
                    <a:pt x="117" y="331"/>
                  </a:moveTo>
                  <a:cubicBezTo>
                    <a:pt x="110" y="330"/>
                    <a:pt x="106" y="330"/>
                    <a:pt x="99" y="330"/>
                  </a:cubicBezTo>
                  <a:cubicBezTo>
                    <a:pt x="119" y="295"/>
                    <a:pt x="114" y="262"/>
                    <a:pt x="103" y="228"/>
                  </a:cubicBezTo>
                  <a:cubicBezTo>
                    <a:pt x="99" y="217"/>
                    <a:pt x="103" y="201"/>
                    <a:pt x="107" y="189"/>
                  </a:cubicBezTo>
                  <a:cubicBezTo>
                    <a:pt x="111" y="176"/>
                    <a:pt x="107" y="167"/>
                    <a:pt x="94" y="170"/>
                  </a:cubicBezTo>
                  <a:cubicBezTo>
                    <a:pt x="83" y="173"/>
                    <a:pt x="72" y="180"/>
                    <a:pt x="60" y="186"/>
                  </a:cubicBezTo>
                  <a:cubicBezTo>
                    <a:pt x="58" y="184"/>
                    <a:pt x="54" y="180"/>
                    <a:pt x="49" y="177"/>
                  </a:cubicBezTo>
                  <a:cubicBezTo>
                    <a:pt x="35" y="168"/>
                    <a:pt x="33" y="156"/>
                    <a:pt x="40" y="142"/>
                  </a:cubicBezTo>
                  <a:cubicBezTo>
                    <a:pt x="48" y="125"/>
                    <a:pt x="39" y="112"/>
                    <a:pt x="20" y="110"/>
                  </a:cubicBezTo>
                  <a:cubicBezTo>
                    <a:pt x="13" y="110"/>
                    <a:pt x="6" y="107"/>
                    <a:pt x="0" y="105"/>
                  </a:cubicBezTo>
                  <a:cubicBezTo>
                    <a:pt x="5" y="100"/>
                    <a:pt x="9" y="94"/>
                    <a:pt x="15" y="90"/>
                  </a:cubicBezTo>
                  <a:cubicBezTo>
                    <a:pt x="45" y="70"/>
                    <a:pt x="67" y="44"/>
                    <a:pt x="81" y="11"/>
                  </a:cubicBezTo>
                  <a:cubicBezTo>
                    <a:pt x="83" y="7"/>
                    <a:pt x="88" y="4"/>
                    <a:pt x="91" y="0"/>
                  </a:cubicBezTo>
                  <a:cubicBezTo>
                    <a:pt x="94" y="4"/>
                    <a:pt x="98" y="7"/>
                    <a:pt x="100" y="11"/>
                  </a:cubicBezTo>
                  <a:cubicBezTo>
                    <a:pt x="117" y="48"/>
                    <a:pt x="145" y="74"/>
                    <a:pt x="180" y="94"/>
                  </a:cubicBezTo>
                  <a:cubicBezTo>
                    <a:pt x="184" y="96"/>
                    <a:pt x="186" y="101"/>
                    <a:pt x="189" y="105"/>
                  </a:cubicBezTo>
                  <a:cubicBezTo>
                    <a:pt x="185" y="107"/>
                    <a:pt x="180" y="109"/>
                    <a:pt x="175" y="110"/>
                  </a:cubicBezTo>
                  <a:cubicBezTo>
                    <a:pt x="170" y="112"/>
                    <a:pt x="164" y="114"/>
                    <a:pt x="158" y="115"/>
                  </a:cubicBezTo>
                  <a:cubicBezTo>
                    <a:pt x="161" y="121"/>
                    <a:pt x="163" y="127"/>
                    <a:pt x="167" y="131"/>
                  </a:cubicBezTo>
                  <a:cubicBezTo>
                    <a:pt x="179" y="143"/>
                    <a:pt x="192" y="153"/>
                    <a:pt x="204" y="165"/>
                  </a:cubicBezTo>
                  <a:cubicBezTo>
                    <a:pt x="207" y="167"/>
                    <a:pt x="208" y="172"/>
                    <a:pt x="210" y="175"/>
                  </a:cubicBezTo>
                  <a:cubicBezTo>
                    <a:pt x="206" y="177"/>
                    <a:pt x="203" y="179"/>
                    <a:pt x="199" y="180"/>
                  </a:cubicBezTo>
                  <a:cubicBezTo>
                    <a:pt x="188" y="180"/>
                    <a:pt x="177" y="179"/>
                    <a:pt x="166" y="180"/>
                  </a:cubicBezTo>
                  <a:cubicBezTo>
                    <a:pt x="163" y="180"/>
                    <a:pt x="157" y="182"/>
                    <a:pt x="156" y="185"/>
                  </a:cubicBezTo>
                  <a:cubicBezTo>
                    <a:pt x="155" y="187"/>
                    <a:pt x="157" y="193"/>
                    <a:pt x="160" y="195"/>
                  </a:cubicBezTo>
                  <a:cubicBezTo>
                    <a:pt x="177" y="211"/>
                    <a:pt x="195" y="225"/>
                    <a:pt x="212" y="240"/>
                  </a:cubicBezTo>
                  <a:cubicBezTo>
                    <a:pt x="216" y="244"/>
                    <a:pt x="218" y="248"/>
                    <a:pt x="222" y="251"/>
                  </a:cubicBezTo>
                  <a:cubicBezTo>
                    <a:pt x="217" y="254"/>
                    <a:pt x="212" y="258"/>
                    <a:pt x="207" y="258"/>
                  </a:cubicBezTo>
                  <a:cubicBezTo>
                    <a:pt x="183" y="258"/>
                    <a:pt x="158" y="259"/>
                    <a:pt x="133" y="258"/>
                  </a:cubicBezTo>
                  <a:cubicBezTo>
                    <a:pt x="120" y="257"/>
                    <a:pt x="116" y="262"/>
                    <a:pt x="117" y="275"/>
                  </a:cubicBezTo>
                  <a:cubicBezTo>
                    <a:pt x="118" y="293"/>
                    <a:pt x="117" y="311"/>
                    <a:pt x="117" y="331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E10DA9B-E049-46EE-88CE-DDEE0588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059"/>
              <a:ext cx="455" cy="548"/>
            </a:xfrm>
            <a:custGeom>
              <a:avLst/>
              <a:gdLst>
                <a:gd name="T0" fmla="*/ 128 w 168"/>
                <a:gd name="T1" fmla="*/ 81 h 202"/>
                <a:gd name="T2" fmla="*/ 160 w 168"/>
                <a:gd name="T3" fmla="*/ 49 h 202"/>
                <a:gd name="T4" fmla="*/ 163 w 168"/>
                <a:gd name="T5" fmla="*/ 126 h 202"/>
                <a:gd name="T6" fmla="*/ 153 w 168"/>
                <a:gd name="T7" fmla="*/ 190 h 202"/>
                <a:gd name="T8" fmla="*/ 139 w 168"/>
                <a:gd name="T9" fmla="*/ 199 h 202"/>
                <a:gd name="T10" fmla="*/ 115 w 168"/>
                <a:gd name="T11" fmla="*/ 181 h 202"/>
                <a:gd name="T12" fmla="*/ 111 w 168"/>
                <a:gd name="T13" fmla="*/ 147 h 202"/>
                <a:gd name="T14" fmla="*/ 84 w 168"/>
                <a:gd name="T15" fmla="*/ 169 h 202"/>
                <a:gd name="T16" fmla="*/ 78 w 168"/>
                <a:gd name="T17" fmla="*/ 117 h 202"/>
                <a:gd name="T18" fmla="*/ 50 w 168"/>
                <a:gd name="T19" fmla="*/ 196 h 202"/>
                <a:gd name="T20" fmla="*/ 14 w 168"/>
                <a:gd name="T21" fmla="*/ 184 h 202"/>
                <a:gd name="T22" fmla="*/ 7 w 168"/>
                <a:gd name="T23" fmla="*/ 122 h 202"/>
                <a:gd name="T24" fmla="*/ 27 w 168"/>
                <a:gd name="T25" fmla="*/ 65 h 202"/>
                <a:gd name="T26" fmla="*/ 41 w 168"/>
                <a:gd name="T27" fmla="*/ 113 h 202"/>
                <a:gd name="T28" fmla="*/ 44 w 168"/>
                <a:gd name="T29" fmla="*/ 114 h 202"/>
                <a:gd name="T30" fmla="*/ 48 w 168"/>
                <a:gd name="T31" fmla="*/ 65 h 202"/>
                <a:gd name="T32" fmla="*/ 89 w 168"/>
                <a:gd name="T33" fmla="*/ 1 h 202"/>
                <a:gd name="T34" fmla="*/ 95 w 168"/>
                <a:gd name="T35" fmla="*/ 0 h 202"/>
                <a:gd name="T36" fmla="*/ 91 w 168"/>
                <a:gd name="T37" fmla="*/ 14 h 202"/>
                <a:gd name="T38" fmla="*/ 101 w 168"/>
                <a:gd name="T39" fmla="*/ 51 h 202"/>
                <a:gd name="T40" fmla="*/ 128 w 168"/>
                <a:gd name="T41" fmla="*/ 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02">
                  <a:moveTo>
                    <a:pt x="128" y="81"/>
                  </a:moveTo>
                  <a:cubicBezTo>
                    <a:pt x="134" y="70"/>
                    <a:pt x="138" y="53"/>
                    <a:pt x="160" y="49"/>
                  </a:cubicBezTo>
                  <a:cubicBezTo>
                    <a:pt x="145" y="77"/>
                    <a:pt x="157" y="101"/>
                    <a:pt x="163" y="126"/>
                  </a:cubicBezTo>
                  <a:cubicBezTo>
                    <a:pt x="168" y="149"/>
                    <a:pt x="167" y="170"/>
                    <a:pt x="153" y="190"/>
                  </a:cubicBezTo>
                  <a:cubicBezTo>
                    <a:pt x="150" y="194"/>
                    <a:pt x="144" y="197"/>
                    <a:pt x="139" y="199"/>
                  </a:cubicBezTo>
                  <a:cubicBezTo>
                    <a:pt x="125" y="202"/>
                    <a:pt x="117" y="196"/>
                    <a:pt x="115" y="181"/>
                  </a:cubicBezTo>
                  <a:cubicBezTo>
                    <a:pt x="115" y="170"/>
                    <a:pt x="113" y="159"/>
                    <a:pt x="111" y="147"/>
                  </a:cubicBezTo>
                  <a:cubicBezTo>
                    <a:pt x="102" y="154"/>
                    <a:pt x="94" y="161"/>
                    <a:pt x="84" y="169"/>
                  </a:cubicBezTo>
                  <a:cubicBezTo>
                    <a:pt x="82" y="150"/>
                    <a:pt x="80" y="134"/>
                    <a:pt x="78" y="117"/>
                  </a:cubicBezTo>
                  <a:cubicBezTo>
                    <a:pt x="68" y="144"/>
                    <a:pt x="36" y="163"/>
                    <a:pt x="50" y="196"/>
                  </a:cubicBezTo>
                  <a:cubicBezTo>
                    <a:pt x="33" y="202"/>
                    <a:pt x="23" y="198"/>
                    <a:pt x="14" y="184"/>
                  </a:cubicBezTo>
                  <a:cubicBezTo>
                    <a:pt x="2" y="164"/>
                    <a:pt x="0" y="144"/>
                    <a:pt x="7" y="122"/>
                  </a:cubicBezTo>
                  <a:cubicBezTo>
                    <a:pt x="12" y="105"/>
                    <a:pt x="19" y="88"/>
                    <a:pt x="27" y="65"/>
                  </a:cubicBezTo>
                  <a:cubicBezTo>
                    <a:pt x="33" y="84"/>
                    <a:pt x="37" y="98"/>
                    <a:pt x="41" y="113"/>
                  </a:cubicBezTo>
                  <a:cubicBezTo>
                    <a:pt x="42" y="113"/>
                    <a:pt x="43" y="114"/>
                    <a:pt x="44" y="114"/>
                  </a:cubicBezTo>
                  <a:cubicBezTo>
                    <a:pt x="46" y="98"/>
                    <a:pt x="48" y="82"/>
                    <a:pt x="48" y="65"/>
                  </a:cubicBezTo>
                  <a:cubicBezTo>
                    <a:pt x="49" y="35"/>
                    <a:pt x="63" y="14"/>
                    <a:pt x="89" y="1"/>
                  </a:cubicBezTo>
                  <a:cubicBezTo>
                    <a:pt x="90" y="1"/>
                    <a:pt x="92" y="1"/>
                    <a:pt x="95" y="0"/>
                  </a:cubicBezTo>
                  <a:cubicBezTo>
                    <a:pt x="93" y="5"/>
                    <a:pt x="92" y="10"/>
                    <a:pt x="91" y="14"/>
                  </a:cubicBezTo>
                  <a:cubicBezTo>
                    <a:pt x="86" y="28"/>
                    <a:pt x="89" y="40"/>
                    <a:pt x="101" y="51"/>
                  </a:cubicBezTo>
                  <a:cubicBezTo>
                    <a:pt x="111" y="60"/>
                    <a:pt x="119" y="71"/>
                    <a:pt x="128" y="81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25BEF2D-AA0D-486B-80DC-0E3696FC7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688"/>
              <a:ext cx="455" cy="713"/>
            </a:xfrm>
            <a:custGeom>
              <a:avLst/>
              <a:gdLst>
                <a:gd name="T0" fmla="*/ 26 w 168"/>
                <a:gd name="T1" fmla="*/ 194 h 263"/>
                <a:gd name="T2" fmla="*/ 56 w 168"/>
                <a:gd name="T3" fmla="*/ 194 h 263"/>
                <a:gd name="T4" fmla="*/ 73 w 168"/>
                <a:gd name="T5" fmla="*/ 183 h 263"/>
                <a:gd name="T6" fmla="*/ 66 w 168"/>
                <a:gd name="T7" fmla="*/ 163 h 263"/>
                <a:gd name="T8" fmla="*/ 26 w 168"/>
                <a:gd name="T9" fmla="*/ 129 h 263"/>
                <a:gd name="T10" fmla="*/ 28 w 168"/>
                <a:gd name="T11" fmla="*/ 125 h 263"/>
                <a:gd name="T12" fmla="*/ 38 w 168"/>
                <a:gd name="T13" fmla="*/ 124 h 263"/>
                <a:gd name="T14" fmla="*/ 54 w 168"/>
                <a:gd name="T15" fmla="*/ 112 h 263"/>
                <a:gd name="T16" fmla="*/ 45 w 168"/>
                <a:gd name="T17" fmla="*/ 94 h 263"/>
                <a:gd name="T18" fmla="*/ 0 w 168"/>
                <a:gd name="T19" fmla="*/ 64 h 263"/>
                <a:gd name="T20" fmla="*/ 30 w 168"/>
                <a:gd name="T21" fmla="*/ 11 h 263"/>
                <a:gd name="T22" fmla="*/ 45 w 168"/>
                <a:gd name="T23" fmla="*/ 13 h 263"/>
                <a:gd name="T24" fmla="*/ 85 w 168"/>
                <a:gd name="T25" fmla="*/ 69 h 263"/>
                <a:gd name="T26" fmla="*/ 126 w 168"/>
                <a:gd name="T27" fmla="*/ 99 h 263"/>
                <a:gd name="T28" fmla="*/ 135 w 168"/>
                <a:gd name="T29" fmla="*/ 110 h 263"/>
                <a:gd name="T30" fmla="*/ 121 w 168"/>
                <a:gd name="T31" fmla="*/ 115 h 263"/>
                <a:gd name="T32" fmla="*/ 118 w 168"/>
                <a:gd name="T33" fmla="*/ 115 h 263"/>
                <a:gd name="T34" fmla="*/ 104 w 168"/>
                <a:gd name="T35" fmla="*/ 120 h 263"/>
                <a:gd name="T36" fmla="*/ 109 w 168"/>
                <a:gd name="T37" fmla="*/ 132 h 263"/>
                <a:gd name="T38" fmla="*/ 147 w 168"/>
                <a:gd name="T39" fmla="*/ 168 h 263"/>
                <a:gd name="T40" fmla="*/ 156 w 168"/>
                <a:gd name="T41" fmla="*/ 180 h 263"/>
                <a:gd name="T42" fmla="*/ 142 w 168"/>
                <a:gd name="T43" fmla="*/ 185 h 263"/>
                <a:gd name="T44" fmla="*/ 112 w 168"/>
                <a:gd name="T45" fmla="*/ 185 h 263"/>
                <a:gd name="T46" fmla="*/ 101 w 168"/>
                <a:gd name="T47" fmla="*/ 189 h 263"/>
                <a:gd name="T48" fmla="*/ 105 w 168"/>
                <a:gd name="T49" fmla="*/ 200 h 263"/>
                <a:gd name="T50" fmla="*/ 159 w 168"/>
                <a:gd name="T51" fmla="*/ 246 h 263"/>
                <a:gd name="T52" fmla="*/ 168 w 168"/>
                <a:gd name="T53" fmla="*/ 257 h 263"/>
                <a:gd name="T54" fmla="*/ 154 w 168"/>
                <a:gd name="T55" fmla="*/ 263 h 263"/>
                <a:gd name="T56" fmla="*/ 96 w 168"/>
                <a:gd name="T57" fmla="*/ 263 h 263"/>
                <a:gd name="T58" fmla="*/ 69 w 168"/>
                <a:gd name="T59" fmla="*/ 236 h 263"/>
                <a:gd name="T60" fmla="*/ 23 w 168"/>
                <a:gd name="T61" fmla="*/ 199 h 263"/>
                <a:gd name="T62" fmla="*/ 26 w 168"/>
                <a:gd name="T63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63">
                  <a:moveTo>
                    <a:pt x="26" y="194"/>
                  </a:moveTo>
                  <a:cubicBezTo>
                    <a:pt x="36" y="194"/>
                    <a:pt x="46" y="195"/>
                    <a:pt x="56" y="194"/>
                  </a:cubicBezTo>
                  <a:cubicBezTo>
                    <a:pt x="63" y="193"/>
                    <a:pt x="72" y="188"/>
                    <a:pt x="73" y="183"/>
                  </a:cubicBezTo>
                  <a:cubicBezTo>
                    <a:pt x="74" y="177"/>
                    <a:pt x="71" y="168"/>
                    <a:pt x="66" y="163"/>
                  </a:cubicBezTo>
                  <a:cubicBezTo>
                    <a:pt x="54" y="151"/>
                    <a:pt x="40" y="140"/>
                    <a:pt x="26" y="129"/>
                  </a:cubicBezTo>
                  <a:cubicBezTo>
                    <a:pt x="27" y="128"/>
                    <a:pt x="27" y="127"/>
                    <a:pt x="28" y="125"/>
                  </a:cubicBezTo>
                  <a:cubicBezTo>
                    <a:pt x="31" y="125"/>
                    <a:pt x="35" y="126"/>
                    <a:pt x="38" y="124"/>
                  </a:cubicBezTo>
                  <a:cubicBezTo>
                    <a:pt x="44" y="121"/>
                    <a:pt x="52" y="117"/>
                    <a:pt x="54" y="112"/>
                  </a:cubicBezTo>
                  <a:cubicBezTo>
                    <a:pt x="55" y="107"/>
                    <a:pt x="50" y="98"/>
                    <a:pt x="45" y="94"/>
                  </a:cubicBezTo>
                  <a:cubicBezTo>
                    <a:pt x="31" y="83"/>
                    <a:pt x="15" y="74"/>
                    <a:pt x="0" y="64"/>
                  </a:cubicBezTo>
                  <a:cubicBezTo>
                    <a:pt x="11" y="45"/>
                    <a:pt x="20" y="28"/>
                    <a:pt x="30" y="11"/>
                  </a:cubicBezTo>
                  <a:cubicBezTo>
                    <a:pt x="36" y="0"/>
                    <a:pt x="40" y="6"/>
                    <a:pt x="45" y="13"/>
                  </a:cubicBezTo>
                  <a:cubicBezTo>
                    <a:pt x="58" y="32"/>
                    <a:pt x="70" y="52"/>
                    <a:pt x="85" y="69"/>
                  </a:cubicBezTo>
                  <a:cubicBezTo>
                    <a:pt x="96" y="81"/>
                    <a:pt x="112" y="89"/>
                    <a:pt x="126" y="99"/>
                  </a:cubicBezTo>
                  <a:cubicBezTo>
                    <a:pt x="129" y="102"/>
                    <a:pt x="132" y="106"/>
                    <a:pt x="135" y="110"/>
                  </a:cubicBezTo>
                  <a:cubicBezTo>
                    <a:pt x="130" y="112"/>
                    <a:pt x="126" y="114"/>
                    <a:pt x="121" y="115"/>
                  </a:cubicBezTo>
                  <a:cubicBezTo>
                    <a:pt x="120" y="116"/>
                    <a:pt x="119" y="115"/>
                    <a:pt x="118" y="115"/>
                  </a:cubicBezTo>
                  <a:cubicBezTo>
                    <a:pt x="113" y="117"/>
                    <a:pt x="108" y="119"/>
                    <a:pt x="104" y="120"/>
                  </a:cubicBezTo>
                  <a:cubicBezTo>
                    <a:pt x="106" y="124"/>
                    <a:pt x="107" y="130"/>
                    <a:pt x="109" y="132"/>
                  </a:cubicBezTo>
                  <a:cubicBezTo>
                    <a:pt x="122" y="145"/>
                    <a:pt x="135" y="156"/>
                    <a:pt x="147" y="168"/>
                  </a:cubicBezTo>
                  <a:cubicBezTo>
                    <a:pt x="151" y="171"/>
                    <a:pt x="153" y="176"/>
                    <a:pt x="156" y="180"/>
                  </a:cubicBezTo>
                  <a:cubicBezTo>
                    <a:pt x="151" y="182"/>
                    <a:pt x="147" y="184"/>
                    <a:pt x="142" y="185"/>
                  </a:cubicBezTo>
                  <a:cubicBezTo>
                    <a:pt x="132" y="185"/>
                    <a:pt x="122" y="184"/>
                    <a:pt x="112" y="185"/>
                  </a:cubicBezTo>
                  <a:cubicBezTo>
                    <a:pt x="108" y="185"/>
                    <a:pt x="105" y="188"/>
                    <a:pt x="101" y="189"/>
                  </a:cubicBezTo>
                  <a:cubicBezTo>
                    <a:pt x="102" y="193"/>
                    <a:pt x="103" y="198"/>
                    <a:pt x="105" y="200"/>
                  </a:cubicBezTo>
                  <a:cubicBezTo>
                    <a:pt x="123" y="216"/>
                    <a:pt x="141" y="231"/>
                    <a:pt x="159" y="246"/>
                  </a:cubicBezTo>
                  <a:cubicBezTo>
                    <a:pt x="162" y="249"/>
                    <a:pt x="165" y="254"/>
                    <a:pt x="168" y="257"/>
                  </a:cubicBezTo>
                  <a:cubicBezTo>
                    <a:pt x="163" y="259"/>
                    <a:pt x="159" y="263"/>
                    <a:pt x="154" y="263"/>
                  </a:cubicBezTo>
                  <a:cubicBezTo>
                    <a:pt x="132" y="263"/>
                    <a:pt x="111" y="263"/>
                    <a:pt x="96" y="263"/>
                  </a:cubicBezTo>
                  <a:cubicBezTo>
                    <a:pt x="84" y="251"/>
                    <a:pt x="77" y="243"/>
                    <a:pt x="69" y="236"/>
                  </a:cubicBezTo>
                  <a:cubicBezTo>
                    <a:pt x="54" y="223"/>
                    <a:pt x="39" y="211"/>
                    <a:pt x="23" y="199"/>
                  </a:cubicBezTo>
                  <a:cubicBezTo>
                    <a:pt x="24" y="197"/>
                    <a:pt x="25" y="196"/>
                    <a:pt x="26" y="194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4EC271B-FA36-401F-B6CE-23703584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574"/>
              <a:ext cx="716" cy="1079"/>
            </a:xfrm>
            <a:custGeom>
              <a:avLst/>
              <a:gdLst>
                <a:gd name="T0" fmla="*/ 227 w 264"/>
                <a:gd name="T1" fmla="*/ 312 h 398"/>
                <a:gd name="T2" fmla="*/ 175 w 264"/>
                <a:gd name="T3" fmla="*/ 253 h 398"/>
                <a:gd name="T4" fmla="*/ 232 w 264"/>
                <a:gd name="T5" fmla="*/ 253 h 398"/>
                <a:gd name="T6" fmla="*/ 184 w 264"/>
                <a:gd name="T7" fmla="*/ 208 h 398"/>
                <a:gd name="T8" fmla="*/ 178 w 264"/>
                <a:gd name="T9" fmla="*/ 197 h 398"/>
                <a:gd name="T10" fmla="*/ 189 w 264"/>
                <a:gd name="T11" fmla="*/ 193 h 398"/>
                <a:gd name="T12" fmla="*/ 222 w 264"/>
                <a:gd name="T13" fmla="*/ 193 h 398"/>
                <a:gd name="T14" fmla="*/ 175 w 264"/>
                <a:gd name="T15" fmla="*/ 141 h 398"/>
                <a:gd name="T16" fmla="*/ 175 w 264"/>
                <a:gd name="T17" fmla="*/ 135 h 398"/>
                <a:gd name="T18" fmla="*/ 205 w 264"/>
                <a:gd name="T19" fmla="*/ 132 h 398"/>
                <a:gd name="T20" fmla="*/ 126 w 264"/>
                <a:gd name="T21" fmla="*/ 26 h 398"/>
                <a:gd name="T22" fmla="*/ 46 w 264"/>
                <a:gd name="T23" fmla="*/ 132 h 398"/>
                <a:gd name="T24" fmla="*/ 77 w 264"/>
                <a:gd name="T25" fmla="*/ 135 h 398"/>
                <a:gd name="T26" fmla="*/ 75 w 264"/>
                <a:gd name="T27" fmla="*/ 143 h 398"/>
                <a:gd name="T28" fmla="*/ 14 w 264"/>
                <a:gd name="T29" fmla="*/ 200 h 398"/>
                <a:gd name="T30" fmla="*/ 0 w 264"/>
                <a:gd name="T31" fmla="*/ 201 h 398"/>
                <a:gd name="T32" fmla="*/ 8 w 264"/>
                <a:gd name="T33" fmla="*/ 190 h 398"/>
                <a:gd name="T34" fmla="*/ 58 w 264"/>
                <a:gd name="T35" fmla="*/ 150 h 398"/>
                <a:gd name="T36" fmla="*/ 56 w 264"/>
                <a:gd name="T37" fmla="*/ 145 h 398"/>
                <a:gd name="T38" fmla="*/ 18 w 264"/>
                <a:gd name="T39" fmla="*/ 143 h 398"/>
                <a:gd name="T40" fmla="*/ 83 w 264"/>
                <a:gd name="T41" fmla="*/ 79 h 398"/>
                <a:gd name="T42" fmla="*/ 127 w 264"/>
                <a:gd name="T43" fmla="*/ 0 h 398"/>
                <a:gd name="T44" fmla="*/ 133 w 264"/>
                <a:gd name="T45" fmla="*/ 13 h 398"/>
                <a:gd name="T46" fmla="*/ 220 w 264"/>
                <a:gd name="T47" fmla="*/ 128 h 398"/>
                <a:gd name="T48" fmla="*/ 229 w 264"/>
                <a:gd name="T49" fmla="*/ 140 h 398"/>
                <a:gd name="T50" fmla="*/ 214 w 264"/>
                <a:gd name="T51" fmla="*/ 144 h 398"/>
                <a:gd name="T52" fmla="*/ 197 w 264"/>
                <a:gd name="T53" fmla="*/ 145 h 398"/>
                <a:gd name="T54" fmla="*/ 194 w 264"/>
                <a:gd name="T55" fmla="*/ 148 h 398"/>
                <a:gd name="T56" fmla="*/ 234 w 264"/>
                <a:gd name="T57" fmla="*/ 184 h 398"/>
                <a:gd name="T58" fmla="*/ 245 w 264"/>
                <a:gd name="T59" fmla="*/ 192 h 398"/>
                <a:gd name="T60" fmla="*/ 251 w 264"/>
                <a:gd name="T61" fmla="*/ 200 h 398"/>
                <a:gd name="T62" fmla="*/ 242 w 264"/>
                <a:gd name="T63" fmla="*/ 204 h 398"/>
                <a:gd name="T64" fmla="*/ 201 w 264"/>
                <a:gd name="T65" fmla="*/ 204 h 398"/>
                <a:gd name="T66" fmla="*/ 198 w 264"/>
                <a:gd name="T67" fmla="*/ 209 h 398"/>
                <a:gd name="T68" fmla="*/ 250 w 264"/>
                <a:gd name="T69" fmla="*/ 248 h 398"/>
                <a:gd name="T70" fmla="*/ 261 w 264"/>
                <a:gd name="T71" fmla="*/ 259 h 398"/>
                <a:gd name="T72" fmla="*/ 245 w 264"/>
                <a:gd name="T73" fmla="*/ 264 h 398"/>
                <a:gd name="T74" fmla="*/ 201 w 264"/>
                <a:gd name="T75" fmla="*/ 264 h 398"/>
                <a:gd name="T76" fmla="*/ 199 w 264"/>
                <a:gd name="T77" fmla="*/ 269 h 398"/>
                <a:gd name="T78" fmla="*/ 264 w 264"/>
                <a:gd name="T79" fmla="*/ 320 h 398"/>
                <a:gd name="T80" fmla="*/ 209 w 264"/>
                <a:gd name="T81" fmla="*/ 324 h 398"/>
                <a:gd name="T82" fmla="*/ 153 w 264"/>
                <a:gd name="T83" fmla="*/ 324 h 398"/>
                <a:gd name="T84" fmla="*/ 153 w 264"/>
                <a:gd name="T85" fmla="*/ 381 h 398"/>
                <a:gd name="T86" fmla="*/ 137 w 264"/>
                <a:gd name="T87" fmla="*/ 397 h 398"/>
                <a:gd name="T88" fmla="*/ 107 w 264"/>
                <a:gd name="T89" fmla="*/ 396 h 398"/>
                <a:gd name="T90" fmla="*/ 99 w 264"/>
                <a:gd name="T91" fmla="*/ 390 h 398"/>
                <a:gd name="T92" fmla="*/ 107 w 264"/>
                <a:gd name="T93" fmla="*/ 385 h 398"/>
                <a:gd name="T94" fmla="*/ 140 w 264"/>
                <a:gd name="T95" fmla="*/ 385 h 398"/>
                <a:gd name="T96" fmla="*/ 140 w 264"/>
                <a:gd name="T97" fmla="*/ 326 h 398"/>
                <a:gd name="T98" fmla="*/ 138 w 264"/>
                <a:gd name="T99" fmla="*/ 325 h 398"/>
                <a:gd name="T100" fmla="*/ 121 w 264"/>
                <a:gd name="T101" fmla="*/ 318 h 398"/>
                <a:gd name="T102" fmla="*/ 139 w 264"/>
                <a:gd name="T103" fmla="*/ 312 h 398"/>
                <a:gd name="T104" fmla="*/ 227 w 264"/>
                <a:gd name="T105" fmla="*/ 31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4" h="398">
                  <a:moveTo>
                    <a:pt x="227" y="312"/>
                  </a:moveTo>
                  <a:cubicBezTo>
                    <a:pt x="211" y="294"/>
                    <a:pt x="194" y="275"/>
                    <a:pt x="175" y="253"/>
                  </a:cubicBezTo>
                  <a:cubicBezTo>
                    <a:pt x="195" y="253"/>
                    <a:pt x="212" y="253"/>
                    <a:pt x="232" y="253"/>
                  </a:cubicBezTo>
                  <a:cubicBezTo>
                    <a:pt x="214" y="236"/>
                    <a:pt x="199" y="222"/>
                    <a:pt x="184" y="208"/>
                  </a:cubicBezTo>
                  <a:cubicBezTo>
                    <a:pt x="181" y="205"/>
                    <a:pt x="180" y="201"/>
                    <a:pt x="178" y="197"/>
                  </a:cubicBezTo>
                  <a:cubicBezTo>
                    <a:pt x="182" y="196"/>
                    <a:pt x="186" y="193"/>
                    <a:pt x="189" y="193"/>
                  </a:cubicBezTo>
                  <a:cubicBezTo>
                    <a:pt x="200" y="193"/>
                    <a:pt x="210" y="193"/>
                    <a:pt x="222" y="193"/>
                  </a:cubicBezTo>
                  <a:cubicBezTo>
                    <a:pt x="205" y="174"/>
                    <a:pt x="190" y="158"/>
                    <a:pt x="175" y="141"/>
                  </a:cubicBezTo>
                  <a:cubicBezTo>
                    <a:pt x="174" y="140"/>
                    <a:pt x="175" y="138"/>
                    <a:pt x="175" y="135"/>
                  </a:cubicBezTo>
                  <a:cubicBezTo>
                    <a:pt x="184" y="134"/>
                    <a:pt x="193" y="133"/>
                    <a:pt x="205" y="132"/>
                  </a:cubicBezTo>
                  <a:cubicBezTo>
                    <a:pt x="168" y="104"/>
                    <a:pt x="142" y="71"/>
                    <a:pt x="126" y="26"/>
                  </a:cubicBezTo>
                  <a:cubicBezTo>
                    <a:pt x="109" y="69"/>
                    <a:pt x="84" y="103"/>
                    <a:pt x="46" y="132"/>
                  </a:cubicBezTo>
                  <a:cubicBezTo>
                    <a:pt x="58" y="133"/>
                    <a:pt x="67" y="134"/>
                    <a:pt x="77" y="135"/>
                  </a:cubicBezTo>
                  <a:cubicBezTo>
                    <a:pt x="76" y="139"/>
                    <a:pt x="76" y="142"/>
                    <a:pt x="75" y="143"/>
                  </a:cubicBezTo>
                  <a:cubicBezTo>
                    <a:pt x="55" y="162"/>
                    <a:pt x="34" y="181"/>
                    <a:pt x="14" y="200"/>
                  </a:cubicBezTo>
                  <a:cubicBezTo>
                    <a:pt x="11" y="202"/>
                    <a:pt x="5" y="201"/>
                    <a:pt x="0" y="201"/>
                  </a:cubicBezTo>
                  <a:cubicBezTo>
                    <a:pt x="3" y="197"/>
                    <a:pt x="5" y="193"/>
                    <a:pt x="8" y="190"/>
                  </a:cubicBezTo>
                  <a:cubicBezTo>
                    <a:pt x="25" y="176"/>
                    <a:pt x="41" y="163"/>
                    <a:pt x="58" y="150"/>
                  </a:cubicBezTo>
                  <a:cubicBezTo>
                    <a:pt x="57" y="148"/>
                    <a:pt x="56" y="147"/>
                    <a:pt x="56" y="145"/>
                  </a:cubicBezTo>
                  <a:cubicBezTo>
                    <a:pt x="44" y="145"/>
                    <a:pt x="33" y="144"/>
                    <a:pt x="18" y="143"/>
                  </a:cubicBezTo>
                  <a:cubicBezTo>
                    <a:pt x="42" y="120"/>
                    <a:pt x="66" y="102"/>
                    <a:pt x="83" y="79"/>
                  </a:cubicBezTo>
                  <a:cubicBezTo>
                    <a:pt x="101" y="56"/>
                    <a:pt x="112" y="28"/>
                    <a:pt x="127" y="0"/>
                  </a:cubicBezTo>
                  <a:cubicBezTo>
                    <a:pt x="129" y="6"/>
                    <a:pt x="132" y="9"/>
                    <a:pt x="133" y="13"/>
                  </a:cubicBezTo>
                  <a:cubicBezTo>
                    <a:pt x="148" y="62"/>
                    <a:pt x="178" y="99"/>
                    <a:pt x="220" y="128"/>
                  </a:cubicBezTo>
                  <a:cubicBezTo>
                    <a:pt x="223" y="131"/>
                    <a:pt x="226" y="136"/>
                    <a:pt x="229" y="140"/>
                  </a:cubicBezTo>
                  <a:cubicBezTo>
                    <a:pt x="224" y="141"/>
                    <a:pt x="219" y="144"/>
                    <a:pt x="214" y="144"/>
                  </a:cubicBezTo>
                  <a:cubicBezTo>
                    <a:pt x="208" y="145"/>
                    <a:pt x="203" y="145"/>
                    <a:pt x="197" y="145"/>
                  </a:cubicBezTo>
                  <a:cubicBezTo>
                    <a:pt x="196" y="146"/>
                    <a:pt x="195" y="147"/>
                    <a:pt x="194" y="148"/>
                  </a:cubicBezTo>
                  <a:cubicBezTo>
                    <a:pt x="207" y="160"/>
                    <a:pt x="220" y="172"/>
                    <a:pt x="234" y="184"/>
                  </a:cubicBezTo>
                  <a:cubicBezTo>
                    <a:pt x="237" y="187"/>
                    <a:pt x="242" y="189"/>
                    <a:pt x="245" y="192"/>
                  </a:cubicBezTo>
                  <a:cubicBezTo>
                    <a:pt x="248" y="194"/>
                    <a:pt x="249" y="197"/>
                    <a:pt x="251" y="200"/>
                  </a:cubicBezTo>
                  <a:cubicBezTo>
                    <a:pt x="248" y="202"/>
                    <a:pt x="245" y="204"/>
                    <a:pt x="242" y="204"/>
                  </a:cubicBezTo>
                  <a:cubicBezTo>
                    <a:pt x="228" y="205"/>
                    <a:pt x="214" y="204"/>
                    <a:pt x="201" y="204"/>
                  </a:cubicBezTo>
                  <a:cubicBezTo>
                    <a:pt x="200" y="206"/>
                    <a:pt x="199" y="207"/>
                    <a:pt x="198" y="209"/>
                  </a:cubicBezTo>
                  <a:cubicBezTo>
                    <a:pt x="215" y="222"/>
                    <a:pt x="233" y="235"/>
                    <a:pt x="250" y="248"/>
                  </a:cubicBezTo>
                  <a:cubicBezTo>
                    <a:pt x="254" y="251"/>
                    <a:pt x="257" y="255"/>
                    <a:pt x="261" y="259"/>
                  </a:cubicBezTo>
                  <a:cubicBezTo>
                    <a:pt x="256" y="261"/>
                    <a:pt x="250" y="264"/>
                    <a:pt x="245" y="264"/>
                  </a:cubicBezTo>
                  <a:cubicBezTo>
                    <a:pt x="230" y="265"/>
                    <a:pt x="216" y="264"/>
                    <a:pt x="201" y="264"/>
                  </a:cubicBezTo>
                  <a:cubicBezTo>
                    <a:pt x="201" y="266"/>
                    <a:pt x="200" y="267"/>
                    <a:pt x="199" y="269"/>
                  </a:cubicBezTo>
                  <a:cubicBezTo>
                    <a:pt x="220" y="285"/>
                    <a:pt x="241" y="302"/>
                    <a:pt x="264" y="320"/>
                  </a:cubicBezTo>
                  <a:cubicBezTo>
                    <a:pt x="245" y="328"/>
                    <a:pt x="227" y="323"/>
                    <a:pt x="209" y="324"/>
                  </a:cubicBezTo>
                  <a:cubicBezTo>
                    <a:pt x="191" y="325"/>
                    <a:pt x="172" y="324"/>
                    <a:pt x="153" y="324"/>
                  </a:cubicBezTo>
                  <a:cubicBezTo>
                    <a:pt x="153" y="344"/>
                    <a:pt x="152" y="362"/>
                    <a:pt x="153" y="381"/>
                  </a:cubicBezTo>
                  <a:cubicBezTo>
                    <a:pt x="154" y="394"/>
                    <a:pt x="149" y="398"/>
                    <a:pt x="137" y="397"/>
                  </a:cubicBezTo>
                  <a:cubicBezTo>
                    <a:pt x="127" y="396"/>
                    <a:pt x="117" y="397"/>
                    <a:pt x="107" y="396"/>
                  </a:cubicBezTo>
                  <a:cubicBezTo>
                    <a:pt x="104" y="396"/>
                    <a:pt x="102" y="392"/>
                    <a:pt x="99" y="390"/>
                  </a:cubicBezTo>
                  <a:cubicBezTo>
                    <a:pt x="102" y="388"/>
                    <a:pt x="104" y="385"/>
                    <a:pt x="107" y="385"/>
                  </a:cubicBezTo>
                  <a:cubicBezTo>
                    <a:pt x="118" y="385"/>
                    <a:pt x="128" y="385"/>
                    <a:pt x="140" y="385"/>
                  </a:cubicBezTo>
                  <a:cubicBezTo>
                    <a:pt x="140" y="365"/>
                    <a:pt x="140" y="346"/>
                    <a:pt x="140" y="326"/>
                  </a:cubicBezTo>
                  <a:cubicBezTo>
                    <a:pt x="139" y="326"/>
                    <a:pt x="139" y="325"/>
                    <a:pt x="138" y="325"/>
                  </a:cubicBezTo>
                  <a:cubicBezTo>
                    <a:pt x="132" y="322"/>
                    <a:pt x="127" y="320"/>
                    <a:pt x="121" y="318"/>
                  </a:cubicBezTo>
                  <a:cubicBezTo>
                    <a:pt x="127" y="316"/>
                    <a:pt x="133" y="312"/>
                    <a:pt x="139" y="312"/>
                  </a:cubicBezTo>
                  <a:cubicBezTo>
                    <a:pt x="169" y="312"/>
                    <a:pt x="199" y="312"/>
                    <a:pt x="227" y="312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DD3ABB8-DD2E-4326-BD65-092E4346A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" y="1100"/>
              <a:ext cx="467" cy="550"/>
            </a:xfrm>
            <a:custGeom>
              <a:avLst/>
              <a:gdLst>
                <a:gd name="T0" fmla="*/ 126 w 172"/>
                <a:gd name="T1" fmla="*/ 66 h 203"/>
                <a:gd name="T2" fmla="*/ 164 w 172"/>
                <a:gd name="T3" fmla="*/ 47 h 203"/>
                <a:gd name="T4" fmla="*/ 165 w 172"/>
                <a:gd name="T5" fmla="*/ 121 h 203"/>
                <a:gd name="T6" fmla="*/ 139 w 172"/>
                <a:gd name="T7" fmla="*/ 199 h 203"/>
                <a:gd name="T8" fmla="*/ 126 w 172"/>
                <a:gd name="T9" fmla="*/ 202 h 203"/>
                <a:gd name="T10" fmla="*/ 30 w 172"/>
                <a:gd name="T11" fmla="*/ 202 h 203"/>
                <a:gd name="T12" fmla="*/ 15 w 172"/>
                <a:gd name="T13" fmla="*/ 197 h 203"/>
                <a:gd name="T14" fmla="*/ 28 w 172"/>
                <a:gd name="T15" fmla="*/ 187 h 203"/>
                <a:gd name="T16" fmla="*/ 21 w 172"/>
                <a:gd name="T17" fmla="*/ 89 h 203"/>
                <a:gd name="T18" fmla="*/ 27 w 172"/>
                <a:gd name="T19" fmla="*/ 68 h 203"/>
                <a:gd name="T20" fmla="*/ 32 w 172"/>
                <a:gd name="T21" fmla="*/ 58 h 203"/>
                <a:gd name="T22" fmla="*/ 41 w 172"/>
                <a:gd name="T23" fmla="*/ 66 h 203"/>
                <a:gd name="T24" fmla="*/ 48 w 172"/>
                <a:gd name="T25" fmla="*/ 78 h 203"/>
                <a:gd name="T26" fmla="*/ 52 w 172"/>
                <a:gd name="T27" fmla="*/ 49 h 203"/>
                <a:gd name="T28" fmla="*/ 95 w 172"/>
                <a:gd name="T29" fmla="*/ 0 h 203"/>
                <a:gd name="T30" fmla="*/ 104 w 172"/>
                <a:gd name="T31" fmla="*/ 6 h 203"/>
                <a:gd name="T32" fmla="*/ 98 w 172"/>
                <a:gd name="T33" fmla="*/ 28 h 203"/>
                <a:gd name="T34" fmla="*/ 109 w 172"/>
                <a:gd name="T35" fmla="*/ 49 h 203"/>
                <a:gd name="T36" fmla="*/ 126 w 172"/>
                <a:gd name="T37" fmla="*/ 66 h 203"/>
                <a:gd name="T38" fmla="*/ 141 w 172"/>
                <a:gd name="T39" fmla="*/ 66 h 203"/>
                <a:gd name="T40" fmla="*/ 132 w 172"/>
                <a:gd name="T41" fmla="*/ 86 h 203"/>
                <a:gd name="T42" fmla="*/ 125 w 172"/>
                <a:gd name="T43" fmla="*/ 93 h 203"/>
                <a:gd name="T44" fmla="*/ 119 w 172"/>
                <a:gd name="T45" fmla="*/ 85 h 203"/>
                <a:gd name="T46" fmla="*/ 103 w 172"/>
                <a:gd name="T47" fmla="*/ 60 h 203"/>
                <a:gd name="T48" fmla="*/ 87 w 172"/>
                <a:gd name="T49" fmla="*/ 18 h 203"/>
                <a:gd name="T50" fmla="*/ 78 w 172"/>
                <a:gd name="T51" fmla="*/ 24 h 203"/>
                <a:gd name="T52" fmla="*/ 61 w 172"/>
                <a:gd name="T53" fmla="*/ 67 h 203"/>
                <a:gd name="T54" fmla="*/ 55 w 172"/>
                <a:gd name="T55" fmla="*/ 110 h 203"/>
                <a:gd name="T56" fmla="*/ 45 w 172"/>
                <a:gd name="T57" fmla="*/ 120 h 203"/>
                <a:gd name="T58" fmla="*/ 40 w 172"/>
                <a:gd name="T59" fmla="*/ 107 h 203"/>
                <a:gd name="T60" fmla="*/ 38 w 172"/>
                <a:gd name="T61" fmla="*/ 85 h 203"/>
                <a:gd name="T62" fmla="*/ 52 w 172"/>
                <a:gd name="T63" fmla="*/ 188 h 203"/>
                <a:gd name="T64" fmla="*/ 77 w 172"/>
                <a:gd name="T65" fmla="*/ 100 h 203"/>
                <a:gd name="T66" fmla="*/ 83 w 172"/>
                <a:gd name="T67" fmla="*/ 100 h 203"/>
                <a:gd name="T68" fmla="*/ 94 w 172"/>
                <a:gd name="T69" fmla="*/ 148 h 203"/>
                <a:gd name="T70" fmla="*/ 109 w 172"/>
                <a:gd name="T71" fmla="*/ 130 h 203"/>
                <a:gd name="T72" fmla="*/ 117 w 172"/>
                <a:gd name="T73" fmla="*/ 122 h 203"/>
                <a:gd name="T74" fmla="*/ 120 w 172"/>
                <a:gd name="T75" fmla="*/ 133 h 203"/>
                <a:gd name="T76" fmla="*/ 125 w 172"/>
                <a:gd name="T77" fmla="*/ 191 h 203"/>
                <a:gd name="T78" fmla="*/ 155 w 172"/>
                <a:gd name="T79" fmla="*/ 131 h 203"/>
                <a:gd name="T80" fmla="*/ 141 w 172"/>
                <a:gd name="T81" fmla="*/ 66 h 203"/>
                <a:gd name="T82" fmla="*/ 108 w 172"/>
                <a:gd name="T83" fmla="*/ 153 h 203"/>
                <a:gd name="T84" fmla="*/ 80 w 172"/>
                <a:gd name="T85" fmla="*/ 167 h 203"/>
                <a:gd name="T86" fmla="*/ 80 w 172"/>
                <a:gd name="T87" fmla="*/ 131 h 203"/>
                <a:gd name="T88" fmla="*/ 65 w 172"/>
                <a:gd name="T89" fmla="*/ 190 h 203"/>
                <a:gd name="T90" fmla="*/ 115 w 172"/>
                <a:gd name="T91" fmla="*/ 190 h 203"/>
                <a:gd name="T92" fmla="*/ 108 w 172"/>
                <a:gd name="T93" fmla="*/ 15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03">
                  <a:moveTo>
                    <a:pt x="126" y="66"/>
                  </a:moveTo>
                  <a:cubicBezTo>
                    <a:pt x="136" y="54"/>
                    <a:pt x="144" y="41"/>
                    <a:pt x="164" y="47"/>
                  </a:cubicBezTo>
                  <a:cubicBezTo>
                    <a:pt x="147" y="72"/>
                    <a:pt x="159" y="96"/>
                    <a:pt x="165" y="121"/>
                  </a:cubicBezTo>
                  <a:cubicBezTo>
                    <a:pt x="172" y="152"/>
                    <a:pt x="161" y="178"/>
                    <a:pt x="139" y="199"/>
                  </a:cubicBezTo>
                  <a:cubicBezTo>
                    <a:pt x="136" y="202"/>
                    <a:pt x="130" y="202"/>
                    <a:pt x="126" y="202"/>
                  </a:cubicBezTo>
                  <a:cubicBezTo>
                    <a:pt x="94" y="203"/>
                    <a:pt x="62" y="203"/>
                    <a:pt x="30" y="202"/>
                  </a:cubicBezTo>
                  <a:cubicBezTo>
                    <a:pt x="25" y="202"/>
                    <a:pt x="20" y="199"/>
                    <a:pt x="15" y="197"/>
                  </a:cubicBezTo>
                  <a:cubicBezTo>
                    <a:pt x="19" y="194"/>
                    <a:pt x="23" y="191"/>
                    <a:pt x="28" y="187"/>
                  </a:cubicBezTo>
                  <a:cubicBezTo>
                    <a:pt x="0" y="158"/>
                    <a:pt x="6" y="124"/>
                    <a:pt x="21" y="89"/>
                  </a:cubicBezTo>
                  <a:cubicBezTo>
                    <a:pt x="24" y="83"/>
                    <a:pt x="25" y="75"/>
                    <a:pt x="27" y="68"/>
                  </a:cubicBezTo>
                  <a:cubicBezTo>
                    <a:pt x="29" y="65"/>
                    <a:pt x="31" y="61"/>
                    <a:pt x="32" y="58"/>
                  </a:cubicBezTo>
                  <a:cubicBezTo>
                    <a:pt x="35" y="61"/>
                    <a:pt x="39" y="63"/>
                    <a:pt x="41" y="66"/>
                  </a:cubicBezTo>
                  <a:cubicBezTo>
                    <a:pt x="44" y="69"/>
                    <a:pt x="45" y="73"/>
                    <a:pt x="48" y="78"/>
                  </a:cubicBezTo>
                  <a:cubicBezTo>
                    <a:pt x="49" y="67"/>
                    <a:pt x="50" y="58"/>
                    <a:pt x="52" y="49"/>
                  </a:cubicBezTo>
                  <a:cubicBezTo>
                    <a:pt x="56" y="23"/>
                    <a:pt x="73" y="10"/>
                    <a:pt x="95" y="0"/>
                  </a:cubicBezTo>
                  <a:cubicBezTo>
                    <a:pt x="97" y="0"/>
                    <a:pt x="104" y="5"/>
                    <a:pt x="104" y="6"/>
                  </a:cubicBezTo>
                  <a:cubicBezTo>
                    <a:pt x="102" y="14"/>
                    <a:pt x="97" y="21"/>
                    <a:pt x="98" y="28"/>
                  </a:cubicBezTo>
                  <a:cubicBezTo>
                    <a:pt x="98" y="36"/>
                    <a:pt x="104" y="43"/>
                    <a:pt x="109" y="49"/>
                  </a:cubicBezTo>
                  <a:cubicBezTo>
                    <a:pt x="114" y="55"/>
                    <a:pt x="121" y="60"/>
                    <a:pt x="126" y="66"/>
                  </a:cubicBezTo>
                  <a:close/>
                  <a:moveTo>
                    <a:pt x="141" y="66"/>
                  </a:moveTo>
                  <a:cubicBezTo>
                    <a:pt x="137" y="73"/>
                    <a:pt x="135" y="80"/>
                    <a:pt x="132" y="86"/>
                  </a:cubicBezTo>
                  <a:cubicBezTo>
                    <a:pt x="130" y="89"/>
                    <a:pt x="128" y="91"/>
                    <a:pt x="125" y="93"/>
                  </a:cubicBezTo>
                  <a:cubicBezTo>
                    <a:pt x="123" y="91"/>
                    <a:pt x="121" y="88"/>
                    <a:pt x="119" y="85"/>
                  </a:cubicBezTo>
                  <a:cubicBezTo>
                    <a:pt x="114" y="77"/>
                    <a:pt x="110" y="66"/>
                    <a:pt x="103" y="60"/>
                  </a:cubicBezTo>
                  <a:cubicBezTo>
                    <a:pt x="91" y="49"/>
                    <a:pt x="81" y="38"/>
                    <a:pt x="87" y="18"/>
                  </a:cubicBezTo>
                  <a:cubicBezTo>
                    <a:pt x="82" y="21"/>
                    <a:pt x="80" y="22"/>
                    <a:pt x="78" y="24"/>
                  </a:cubicBezTo>
                  <a:cubicBezTo>
                    <a:pt x="66" y="35"/>
                    <a:pt x="62" y="50"/>
                    <a:pt x="61" y="67"/>
                  </a:cubicBezTo>
                  <a:cubicBezTo>
                    <a:pt x="60" y="81"/>
                    <a:pt x="58" y="96"/>
                    <a:pt x="55" y="110"/>
                  </a:cubicBezTo>
                  <a:cubicBezTo>
                    <a:pt x="54" y="114"/>
                    <a:pt x="48" y="117"/>
                    <a:pt x="45" y="120"/>
                  </a:cubicBezTo>
                  <a:cubicBezTo>
                    <a:pt x="43" y="116"/>
                    <a:pt x="41" y="112"/>
                    <a:pt x="40" y="107"/>
                  </a:cubicBezTo>
                  <a:cubicBezTo>
                    <a:pt x="39" y="101"/>
                    <a:pt x="39" y="94"/>
                    <a:pt x="38" y="85"/>
                  </a:cubicBezTo>
                  <a:cubicBezTo>
                    <a:pt x="12" y="126"/>
                    <a:pt x="13" y="170"/>
                    <a:pt x="52" y="188"/>
                  </a:cubicBezTo>
                  <a:cubicBezTo>
                    <a:pt x="37" y="150"/>
                    <a:pt x="72" y="130"/>
                    <a:pt x="77" y="100"/>
                  </a:cubicBezTo>
                  <a:cubicBezTo>
                    <a:pt x="79" y="100"/>
                    <a:pt x="81" y="100"/>
                    <a:pt x="83" y="100"/>
                  </a:cubicBezTo>
                  <a:cubicBezTo>
                    <a:pt x="87" y="115"/>
                    <a:pt x="90" y="130"/>
                    <a:pt x="94" y="148"/>
                  </a:cubicBezTo>
                  <a:cubicBezTo>
                    <a:pt x="100" y="141"/>
                    <a:pt x="104" y="135"/>
                    <a:pt x="109" y="130"/>
                  </a:cubicBezTo>
                  <a:cubicBezTo>
                    <a:pt x="111" y="127"/>
                    <a:pt x="114" y="125"/>
                    <a:pt x="117" y="122"/>
                  </a:cubicBezTo>
                  <a:cubicBezTo>
                    <a:pt x="118" y="126"/>
                    <a:pt x="120" y="129"/>
                    <a:pt x="120" y="133"/>
                  </a:cubicBezTo>
                  <a:cubicBezTo>
                    <a:pt x="122" y="152"/>
                    <a:pt x="123" y="172"/>
                    <a:pt x="125" y="191"/>
                  </a:cubicBezTo>
                  <a:cubicBezTo>
                    <a:pt x="149" y="175"/>
                    <a:pt x="158" y="155"/>
                    <a:pt x="155" y="131"/>
                  </a:cubicBezTo>
                  <a:cubicBezTo>
                    <a:pt x="151" y="110"/>
                    <a:pt x="146" y="89"/>
                    <a:pt x="141" y="66"/>
                  </a:cubicBezTo>
                  <a:close/>
                  <a:moveTo>
                    <a:pt x="108" y="153"/>
                  </a:moveTo>
                  <a:cubicBezTo>
                    <a:pt x="99" y="157"/>
                    <a:pt x="91" y="161"/>
                    <a:pt x="80" y="167"/>
                  </a:cubicBezTo>
                  <a:cubicBezTo>
                    <a:pt x="80" y="153"/>
                    <a:pt x="80" y="143"/>
                    <a:pt x="80" y="131"/>
                  </a:cubicBezTo>
                  <a:cubicBezTo>
                    <a:pt x="62" y="149"/>
                    <a:pt x="54" y="167"/>
                    <a:pt x="65" y="190"/>
                  </a:cubicBezTo>
                  <a:cubicBezTo>
                    <a:pt x="81" y="190"/>
                    <a:pt x="97" y="190"/>
                    <a:pt x="115" y="190"/>
                  </a:cubicBezTo>
                  <a:cubicBezTo>
                    <a:pt x="112" y="177"/>
                    <a:pt x="110" y="166"/>
                    <a:pt x="108" y="153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C3A55D6-1B17-454F-BC19-FBF1740E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428"/>
              <a:ext cx="114" cy="165"/>
            </a:xfrm>
            <a:custGeom>
              <a:avLst/>
              <a:gdLst>
                <a:gd name="T0" fmla="*/ 0 w 42"/>
                <a:gd name="T1" fmla="*/ 61 h 61"/>
                <a:gd name="T2" fmla="*/ 0 w 42"/>
                <a:gd name="T3" fmla="*/ 0 h 61"/>
                <a:gd name="T4" fmla="*/ 42 w 42"/>
                <a:gd name="T5" fmla="*/ 0 h 61"/>
                <a:gd name="T6" fmla="*/ 42 w 42"/>
                <a:gd name="T7" fmla="*/ 61 h 61"/>
                <a:gd name="T8" fmla="*/ 0 w 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1">
                  <a:moveTo>
                    <a:pt x="0" y="61"/>
                  </a:moveTo>
                  <a:cubicBezTo>
                    <a:pt x="0" y="41"/>
                    <a:pt x="0" y="2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20"/>
                    <a:pt x="42" y="40"/>
                    <a:pt x="42" y="61"/>
                  </a:cubicBezTo>
                  <a:cubicBezTo>
                    <a:pt x="29" y="61"/>
                    <a:pt x="15" y="61"/>
                    <a:pt x="0" y="61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8BE66BB-066B-4BE5-A55F-6D76AB2FA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2612"/>
              <a:ext cx="337" cy="353"/>
            </a:xfrm>
            <a:custGeom>
              <a:avLst/>
              <a:gdLst>
                <a:gd name="T0" fmla="*/ 80 w 124"/>
                <a:gd name="T1" fmla="*/ 74 h 130"/>
                <a:gd name="T2" fmla="*/ 63 w 124"/>
                <a:gd name="T3" fmla="*/ 94 h 130"/>
                <a:gd name="T4" fmla="*/ 54 w 124"/>
                <a:gd name="T5" fmla="*/ 59 h 130"/>
                <a:gd name="T6" fmla="*/ 49 w 124"/>
                <a:gd name="T7" fmla="*/ 59 h 130"/>
                <a:gd name="T8" fmla="*/ 25 w 124"/>
                <a:gd name="T9" fmla="*/ 122 h 130"/>
                <a:gd name="T10" fmla="*/ 20 w 124"/>
                <a:gd name="T11" fmla="*/ 49 h 130"/>
                <a:gd name="T12" fmla="*/ 24 w 124"/>
                <a:gd name="T13" fmla="*/ 73 h 130"/>
                <a:gd name="T14" fmla="*/ 28 w 124"/>
                <a:gd name="T15" fmla="*/ 75 h 130"/>
                <a:gd name="T16" fmla="*/ 36 w 124"/>
                <a:gd name="T17" fmla="*/ 53 h 130"/>
                <a:gd name="T18" fmla="*/ 40 w 124"/>
                <a:gd name="T19" fmla="*/ 21 h 130"/>
                <a:gd name="T20" fmla="*/ 50 w 124"/>
                <a:gd name="T21" fmla="*/ 0 h 130"/>
                <a:gd name="T22" fmla="*/ 87 w 124"/>
                <a:gd name="T23" fmla="*/ 54 h 130"/>
                <a:gd name="T24" fmla="*/ 98 w 124"/>
                <a:gd name="T25" fmla="*/ 34 h 130"/>
                <a:gd name="T26" fmla="*/ 87 w 124"/>
                <a:gd name="T27" fmla="*/ 130 h 130"/>
                <a:gd name="T28" fmla="*/ 80 w 124"/>
                <a:gd name="T29" fmla="*/ 7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30">
                  <a:moveTo>
                    <a:pt x="80" y="74"/>
                  </a:moveTo>
                  <a:cubicBezTo>
                    <a:pt x="74" y="81"/>
                    <a:pt x="69" y="87"/>
                    <a:pt x="63" y="94"/>
                  </a:cubicBezTo>
                  <a:cubicBezTo>
                    <a:pt x="60" y="81"/>
                    <a:pt x="57" y="70"/>
                    <a:pt x="54" y="59"/>
                  </a:cubicBezTo>
                  <a:cubicBezTo>
                    <a:pt x="52" y="59"/>
                    <a:pt x="51" y="59"/>
                    <a:pt x="49" y="59"/>
                  </a:cubicBezTo>
                  <a:cubicBezTo>
                    <a:pt x="41" y="80"/>
                    <a:pt x="33" y="101"/>
                    <a:pt x="25" y="122"/>
                  </a:cubicBezTo>
                  <a:cubicBezTo>
                    <a:pt x="4" y="115"/>
                    <a:pt x="0" y="77"/>
                    <a:pt x="20" y="49"/>
                  </a:cubicBezTo>
                  <a:cubicBezTo>
                    <a:pt x="21" y="58"/>
                    <a:pt x="23" y="66"/>
                    <a:pt x="24" y="73"/>
                  </a:cubicBezTo>
                  <a:cubicBezTo>
                    <a:pt x="25" y="74"/>
                    <a:pt x="26" y="74"/>
                    <a:pt x="28" y="75"/>
                  </a:cubicBezTo>
                  <a:cubicBezTo>
                    <a:pt x="31" y="68"/>
                    <a:pt x="34" y="61"/>
                    <a:pt x="36" y="53"/>
                  </a:cubicBezTo>
                  <a:cubicBezTo>
                    <a:pt x="38" y="43"/>
                    <a:pt x="37" y="31"/>
                    <a:pt x="40" y="21"/>
                  </a:cubicBezTo>
                  <a:cubicBezTo>
                    <a:pt x="41" y="13"/>
                    <a:pt x="47" y="6"/>
                    <a:pt x="50" y="0"/>
                  </a:cubicBezTo>
                  <a:cubicBezTo>
                    <a:pt x="63" y="18"/>
                    <a:pt x="74" y="35"/>
                    <a:pt x="87" y="54"/>
                  </a:cubicBezTo>
                  <a:cubicBezTo>
                    <a:pt x="90" y="48"/>
                    <a:pt x="94" y="41"/>
                    <a:pt x="98" y="34"/>
                  </a:cubicBezTo>
                  <a:cubicBezTo>
                    <a:pt x="102" y="67"/>
                    <a:pt x="124" y="99"/>
                    <a:pt x="87" y="130"/>
                  </a:cubicBezTo>
                  <a:cubicBezTo>
                    <a:pt x="84" y="110"/>
                    <a:pt x="82" y="93"/>
                    <a:pt x="80" y="74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DACA7DF-DB1C-4EBA-AF89-2ECB7CB4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2834"/>
              <a:ext cx="125" cy="122"/>
            </a:xfrm>
            <a:custGeom>
              <a:avLst/>
              <a:gdLst>
                <a:gd name="T0" fmla="*/ 20 w 46"/>
                <a:gd name="T1" fmla="*/ 0 h 45"/>
                <a:gd name="T2" fmla="*/ 20 w 46"/>
                <a:gd name="T3" fmla="*/ 26 h 45"/>
                <a:gd name="T4" fmla="*/ 41 w 46"/>
                <a:gd name="T5" fmla="*/ 17 h 45"/>
                <a:gd name="T6" fmla="*/ 46 w 46"/>
                <a:gd name="T7" fmla="*/ 45 h 45"/>
                <a:gd name="T8" fmla="*/ 9 w 46"/>
                <a:gd name="T9" fmla="*/ 45 h 45"/>
                <a:gd name="T10" fmla="*/ 20 w 4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5">
                  <a:moveTo>
                    <a:pt x="20" y="0"/>
                  </a:moveTo>
                  <a:cubicBezTo>
                    <a:pt x="20" y="10"/>
                    <a:pt x="20" y="16"/>
                    <a:pt x="20" y="26"/>
                  </a:cubicBezTo>
                  <a:cubicBezTo>
                    <a:pt x="28" y="23"/>
                    <a:pt x="34" y="20"/>
                    <a:pt x="41" y="17"/>
                  </a:cubicBezTo>
                  <a:cubicBezTo>
                    <a:pt x="42" y="26"/>
                    <a:pt x="44" y="35"/>
                    <a:pt x="46" y="45"/>
                  </a:cubicBezTo>
                  <a:cubicBezTo>
                    <a:pt x="32" y="45"/>
                    <a:pt x="20" y="45"/>
                    <a:pt x="9" y="45"/>
                  </a:cubicBezTo>
                  <a:cubicBezTo>
                    <a:pt x="0" y="28"/>
                    <a:pt x="6" y="15"/>
                    <a:pt x="20" y="0"/>
                  </a:cubicBezTo>
                  <a:close/>
                </a:path>
              </a:pathLst>
            </a:custGeom>
            <a:solidFill>
              <a:srgbClr val="E84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F038507-14D4-4362-BA87-26FE87E3EB15}"/>
              </a:ext>
            </a:extLst>
          </p:cNvPr>
          <p:cNvSpPr/>
          <p:nvPr/>
        </p:nvSpPr>
        <p:spPr>
          <a:xfrm>
            <a:off x="7986195" y="3999539"/>
            <a:ext cx="646221" cy="834850"/>
          </a:xfrm>
          <a:custGeom>
            <a:avLst/>
            <a:gdLst>
              <a:gd name="connsiteX0" fmla="*/ 592991 w 646221"/>
              <a:gd name="connsiteY0" fmla="*/ 422960 h 834850"/>
              <a:gd name="connsiteX1" fmla="*/ 579833 w 646221"/>
              <a:gd name="connsiteY1" fmla="*/ 414026 h 834850"/>
              <a:gd name="connsiteX2" fmla="*/ 560450 w 646221"/>
              <a:gd name="connsiteY2" fmla="*/ 535742 h 834850"/>
              <a:gd name="connsiteX3" fmla="*/ 553086 w 646221"/>
              <a:gd name="connsiteY3" fmla="*/ 518200 h 834850"/>
              <a:gd name="connsiteX4" fmla="*/ 542474 w 646221"/>
              <a:gd name="connsiteY4" fmla="*/ 345695 h 834850"/>
              <a:gd name="connsiteX5" fmla="*/ 536301 w 646221"/>
              <a:gd name="connsiteY5" fmla="*/ 321655 h 834850"/>
              <a:gd name="connsiteX6" fmla="*/ 518758 w 646221"/>
              <a:gd name="connsiteY6" fmla="*/ 341797 h 834850"/>
              <a:gd name="connsiteX7" fmla="*/ 497371 w 646221"/>
              <a:gd name="connsiteY7" fmla="*/ 396320 h 834850"/>
              <a:gd name="connsiteX8" fmla="*/ 506955 w 646221"/>
              <a:gd name="connsiteY8" fmla="*/ 266157 h 834850"/>
              <a:gd name="connsiteX9" fmla="*/ 508363 w 646221"/>
              <a:gd name="connsiteY9" fmla="*/ 204162 h 834850"/>
              <a:gd name="connsiteX10" fmla="*/ 496938 w 646221"/>
              <a:gd name="connsiteY10" fmla="*/ 191492 h 834850"/>
              <a:gd name="connsiteX11" fmla="*/ 474739 w 646221"/>
              <a:gd name="connsiteY11" fmla="*/ 175465 h 834850"/>
              <a:gd name="connsiteX12" fmla="*/ 440520 w 646221"/>
              <a:gd name="connsiteY12" fmla="*/ 39346 h 834850"/>
              <a:gd name="connsiteX13" fmla="*/ 422869 w 646221"/>
              <a:gd name="connsiteY13" fmla="*/ 18338 h 834850"/>
              <a:gd name="connsiteX14" fmla="*/ 416209 w 646221"/>
              <a:gd name="connsiteY14" fmla="*/ 43894 h 834850"/>
              <a:gd name="connsiteX15" fmla="*/ 434780 w 646221"/>
              <a:gd name="connsiteY15" fmla="*/ 188676 h 834850"/>
              <a:gd name="connsiteX16" fmla="*/ 431478 w 646221"/>
              <a:gd name="connsiteY16" fmla="*/ 334000 h 834850"/>
              <a:gd name="connsiteX17" fmla="*/ 388812 w 646221"/>
              <a:gd name="connsiteY17" fmla="*/ 381647 h 834850"/>
              <a:gd name="connsiteX18" fmla="*/ 410307 w 646221"/>
              <a:gd name="connsiteY18" fmla="*/ 296532 h 834850"/>
              <a:gd name="connsiteX19" fmla="*/ 381502 w 646221"/>
              <a:gd name="connsiteY19" fmla="*/ 172921 h 834850"/>
              <a:gd name="connsiteX20" fmla="*/ 391032 w 646221"/>
              <a:gd name="connsiteY20" fmla="*/ 233671 h 834850"/>
              <a:gd name="connsiteX21" fmla="*/ 379661 w 646221"/>
              <a:gd name="connsiteY21" fmla="*/ 290685 h 834850"/>
              <a:gd name="connsiteX22" fmla="*/ 373272 w 646221"/>
              <a:gd name="connsiteY22" fmla="*/ 221651 h 834850"/>
              <a:gd name="connsiteX23" fmla="*/ 299582 w 646221"/>
              <a:gd name="connsiteY23" fmla="*/ 11462 h 834850"/>
              <a:gd name="connsiteX24" fmla="*/ 294167 w 646221"/>
              <a:gd name="connsiteY24" fmla="*/ 308 h 834850"/>
              <a:gd name="connsiteX25" fmla="*/ 283501 w 646221"/>
              <a:gd name="connsiteY25" fmla="*/ 6805 h 834850"/>
              <a:gd name="connsiteX26" fmla="*/ 213383 w 646221"/>
              <a:gd name="connsiteY26" fmla="*/ 224737 h 834850"/>
              <a:gd name="connsiteX27" fmla="*/ 188910 w 646221"/>
              <a:gd name="connsiteY27" fmla="*/ 403684 h 834850"/>
              <a:gd name="connsiteX28" fmla="*/ 170284 w 646221"/>
              <a:gd name="connsiteY28" fmla="*/ 462810 h 834850"/>
              <a:gd name="connsiteX29" fmla="*/ 159239 w 646221"/>
              <a:gd name="connsiteY29" fmla="*/ 493185 h 834850"/>
              <a:gd name="connsiteX30" fmla="*/ 134062 w 646221"/>
              <a:gd name="connsiteY30" fmla="*/ 462160 h 834850"/>
              <a:gd name="connsiteX31" fmla="*/ 130813 w 646221"/>
              <a:gd name="connsiteY31" fmla="*/ 446296 h 834850"/>
              <a:gd name="connsiteX32" fmla="*/ 120851 w 646221"/>
              <a:gd name="connsiteY32" fmla="*/ 360369 h 834850"/>
              <a:gd name="connsiteX33" fmla="*/ 115761 w 646221"/>
              <a:gd name="connsiteY33" fmla="*/ 346129 h 834850"/>
              <a:gd name="connsiteX34" fmla="*/ 100655 w 646221"/>
              <a:gd name="connsiteY34" fmla="*/ 354683 h 834850"/>
              <a:gd name="connsiteX35" fmla="*/ 72824 w 646221"/>
              <a:gd name="connsiteY35" fmla="*/ 412780 h 834850"/>
              <a:gd name="connsiteX36" fmla="*/ 88472 w 646221"/>
              <a:gd name="connsiteY36" fmla="*/ 354846 h 834850"/>
              <a:gd name="connsiteX37" fmla="*/ 139747 w 646221"/>
              <a:gd name="connsiteY37" fmla="*/ 275253 h 834850"/>
              <a:gd name="connsiteX38" fmla="*/ 169147 w 646221"/>
              <a:gd name="connsiteY38" fmla="*/ 167452 h 834850"/>
              <a:gd name="connsiteX39" fmla="*/ 92208 w 646221"/>
              <a:gd name="connsiteY39" fmla="*/ 89105 h 834850"/>
              <a:gd name="connsiteX40" fmla="*/ 123070 w 646221"/>
              <a:gd name="connsiteY40" fmla="*/ 145198 h 834850"/>
              <a:gd name="connsiteX41" fmla="*/ 97081 w 646221"/>
              <a:gd name="connsiteY41" fmla="*/ 215640 h 834850"/>
              <a:gd name="connsiteX42" fmla="*/ 34057 w 646221"/>
              <a:gd name="connsiteY42" fmla="*/ 326041 h 834850"/>
              <a:gd name="connsiteX43" fmla="*/ 29563 w 646221"/>
              <a:gd name="connsiteY43" fmla="*/ 451602 h 834850"/>
              <a:gd name="connsiteX44" fmla="*/ 51112 w 646221"/>
              <a:gd name="connsiteY44" fmla="*/ 504176 h 834850"/>
              <a:gd name="connsiteX45" fmla="*/ 48947 w 646221"/>
              <a:gd name="connsiteY45" fmla="*/ 521827 h 834850"/>
              <a:gd name="connsiteX46" fmla="*/ 31458 w 646221"/>
              <a:gd name="connsiteY46" fmla="*/ 519391 h 834850"/>
              <a:gd name="connsiteX47" fmla="*/ 0 w 646221"/>
              <a:gd name="connsiteY47" fmla="*/ 504988 h 834850"/>
              <a:gd name="connsiteX48" fmla="*/ 0 w 646221"/>
              <a:gd name="connsiteY48" fmla="*/ 515817 h 834850"/>
              <a:gd name="connsiteX49" fmla="*/ 60155 w 646221"/>
              <a:gd name="connsiteY49" fmla="*/ 642570 h 834850"/>
              <a:gd name="connsiteX50" fmla="*/ 257511 w 646221"/>
              <a:gd name="connsiteY50" fmla="*/ 827527 h 834850"/>
              <a:gd name="connsiteX51" fmla="*/ 499970 w 646221"/>
              <a:gd name="connsiteY51" fmla="*/ 828122 h 834850"/>
              <a:gd name="connsiteX52" fmla="*/ 517459 w 646221"/>
              <a:gd name="connsiteY52" fmla="*/ 832725 h 834850"/>
              <a:gd name="connsiteX53" fmla="*/ 646215 w 646221"/>
              <a:gd name="connsiteY53" fmla="*/ 644844 h 834850"/>
              <a:gd name="connsiteX54" fmla="*/ 592774 w 646221"/>
              <a:gd name="connsiteY54" fmla="*/ 422905 h 834850"/>
              <a:gd name="connsiteX55" fmla="*/ 370457 w 646221"/>
              <a:gd name="connsiteY55" fmla="*/ 700775 h 834850"/>
              <a:gd name="connsiteX56" fmla="*/ 256699 w 646221"/>
              <a:gd name="connsiteY56" fmla="*/ 688051 h 834850"/>
              <a:gd name="connsiteX57" fmla="*/ 249227 w 646221"/>
              <a:gd name="connsiteY57" fmla="*/ 542944 h 834850"/>
              <a:gd name="connsiteX58" fmla="*/ 270885 w 646221"/>
              <a:gd name="connsiteY58" fmla="*/ 484847 h 834850"/>
              <a:gd name="connsiteX59" fmla="*/ 312522 w 646221"/>
              <a:gd name="connsiteY59" fmla="*/ 318732 h 834850"/>
              <a:gd name="connsiteX60" fmla="*/ 342951 w 646221"/>
              <a:gd name="connsiteY60" fmla="*/ 534876 h 834850"/>
              <a:gd name="connsiteX61" fmla="*/ 343547 w 646221"/>
              <a:gd name="connsiteY61" fmla="*/ 573860 h 834850"/>
              <a:gd name="connsiteX62" fmla="*/ 366017 w 646221"/>
              <a:gd name="connsiteY62" fmla="*/ 540507 h 834850"/>
              <a:gd name="connsiteX63" fmla="*/ 372243 w 646221"/>
              <a:gd name="connsiteY63" fmla="*/ 522260 h 834850"/>
              <a:gd name="connsiteX64" fmla="*/ 370457 w 646221"/>
              <a:gd name="connsiteY64" fmla="*/ 700829 h 8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46221" h="834850">
                <a:moveTo>
                  <a:pt x="592991" y="422960"/>
                </a:moveTo>
                <a:cubicBezTo>
                  <a:pt x="590987" y="418249"/>
                  <a:pt x="589200" y="412347"/>
                  <a:pt x="579833" y="414026"/>
                </a:cubicBezTo>
                <a:cubicBezTo>
                  <a:pt x="572524" y="453659"/>
                  <a:pt x="591150" y="498545"/>
                  <a:pt x="560450" y="535742"/>
                </a:cubicBezTo>
                <a:cubicBezTo>
                  <a:pt x="554061" y="530707"/>
                  <a:pt x="554386" y="524101"/>
                  <a:pt x="553086" y="518200"/>
                </a:cubicBezTo>
                <a:cubicBezTo>
                  <a:pt x="540362" y="461240"/>
                  <a:pt x="543665" y="403359"/>
                  <a:pt x="542474" y="345695"/>
                </a:cubicBezTo>
                <a:cubicBezTo>
                  <a:pt x="542311" y="337249"/>
                  <a:pt x="546156" y="323821"/>
                  <a:pt x="536301" y="321655"/>
                </a:cubicBezTo>
                <a:cubicBezTo>
                  <a:pt x="524390" y="319002"/>
                  <a:pt x="522440" y="333513"/>
                  <a:pt x="518758" y="341797"/>
                </a:cubicBezTo>
                <a:cubicBezTo>
                  <a:pt x="510799" y="359611"/>
                  <a:pt x="504410" y="378074"/>
                  <a:pt x="497371" y="396320"/>
                </a:cubicBezTo>
                <a:cubicBezTo>
                  <a:pt x="497155" y="351976"/>
                  <a:pt x="501974" y="309040"/>
                  <a:pt x="506955" y="266157"/>
                </a:cubicBezTo>
                <a:cubicBezTo>
                  <a:pt x="509337" y="245528"/>
                  <a:pt x="511232" y="224791"/>
                  <a:pt x="508363" y="204162"/>
                </a:cubicBezTo>
                <a:cubicBezTo>
                  <a:pt x="507551" y="198314"/>
                  <a:pt x="505872" y="185428"/>
                  <a:pt x="496938" y="191492"/>
                </a:cubicBezTo>
                <a:cubicBezTo>
                  <a:pt x="472032" y="208331"/>
                  <a:pt x="476796" y="184453"/>
                  <a:pt x="474739" y="175465"/>
                </a:cubicBezTo>
                <a:cubicBezTo>
                  <a:pt x="464343" y="129821"/>
                  <a:pt x="459091" y="82878"/>
                  <a:pt x="440520" y="39346"/>
                </a:cubicBezTo>
                <a:cubicBezTo>
                  <a:pt x="436784" y="30520"/>
                  <a:pt x="433481" y="16443"/>
                  <a:pt x="422869" y="18338"/>
                </a:cubicBezTo>
                <a:cubicBezTo>
                  <a:pt x="410361" y="20558"/>
                  <a:pt x="415180" y="35231"/>
                  <a:pt x="416209" y="43894"/>
                </a:cubicBezTo>
                <a:cubicBezTo>
                  <a:pt x="421840" y="92245"/>
                  <a:pt x="430286" y="140271"/>
                  <a:pt x="434780" y="188676"/>
                </a:cubicBezTo>
                <a:cubicBezTo>
                  <a:pt x="439274" y="237082"/>
                  <a:pt x="443877" y="286028"/>
                  <a:pt x="431478" y="334000"/>
                </a:cubicBezTo>
                <a:cubicBezTo>
                  <a:pt x="425901" y="355550"/>
                  <a:pt x="416750" y="376016"/>
                  <a:pt x="388812" y="381647"/>
                </a:cubicBezTo>
                <a:cubicBezTo>
                  <a:pt x="390436" y="350298"/>
                  <a:pt x="400507" y="323496"/>
                  <a:pt x="410307" y="296532"/>
                </a:cubicBezTo>
                <a:cubicBezTo>
                  <a:pt x="422652" y="262692"/>
                  <a:pt x="408195" y="196907"/>
                  <a:pt x="381502" y="172921"/>
                </a:cubicBezTo>
                <a:cubicBezTo>
                  <a:pt x="384967" y="195065"/>
                  <a:pt x="387945" y="214395"/>
                  <a:pt x="391032" y="233671"/>
                </a:cubicBezTo>
                <a:cubicBezTo>
                  <a:pt x="394822" y="257169"/>
                  <a:pt x="393089" y="267132"/>
                  <a:pt x="379661" y="290685"/>
                </a:cubicBezTo>
                <a:cubicBezTo>
                  <a:pt x="387458" y="264208"/>
                  <a:pt x="384643" y="242225"/>
                  <a:pt x="373272" y="221651"/>
                </a:cubicBezTo>
                <a:cubicBezTo>
                  <a:pt x="336887" y="155702"/>
                  <a:pt x="305429" y="88130"/>
                  <a:pt x="299582" y="11462"/>
                </a:cubicBezTo>
                <a:cubicBezTo>
                  <a:pt x="299257" y="7238"/>
                  <a:pt x="299582" y="1824"/>
                  <a:pt x="294167" y="308"/>
                </a:cubicBezTo>
                <a:cubicBezTo>
                  <a:pt x="288807" y="-1208"/>
                  <a:pt x="285937" y="3178"/>
                  <a:pt x="283501" y="6805"/>
                </a:cubicBezTo>
                <a:cubicBezTo>
                  <a:pt x="239752" y="72807"/>
                  <a:pt x="200497" y="138484"/>
                  <a:pt x="213383" y="224737"/>
                </a:cubicBezTo>
                <a:cubicBezTo>
                  <a:pt x="222371" y="284999"/>
                  <a:pt x="222101" y="347157"/>
                  <a:pt x="188910" y="403684"/>
                </a:cubicBezTo>
                <a:cubicBezTo>
                  <a:pt x="178514" y="421443"/>
                  <a:pt x="174778" y="442452"/>
                  <a:pt x="170284" y="462810"/>
                </a:cubicBezTo>
                <a:cubicBezTo>
                  <a:pt x="167902" y="473530"/>
                  <a:pt x="171042" y="492698"/>
                  <a:pt x="159239" y="493185"/>
                </a:cubicBezTo>
                <a:cubicBezTo>
                  <a:pt x="144079" y="493835"/>
                  <a:pt x="139097" y="475426"/>
                  <a:pt x="134062" y="462160"/>
                </a:cubicBezTo>
                <a:cubicBezTo>
                  <a:pt x="132167" y="457179"/>
                  <a:pt x="131463" y="451656"/>
                  <a:pt x="130813" y="446296"/>
                </a:cubicBezTo>
                <a:cubicBezTo>
                  <a:pt x="127402" y="417653"/>
                  <a:pt x="124207" y="389011"/>
                  <a:pt x="120851" y="360369"/>
                </a:cubicBezTo>
                <a:cubicBezTo>
                  <a:pt x="120255" y="355225"/>
                  <a:pt x="121609" y="348457"/>
                  <a:pt x="115761" y="346129"/>
                </a:cubicBezTo>
                <a:cubicBezTo>
                  <a:pt x="108235" y="343097"/>
                  <a:pt x="104336" y="349919"/>
                  <a:pt x="100655" y="354683"/>
                </a:cubicBezTo>
                <a:cubicBezTo>
                  <a:pt x="88580" y="370548"/>
                  <a:pt x="80459" y="388524"/>
                  <a:pt x="72824" y="412780"/>
                </a:cubicBezTo>
                <a:cubicBezTo>
                  <a:pt x="69522" y="387008"/>
                  <a:pt x="78564" y="370656"/>
                  <a:pt x="88472" y="354846"/>
                </a:cubicBezTo>
                <a:cubicBezTo>
                  <a:pt x="105257" y="328098"/>
                  <a:pt x="123233" y="302109"/>
                  <a:pt x="139747" y="275253"/>
                </a:cubicBezTo>
                <a:cubicBezTo>
                  <a:pt x="159997" y="242333"/>
                  <a:pt x="172125" y="207086"/>
                  <a:pt x="169147" y="167452"/>
                </a:cubicBezTo>
                <a:cubicBezTo>
                  <a:pt x="166007" y="125219"/>
                  <a:pt x="132708" y="88184"/>
                  <a:pt x="92208" y="89105"/>
                </a:cubicBezTo>
                <a:cubicBezTo>
                  <a:pt x="114407" y="103778"/>
                  <a:pt x="125074" y="122025"/>
                  <a:pt x="123070" y="145198"/>
                </a:cubicBezTo>
                <a:cubicBezTo>
                  <a:pt x="120851" y="170863"/>
                  <a:pt x="110184" y="193712"/>
                  <a:pt x="97081" y="215640"/>
                </a:cubicBezTo>
                <a:cubicBezTo>
                  <a:pt x="75315" y="252026"/>
                  <a:pt x="52466" y="287761"/>
                  <a:pt x="34057" y="326041"/>
                </a:cubicBezTo>
                <a:cubicBezTo>
                  <a:pt x="14186" y="367353"/>
                  <a:pt x="11587" y="409044"/>
                  <a:pt x="29563" y="451602"/>
                </a:cubicBezTo>
                <a:cubicBezTo>
                  <a:pt x="36927" y="469037"/>
                  <a:pt x="44344" y="486471"/>
                  <a:pt x="51112" y="504176"/>
                </a:cubicBezTo>
                <a:cubicBezTo>
                  <a:pt x="53332" y="509970"/>
                  <a:pt x="54686" y="517171"/>
                  <a:pt x="48947" y="521827"/>
                </a:cubicBezTo>
                <a:cubicBezTo>
                  <a:pt x="42882" y="526754"/>
                  <a:pt x="36981" y="522098"/>
                  <a:pt x="31458" y="519391"/>
                </a:cubicBezTo>
                <a:cubicBezTo>
                  <a:pt x="21116" y="514301"/>
                  <a:pt x="12886" y="504555"/>
                  <a:pt x="0" y="504988"/>
                </a:cubicBezTo>
                <a:lnTo>
                  <a:pt x="0" y="515817"/>
                </a:lnTo>
                <a:cubicBezTo>
                  <a:pt x="20521" y="557833"/>
                  <a:pt x="35844" y="602340"/>
                  <a:pt x="60155" y="642570"/>
                </a:cubicBezTo>
                <a:cubicBezTo>
                  <a:pt x="108830" y="723082"/>
                  <a:pt x="169039" y="790979"/>
                  <a:pt x="257511" y="827527"/>
                </a:cubicBezTo>
                <a:cubicBezTo>
                  <a:pt x="337862" y="837544"/>
                  <a:pt x="418699" y="836840"/>
                  <a:pt x="499970" y="828122"/>
                </a:cubicBezTo>
                <a:cubicBezTo>
                  <a:pt x="507442" y="827310"/>
                  <a:pt x="513236" y="829205"/>
                  <a:pt x="517459" y="832725"/>
                </a:cubicBezTo>
                <a:cubicBezTo>
                  <a:pt x="601275" y="804191"/>
                  <a:pt x="645619" y="739650"/>
                  <a:pt x="646215" y="644844"/>
                </a:cubicBezTo>
                <a:cubicBezTo>
                  <a:pt x="646702" y="566388"/>
                  <a:pt x="622553" y="493997"/>
                  <a:pt x="592774" y="422905"/>
                </a:cubicBezTo>
                <a:close/>
                <a:moveTo>
                  <a:pt x="370457" y="700775"/>
                </a:moveTo>
                <a:cubicBezTo>
                  <a:pt x="337537" y="744253"/>
                  <a:pt x="280306" y="738568"/>
                  <a:pt x="256699" y="688051"/>
                </a:cubicBezTo>
                <a:cubicBezTo>
                  <a:pt x="234825" y="641216"/>
                  <a:pt x="235095" y="591998"/>
                  <a:pt x="249227" y="542944"/>
                </a:cubicBezTo>
                <a:cubicBezTo>
                  <a:pt x="254912" y="523127"/>
                  <a:pt x="262493" y="503689"/>
                  <a:pt x="270885" y="484847"/>
                </a:cubicBezTo>
                <a:cubicBezTo>
                  <a:pt x="294438" y="432002"/>
                  <a:pt x="314038" y="378399"/>
                  <a:pt x="312522" y="318732"/>
                </a:cubicBezTo>
                <a:cubicBezTo>
                  <a:pt x="349882" y="387657"/>
                  <a:pt x="350748" y="460644"/>
                  <a:pt x="342951" y="534876"/>
                </a:cubicBezTo>
                <a:cubicBezTo>
                  <a:pt x="341489" y="548521"/>
                  <a:pt x="331743" y="571207"/>
                  <a:pt x="343547" y="573860"/>
                </a:cubicBezTo>
                <a:cubicBezTo>
                  <a:pt x="361252" y="577758"/>
                  <a:pt x="360657" y="553772"/>
                  <a:pt x="366017" y="540507"/>
                </a:cubicBezTo>
                <a:cubicBezTo>
                  <a:pt x="368237" y="534985"/>
                  <a:pt x="369861" y="529299"/>
                  <a:pt x="372243" y="522260"/>
                </a:cubicBezTo>
                <a:cubicBezTo>
                  <a:pt x="403214" y="568067"/>
                  <a:pt x="401590" y="659679"/>
                  <a:pt x="370457" y="700829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EA00935-F0D2-4CA4-BBCD-094F0B0494EE}"/>
              </a:ext>
            </a:extLst>
          </p:cNvPr>
          <p:cNvSpPr/>
          <p:nvPr/>
        </p:nvSpPr>
        <p:spPr>
          <a:xfrm>
            <a:off x="7986358" y="747398"/>
            <a:ext cx="757437" cy="829046"/>
          </a:xfrm>
          <a:custGeom>
            <a:avLst/>
            <a:gdLst>
              <a:gd name="connsiteX0" fmla="*/ 0 w 757437"/>
              <a:gd name="connsiteY0" fmla="*/ 611445 h 829046"/>
              <a:gd name="connsiteX1" fmla="*/ 73637 w 757437"/>
              <a:gd name="connsiteY1" fmla="*/ 516746 h 829046"/>
              <a:gd name="connsiteX2" fmla="*/ 99463 w 757437"/>
              <a:gd name="connsiteY2" fmla="*/ 486046 h 829046"/>
              <a:gd name="connsiteX3" fmla="*/ 96648 w 757437"/>
              <a:gd name="connsiteY3" fmla="*/ 465796 h 829046"/>
              <a:gd name="connsiteX4" fmla="*/ 79268 w 757437"/>
              <a:gd name="connsiteY4" fmla="*/ 462223 h 829046"/>
              <a:gd name="connsiteX5" fmla="*/ 80675 w 757437"/>
              <a:gd name="connsiteY5" fmla="*/ 477654 h 829046"/>
              <a:gd name="connsiteX6" fmla="*/ 76073 w 757437"/>
              <a:gd name="connsiteY6" fmla="*/ 486154 h 829046"/>
              <a:gd name="connsiteX7" fmla="*/ 60913 w 757437"/>
              <a:gd name="connsiteY7" fmla="*/ 483393 h 829046"/>
              <a:gd name="connsiteX8" fmla="*/ 51546 w 757437"/>
              <a:gd name="connsiteY8" fmla="*/ 459136 h 829046"/>
              <a:gd name="connsiteX9" fmla="*/ 69846 w 757437"/>
              <a:gd name="connsiteY9" fmla="*/ 434663 h 829046"/>
              <a:gd name="connsiteX10" fmla="*/ 135415 w 757437"/>
              <a:gd name="connsiteY10" fmla="*/ 462818 h 829046"/>
              <a:gd name="connsiteX11" fmla="*/ 186420 w 757437"/>
              <a:gd name="connsiteY11" fmla="*/ 482689 h 829046"/>
              <a:gd name="connsiteX12" fmla="*/ 228869 w 757437"/>
              <a:gd name="connsiteY12" fmla="*/ 434609 h 829046"/>
              <a:gd name="connsiteX13" fmla="*/ 198873 w 757437"/>
              <a:gd name="connsiteY13" fmla="*/ 394488 h 829046"/>
              <a:gd name="connsiteX14" fmla="*/ 189668 w 757437"/>
              <a:gd name="connsiteY14" fmla="*/ 298652 h 829046"/>
              <a:gd name="connsiteX15" fmla="*/ 214737 w 757437"/>
              <a:gd name="connsiteY15" fmla="*/ 293075 h 829046"/>
              <a:gd name="connsiteX16" fmla="*/ 210730 w 757437"/>
              <a:gd name="connsiteY16" fmla="*/ 312513 h 829046"/>
              <a:gd name="connsiteX17" fmla="*/ 227461 w 757437"/>
              <a:gd name="connsiteY17" fmla="*/ 340993 h 829046"/>
              <a:gd name="connsiteX18" fmla="*/ 243109 w 757437"/>
              <a:gd name="connsiteY18" fmla="*/ 326537 h 829046"/>
              <a:gd name="connsiteX19" fmla="*/ 299744 w 757437"/>
              <a:gd name="connsiteY19" fmla="*/ 268548 h 829046"/>
              <a:gd name="connsiteX20" fmla="*/ 330606 w 757437"/>
              <a:gd name="connsiteY20" fmla="*/ 216623 h 829046"/>
              <a:gd name="connsiteX21" fmla="*/ 298390 w 757437"/>
              <a:gd name="connsiteY21" fmla="*/ 199784 h 829046"/>
              <a:gd name="connsiteX22" fmla="*/ 283501 w 757437"/>
              <a:gd name="connsiteY22" fmla="*/ 198756 h 829046"/>
              <a:gd name="connsiteX23" fmla="*/ 289186 w 757437"/>
              <a:gd name="connsiteY23" fmla="*/ 182133 h 829046"/>
              <a:gd name="connsiteX24" fmla="*/ 331256 w 757437"/>
              <a:gd name="connsiteY24" fmla="*/ 171196 h 829046"/>
              <a:gd name="connsiteX25" fmla="*/ 352048 w 757437"/>
              <a:gd name="connsiteY25" fmla="*/ 166702 h 829046"/>
              <a:gd name="connsiteX26" fmla="*/ 447937 w 757437"/>
              <a:gd name="connsiteY26" fmla="*/ 130155 h 829046"/>
              <a:gd name="connsiteX27" fmla="*/ 488113 w 757437"/>
              <a:gd name="connsiteY27" fmla="*/ 134053 h 829046"/>
              <a:gd name="connsiteX28" fmla="*/ 504952 w 757437"/>
              <a:gd name="connsiteY28" fmla="*/ 95177 h 829046"/>
              <a:gd name="connsiteX29" fmla="*/ 498184 w 757437"/>
              <a:gd name="connsiteY29" fmla="*/ 83211 h 829046"/>
              <a:gd name="connsiteX30" fmla="*/ 517567 w 757437"/>
              <a:gd name="connsiteY30" fmla="*/ 78609 h 829046"/>
              <a:gd name="connsiteX31" fmla="*/ 648110 w 757437"/>
              <a:gd name="connsiteY31" fmla="*/ 101675 h 829046"/>
              <a:gd name="connsiteX32" fmla="*/ 696352 w 757437"/>
              <a:gd name="connsiteY32" fmla="*/ 50346 h 829046"/>
              <a:gd name="connsiteX33" fmla="*/ 679838 w 757437"/>
              <a:gd name="connsiteY33" fmla="*/ 31287 h 829046"/>
              <a:gd name="connsiteX34" fmla="*/ 662891 w 757437"/>
              <a:gd name="connsiteY34" fmla="*/ 37730 h 829046"/>
              <a:gd name="connsiteX35" fmla="*/ 670146 w 757437"/>
              <a:gd name="connsiteY35" fmla="*/ 61012 h 829046"/>
              <a:gd name="connsiteX36" fmla="*/ 637064 w 757437"/>
              <a:gd name="connsiteY36" fmla="*/ 46339 h 829046"/>
              <a:gd name="connsiteX37" fmla="*/ 646215 w 757437"/>
              <a:gd name="connsiteY37" fmla="*/ 14827 h 829046"/>
              <a:gd name="connsiteX38" fmla="*/ 700846 w 757437"/>
              <a:gd name="connsiteY38" fmla="*/ 5135 h 829046"/>
              <a:gd name="connsiteX39" fmla="*/ 741996 w 757437"/>
              <a:gd name="connsiteY39" fmla="*/ 72220 h 829046"/>
              <a:gd name="connsiteX40" fmla="*/ 751688 w 757437"/>
              <a:gd name="connsiteY40" fmla="*/ 129288 h 829046"/>
              <a:gd name="connsiteX41" fmla="*/ 735661 w 757437"/>
              <a:gd name="connsiteY41" fmla="*/ 173795 h 829046"/>
              <a:gd name="connsiteX42" fmla="*/ 711838 w 757437"/>
              <a:gd name="connsiteY42" fmla="*/ 170276 h 829046"/>
              <a:gd name="connsiteX43" fmla="*/ 725103 w 757437"/>
              <a:gd name="connsiteY43" fmla="*/ 152083 h 829046"/>
              <a:gd name="connsiteX44" fmla="*/ 695540 w 757437"/>
              <a:gd name="connsiteY44" fmla="*/ 157173 h 829046"/>
              <a:gd name="connsiteX45" fmla="*/ 687040 w 757437"/>
              <a:gd name="connsiteY45" fmla="*/ 194857 h 829046"/>
              <a:gd name="connsiteX46" fmla="*/ 705665 w 757437"/>
              <a:gd name="connsiteY46" fmla="*/ 227669 h 829046"/>
              <a:gd name="connsiteX47" fmla="*/ 709022 w 757437"/>
              <a:gd name="connsiteY47" fmla="*/ 301738 h 829046"/>
              <a:gd name="connsiteX48" fmla="*/ 724183 w 757437"/>
              <a:gd name="connsiteY48" fmla="*/ 295187 h 829046"/>
              <a:gd name="connsiteX49" fmla="*/ 737611 w 757437"/>
              <a:gd name="connsiteY49" fmla="*/ 281218 h 829046"/>
              <a:gd name="connsiteX50" fmla="*/ 742375 w 757437"/>
              <a:gd name="connsiteY50" fmla="*/ 305204 h 829046"/>
              <a:gd name="connsiteX51" fmla="*/ 697273 w 757437"/>
              <a:gd name="connsiteY51" fmla="*/ 361189 h 829046"/>
              <a:gd name="connsiteX52" fmla="*/ 646106 w 757437"/>
              <a:gd name="connsiteY52" fmla="*/ 378678 h 829046"/>
              <a:gd name="connsiteX53" fmla="*/ 615785 w 757437"/>
              <a:gd name="connsiteY53" fmla="*/ 407482 h 829046"/>
              <a:gd name="connsiteX54" fmla="*/ 616543 w 757437"/>
              <a:gd name="connsiteY54" fmla="*/ 425458 h 829046"/>
              <a:gd name="connsiteX55" fmla="*/ 631379 w 757437"/>
              <a:gd name="connsiteY55" fmla="*/ 424159 h 829046"/>
              <a:gd name="connsiteX56" fmla="*/ 682870 w 757437"/>
              <a:gd name="connsiteY56" fmla="*/ 445654 h 829046"/>
              <a:gd name="connsiteX57" fmla="*/ 668739 w 757437"/>
              <a:gd name="connsiteY57" fmla="*/ 507541 h 829046"/>
              <a:gd name="connsiteX58" fmla="*/ 648543 w 757437"/>
              <a:gd name="connsiteY58" fmla="*/ 484313 h 829046"/>
              <a:gd name="connsiteX59" fmla="*/ 613999 w 757437"/>
              <a:gd name="connsiteY59" fmla="*/ 527521 h 829046"/>
              <a:gd name="connsiteX60" fmla="*/ 629538 w 757437"/>
              <a:gd name="connsiteY60" fmla="*/ 573165 h 829046"/>
              <a:gd name="connsiteX61" fmla="*/ 648976 w 757437"/>
              <a:gd name="connsiteY61" fmla="*/ 608792 h 829046"/>
              <a:gd name="connsiteX62" fmla="*/ 600029 w 757437"/>
              <a:gd name="connsiteY62" fmla="*/ 693365 h 829046"/>
              <a:gd name="connsiteX63" fmla="*/ 544152 w 757437"/>
              <a:gd name="connsiteY63" fmla="*/ 693582 h 829046"/>
              <a:gd name="connsiteX64" fmla="*/ 564565 w 757437"/>
              <a:gd name="connsiteY64" fmla="*/ 747185 h 829046"/>
              <a:gd name="connsiteX65" fmla="*/ 507713 w 757437"/>
              <a:gd name="connsiteY65" fmla="*/ 788768 h 829046"/>
              <a:gd name="connsiteX66" fmla="*/ 493040 w 757437"/>
              <a:gd name="connsiteY66" fmla="*/ 774203 h 829046"/>
              <a:gd name="connsiteX67" fmla="*/ 504627 w 757437"/>
              <a:gd name="connsiteY67" fmla="*/ 763266 h 829046"/>
              <a:gd name="connsiteX68" fmla="*/ 497859 w 757437"/>
              <a:gd name="connsiteY68" fmla="*/ 732566 h 829046"/>
              <a:gd name="connsiteX69" fmla="*/ 446963 w 757437"/>
              <a:gd name="connsiteY69" fmla="*/ 738251 h 829046"/>
              <a:gd name="connsiteX70" fmla="*/ 422273 w 757437"/>
              <a:gd name="connsiteY70" fmla="*/ 793911 h 829046"/>
              <a:gd name="connsiteX71" fmla="*/ 394334 w 757437"/>
              <a:gd name="connsiteY71" fmla="*/ 828239 h 829046"/>
              <a:gd name="connsiteX72" fmla="*/ 162163 w 757437"/>
              <a:gd name="connsiteY72" fmla="*/ 817952 h 829046"/>
              <a:gd name="connsiteX73" fmla="*/ 54 w 757437"/>
              <a:gd name="connsiteY73" fmla="*/ 687193 h 829046"/>
              <a:gd name="connsiteX74" fmla="*/ 54 w 757437"/>
              <a:gd name="connsiteY74" fmla="*/ 611391 h 829046"/>
              <a:gd name="connsiteX75" fmla="*/ 501920 w 757437"/>
              <a:gd name="connsiteY75" fmla="*/ 238065 h 829046"/>
              <a:gd name="connsiteX76" fmla="*/ 408953 w 757437"/>
              <a:gd name="connsiteY76" fmla="*/ 332492 h 829046"/>
              <a:gd name="connsiteX77" fmla="*/ 397583 w 757437"/>
              <a:gd name="connsiteY77" fmla="*/ 359781 h 829046"/>
              <a:gd name="connsiteX78" fmla="*/ 367749 w 757437"/>
              <a:gd name="connsiteY78" fmla="*/ 336716 h 829046"/>
              <a:gd name="connsiteX79" fmla="*/ 358058 w 757437"/>
              <a:gd name="connsiteY79" fmla="*/ 326970 h 829046"/>
              <a:gd name="connsiteX80" fmla="*/ 364717 w 757437"/>
              <a:gd name="connsiteY80" fmla="*/ 383172 h 829046"/>
              <a:gd name="connsiteX81" fmla="*/ 336183 w 757437"/>
              <a:gd name="connsiteY81" fmla="*/ 495846 h 829046"/>
              <a:gd name="connsiteX82" fmla="*/ 269531 w 757437"/>
              <a:gd name="connsiteY82" fmla="*/ 546417 h 829046"/>
              <a:gd name="connsiteX83" fmla="*/ 240997 w 757437"/>
              <a:gd name="connsiteY83" fmla="*/ 568833 h 829046"/>
              <a:gd name="connsiteX84" fmla="*/ 224158 w 757437"/>
              <a:gd name="connsiteY84" fmla="*/ 532827 h 829046"/>
              <a:gd name="connsiteX85" fmla="*/ 179868 w 757437"/>
              <a:gd name="connsiteY85" fmla="*/ 588271 h 829046"/>
              <a:gd name="connsiteX86" fmla="*/ 116573 w 757437"/>
              <a:gd name="connsiteY86" fmla="*/ 692715 h 829046"/>
              <a:gd name="connsiteX87" fmla="*/ 221180 w 757437"/>
              <a:gd name="connsiteY87" fmla="*/ 809018 h 829046"/>
              <a:gd name="connsiteX88" fmla="*/ 353564 w 757437"/>
              <a:gd name="connsiteY88" fmla="*/ 806473 h 829046"/>
              <a:gd name="connsiteX89" fmla="*/ 384155 w 757437"/>
              <a:gd name="connsiteY89" fmla="*/ 800734 h 829046"/>
              <a:gd name="connsiteX90" fmla="*/ 385888 w 757437"/>
              <a:gd name="connsiteY90" fmla="*/ 650645 h 829046"/>
              <a:gd name="connsiteX91" fmla="*/ 334830 w 757437"/>
              <a:gd name="connsiteY91" fmla="*/ 687680 h 829046"/>
              <a:gd name="connsiteX92" fmla="*/ 392548 w 757437"/>
              <a:gd name="connsiteY92" fmla="*/ 608900 h 829046"/>
              <a:gd name="connsiteX93" fmla="*/ 461636 w 757437"/>
              <a:gd name="connsiteY93" fmla="*/ 572028 h 829046"/>
              <a:gd name="connsiteX94" fmla="*/ 499862 w 757437"/>
              <a:gd name="connsiteY94" fmla="*/ 525734 h 829046"/>
              <a:gd name="connsiteX95" fmla="*/ 454272 w 757437"/>
              <a:gd name="connsiteY95" fmla="*/ 541707 h 829046"/>
              <a:gd name="connsiteX96" fmla="*/ 458008 w 757437"/>
              <a:gd name="connsiteY96" fmla="*/ 529308 h 829046"/>
              <a:gd name="connsiteX97" fmla="*/ 487517 w 757437"/>
              <a:gd name="connsiteY97" fmla="*/ 411922 h 829046"/>
              <a:gd name="connsiteX98" fmla="*/ 482482 w 757437"/>
              <a:gd name="connsiteY98" fmla="*/ 347490 h 829046"/>
              <a:gd name="connsiteX99" fmla="*/ 478746 w 757437"/>
              <a:gd name="connsiteY99" fmla="*/ 339856 h 829046"/>
              <a:gd name="connsiteX100" fmla="*/ 463531 w 757437"/>
              <a:gd name="connsiteY100" fmla="*/ 325995 h 829046"/>
              <a:gd name="connsiteX101" fmla="*/ 501920 w 757437"/>
              <a:gd name="connsiteY101" fmla="*/ 238119 h 8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57437" h="829046">
                <a:moveTo>
                  <a:pt x="0" y="611445"/>
                </a:moveTo>
                <a:cubicBezTo>
                  <a:pt x="15215" y="572623"/>
                  <a:pt x="39471" y="541003"/>
                  <a:pt x="73637" y="516746"/>
                </a:cubicBezTo>
                <a:cubicBezTo>
                  <a:pt x="84574" y="509003"/>
                  <a:pt x="94428" y="499095"/>
                  <a:pt x="99463" y="486046"/>
                </a:cubicBezTo>
                <a:cubicBezTo>
                  <a:pt x="102171" y="479116"/>
                  <a:pt x="102441" y="471806"/>
                  <a:pt x="96648" y="465796"/>
                </a:cubicBezTo>
                <a:cubicBezTo>
                  <a:pt x="91721" y="460761"/>
                  <a:pt x="85061" y="459028"/>
                  <a:pt x="79268" y="462223"/>
                </a:cubicBezTo>
                <a:cubicBezTo>
                  <a:pt x="69792" y="467475"/>
                  <a:pt x="78943" y="472510"/>
                  <a:pt x="80675" y="477654"/>
                </a:cubicBezTo>
                <a:cubicBezTo>
                  <a:pt x="82083" y="481877"/>
                  <a:pt x="79647" y="484638"/>
                  <a:pt x="76073" y="486154"/>
                </a:cubicBezTo>
                <a:cubicBezTo>
                  <a:pt x="70550" y="488483"/>
                  <a:pt x="65352" y="486912"/>
                  <a:pt x="60913" y="483393"/>
                </a:cubicBezTo>
                <a:cubicBezTo>
                  <a:pt x="53116" y="477221"/>
                  <a:pt x="51058" y="468503"/>
                  <a:pt x="51546" y="459136"/>
                </a:cubicBezTo>
                <a:cubicBezTo>
                  <a:pt x="52141" y="447008"/>
                  <a:pt x="58909" y="439319"/>
                  <a:pt x="69846" y="434663"/>
                </a:cubicBezTo>
                <a:cubicBezTo>
                  <a:pt x="91721" y="425350"/>
                  <a:pt x="127781" y="437262"/>
                  <a:pt x="135415" y="462818"/>
                </a:cubicBezTo>
                <a:cubicBezTo>
                  <a:pt x="145270" y="495846"/>
                  <a:pt x="164058" y="490486"/>
                  <a:pt x="186420" y="482689"/>
                </a:cubicBezTo>
                <a:cubicBezTo>
                  <a:pt x="209539" y="474676"/>
                  <a:pt x="225025" y="459136"/>
                  <a:pt x="228869" y="434609"/>
                </a:cubicBezTo>
                <a:cubicBezTo>
                  <a:pt x="232442" y="411814"/>
                  <a:pt x="213817" y="404450"/>
                  <a:pt x="198873" y="394488"/>
                </a:cubicBezTo>
                <a:cubicBezTo>
                  <a:pt x="166928" y="373263"/>
                  <a:pt x="161892" y="319335"/>
                  <a:pt x="189668" y="298652"/>
                </a:cubicBezTo>
                <a:cubicBezTo>
                  <a:pt x="197140" y="293075"/>
                  <a:pt x="206615" y="288040"/>
                  <a:pt x="214737" y="293075"/>
                </a:cubicBezTo>
                <a:cubicBezTo>
                  <a:pt x="226920" y="300601"/>
                  <a:pt x="213167" y="306232"/>
                  <a:pt x="210730" y="312513"/>
                </a:cubicBezTo>
                <a:cubicBezTo>
                  <a:pt x="204287" y="329298"/>
                  <a:pt x="215603" y="335904"/>
                  <a:pt x="227461" y="340993"/>
                </a:cubicBezTo>
                <a:cubicBezTo>
                  <a:pt x="241701" y="347111"/>
                  <a:pt x="241539" y="335037"/>
                  <a:pt x="243109" y="326537"/>
                </a:cubicBezTo>
                <a:cubicBezTo>
                  <a:pt x="248956" y="294375"/>
                  <a:pt x="268611" y="276832"/>
                  <a:pt x="299744" y="268548"/>
                </a:cubicBezTo>
                <a:cubicBezTo>
                  <a:pt x="329036" y="260751"/>
                  <a:pt x="341056" y="239039"/>
                  <a:pt x="330606" y="216623"/>
                </a:cubicBezTo>
                <a:cubicBezTo>
                  <a:pt x="324326" y="203195"/>
                  <a:pt x="314850" y="194587"/>
                  <a:pt x="298390" y="199784"/>
                </a:cubicBezTo>
                <a:cubicBezTo>
                  <a:pt x="293355" y="201355"/>
                  <a:pt x="286695" y="204170"/>
                  <a:pt x="283501" y="198756"/>
                </a:cubicBezTo>
                <a:cubicBezTo>
                  <a:pt x="279819" y="192475"/>
                  <a:pt x="284963" y="186681"/>
                  <a:pt x="289186" y="182133"/>
                </a:cubicBezTo>
                <a:cubicBezTo>
                  <a:pt x="300773" y="169626"/>
                  <a:pt x="315067" y="166756"/>
                  <a:pt x="331256" y="171196"/>
                </a:cubicBezTo>
                <a:cubicBezTo>
                  <a:pt x="338836" y="173254"/>
                  <a:pt x="346308" y="177369"/>
                  <a:pt x="352048" y="166702"/>
                </a:cubicBezTo>
                <a:cubicBezTo>
                  <a:pt x="373272" y="127014"/>
                  <a:pt x="409495" y="124740"/>
                  <a:pt x="447937" y="130155"/>
                </a:cubicBezTo>
                <a:cubicBezTo>
                  <a:pt x="461311" y="132050"/>
                  <a:pt x="474522" y="136165"/>
                  <a:pt x="488113" y="134053"/>
                </a:cubicBezTo>
                <a:cubicBezTo>
                  <a:pt x="509825" y="130642"/>
                  <a:pt x="518217" y="110987"/>
                  <a:pt x="504952" y="95177"/>
                </a:cubicBezTo>
                <a:cubicBezTo>
                  <a:pt x="501757" y="91387"/>
                  <a:pt x="493744" y="90034"/>
                  <a:pt x="498184" y="83211"/>
                </a:cubicBezTo>
                <a:cubicBezTo>
                  <a:pt x="502732" y="76281"/>
                  <a:pt x="512586" y="74711"/>
                  <a:pt x="517567" y="78609"/>
                </a:cubicBezTo>
                <a:cubicBezTo>
                  <a:pt x="556768" y="109526"/>
                  <a:pt x="605660" y="80179"/>
                  <a:pt x="648110" y="101675"/>
                </a:cubicBezTo>
                <a:cubicBezTo>
                  <a:pt x="675453" y="115536"/>
                  <a:pt x="703770" y="81912"/>
                  <a:pt x="696352" y="50346"/>
                </a:cubicBezTo>
                <a:cubicBezTo>
                  <a:pt x="694187" y="41033"/>
                  <a:pt x="690288" y="32965"/>
                  <a:pt x="679838" y="31287"/>
                </a:cubicBezTo>
                <a:cubicBezTo>
                  <a:pt x="673341" y="30258"/>
                  <a:pt x="667385" y="32640"/>
                  <a:pt x="662891" y="37730"/>
                </a:cubicBezTo>
                <a:cubicBezTo>
                  <a:pt x="652874" y="49046"/>
                  <a:pt x="671717" y="50941"/>
                  <a:pt x="670146" y="61012"/>
                </a:cubicBezTo>
                <a:cubicBezTo>
                  <a:pt x="654986" y="65235"/>
                  <a:pt x="643670" y="59442"/>
                  <a:pt x="637064" y="46339"/>
                </a:cubicBezTo>
                <a:cubicBezTo>
                  <a:pt x="630892" y="34102"/>
                  <a:pt x="637443" y="23382"/>
                  <a:pt x="646215" y="14827"/>
                </a:cubicBezTo>
                <a:cubicBezTo>
                  <a:pt x="662079" y="-658"/>
                  <a:pt x="680434" y="-4232"/>
                  <a:pt x="700846" y="5135"/>
                </a:cubicBezTo>
                <a:cubicBezTo>
                  <a:pt x="726673" y="16939"/>
                  <a:pt x="746707" y="46501"/>
                  <a:pt x="741996" y="72220"/>
                </a:cubicBezTo>
                <a:cubicBezTo>
                  <a:pt x="738098" y="93336"/>
                  <a:pt x="737123" y="110229"/>
                  <a:pt x="751688" y="129288"/>
                </a:cubicBezTo>
                <a:cubicBezTo>
                  <a:pt x="764845" y="146506"/>
                  <a:pt x="753691" y="163616"/>
                  <a:pt x="735661" y="173795"/>
                </a:cubicBezTo>
                <a:cubicBezTo>
                  <a:pt x="727323" y="178506"/>
                  <a:pt x="717685" y="180292"/>
                  <a:pt x="711838" y="170276"/>
                </a:cubicBezTo>
                <a:cubicBezTo>
                  <a:pt x="705395" y="159284"/>
                  <a:pt x="718173" y="158147"/>
                  <a:pt x="725103" y="152083"/>
                </a:cubicBezTo>
                <a:cubicBezTo>
                  <a:pt x="711946" y="144611"/>
                  <a:pt x="702471" y="148293"/>
                  <a:pt x="695540" y="157173"/>
                </a:cubicBezTo>
                <a:cubicBezTo>
                  <a:pt x="687040" y="168056"/>
                  <a:pt x="680921" y="180888"/>
                  <a:pt x="687040" y="194857"/>
                </a:cubicBezTo>
                <a:cubicBezTo>
                  <a:pt x="692021" y="206336"/>
                  <a:pt x="698518" y="217381"/>
                  <a:pt x="705665" y="227669"/>
                </a:cubicBezTo>
                <a:cubicBezTo>
                  <a:pt x="722288" y="251601"/>
                  <a:pt x="731709" y="275587"/>
                  <a:pt x="709022" y="301738"/>
                </a:cubicBezTo>
                <a:cubicBezTo>
                  <a:pt x="718173" y="304283"/>
                  <a:pt x="720284" y="298273"/>
                  <a:pt x="724183" y="295187"/>
                </a:cubicBezTo>
                <a:cubicBezTo>
                  <a:pt x="729489" y="290964"/>
                  <a:pt x="728677" y="277861"/>
                  <a:pt x="737611" y="281218"/>
                </a:cubicBezTo>
                <a:cubicBezTo>
                  <a:pt x="748277" y="285224"/>
                  <a:pt x="743945" y="297082"/>
                  <a:pt x="742375" y="305204"/>
                </a:cubicBezTo>
                <a:cubicBezTo>
                  <a:pt x="737340" y="331518"/>
                  <a:pt x="724237" y="352147"/>
                  <a:pt x="697273" y="361189"/>
                </a:cubicBezTo>
                <a:cubicBezTo>
                  <a:pt x="680163" y="366928"/>
                  <a:pt x="662999" y="372397"/>
                  <a:pt x="646106" y="378678"/>
                </a:cubicBezTo>
                <a:cubicBezTo>
                  <a:pt x="632083" y="383876"/>
                  <a:pt x="620767" y="392593"/>
                  <a:pt x="615785" y="407482"/>
                </a:cubicBezTo>
                <a:cubicBezTo>
                  <a:pt x="613782" y="413493"/>
                  <a:pt x="611833" y="420206"/>
                  <a:pt x="616543" y="425458"/>
                </a:cubicBezTo>
                <a:cubicBezTo>
                  <a:pt x="621254" y="430710"/>
                  <a:pt x="626614" y="425837"/>
                  <a:pt x="631379" y="424159"/>
                </a:cubicBezTo>
                <a:cubicBezTo>
                  <a:pt x="655094" y="415821"/>
                  <a:pt x="672637" y="423997"/>
                  <a:pt x="682870" y="445654"/>
                </a:cubicBezTo>
                <a:cubicBezTo>
                  <a:pt x="693320" y="467745"/>
                  <a:pt x="693104" y="489024"/>
                  <a:pt x="668739" y="507541"/>
                </a:cubicBezTo>
                <a:cubicBezTo>
                  <a:pt x="665111" y="495955"/>
                  <a:pt x="666681" y="478737"/>
                  <a:pt x="648543" y="484313"/>
                </a:cubicBezTo>
                <a:cubicBezTo>
                  <a:pt x="627643" y="490757"/>
                  <a:pt x="614594" y="504942"/>
                  <a:pt x="613999" y="527521"/>
                </a:cubicBezTo>
                <a:cubicBezTo>
                  <a:pt x="613566" y="544251"/>
                  <a:pt x="622283" y="558708"/>
                  <a:pt x="629538" y="573165"/>
                </a:cubicBezTo>
                <a:cubicBezTo>
                  <a:pt x="635602" y="585239"/>
                  <a:pt x="643291" y="596501"/>
                  <a:pt x="648976" y="608792"/>
                </a:cubicBezTo>
                <a:cubicBezTo>
                  <a:pt x="669172" y="652378"/>
                  <a:pt x="647893" y="689359"/>
                  <a:pt x="600029" y="693365"/>
                </a:cubicBezTo>
                <a:cubicBezTo>
                  <a:pt x="583353" y="694773"/>
                  <a:pt x="566514" y="693582"/>
                  <a:pt x="544152" y="693582"/>
                </a:cubicBezTo>
                <a:cubicBezTo>
                  <a:pt x="557905" y="712695"/>
                  <a:pt x="566622" y="728180"/>
                  <a:pt x="564565" y="747185"/>
                </a:cubicBezTo>
                <a:cubicBezTo>
                  <a:pt x="561262" y="777452"/>
                  <a:pt x="532619" y="798676"/>
                  <a:pt x="507713" y="788768"/>
                </a:cubicBezTo>
                <a:cubicBezTo>
                  <a:pt x="500782" y="786006"/>
                  <a:pt x="494556" y="782216"/>
                  <a:pt x="493040" y="774203"/>
                </a:cubicBezTo>
                <a:cubicBezTo>
                  <a:pt x="491199" y="764565"/>
                  <a:pt x="499754" y="766352"/>
                  <a:pt x="504627" y="763266"/>
                </a:cubicBezTo>
                <a:cubicBezTo>
                  <a:pt x="517513" y="755090"/>
                  <a:pt x="514210" y="741121"/>
                  <a:pt x="497859" y="732566"/>
                </a:cubicBezTo>
                <a:cubicBezTo>
                  <a:pt x="479666" y="723091"/>
                  <a:pt x="462556" y="727151"/>
                  <a:pt x="446963" y="738251"/>
                </a:cubicBezTo>
                <a:cubicBezTo>
                  <a:pt x="427958" y="751787"/>
                  <a:pt x="414963" y="771712"/>
                  <a:pt x="422273" y="793911"/>
                </a:cubicBezTo>
                <a:cubicBezTo>
                  <a:pt x="432236" y="824449"/>
                  <a:pt x="417129" y="827643"/>
                  <a:pt x="394334" y="828239"/>
                </a:cubicBezTo>
                <a:cubicBezTo>
                  <a:pt x="316691" y="830351"/>
                  <a:pt x="239102" y="828780"/>
                  <a:pt x="162163" y="817952"/>
                </a:cubicBezTo>
                <a:cubicBezTo>
                  <a:pt x="83004" y="806798"/>
                  <a:pt x="29563" y="761208"/>
                  <a:pt x="54" y="687193"/>
                </a:cubicBezTo>
                <a:lnTo>
                  <a:pt x="54" y="611391"/>
                </a:lnTo>
                <a:close/>
                <a:moveTo>
                  <a:pt x="501920" y="238065"/>
                </a:moveTo>
                <a:cubicBezTo>
                  <a:pt x="459145" y="258748"/>
                  <a:pt x="417454" y="279539"/>
                  <a:pt x="408953" y="332492"/>
                </a:cubicBezTo>
                <a:cubicBezTo>
                  <a:pt x="407383" y="342184"/>
                  <a:pt x="411931" y="357507"/>
                  <a:pt x="397583" y="359781"/>
                </a:cubicBezTo>
                <a:cubicBezTo>
                  <a:pt x="381935" y="362272"/>
                  <a:pt x="374193" y="349061"/>
                  <a:pt x="367749" y="336716"/>
                </a:cubicBezTo>
                <a:cubicBezTo>
                  <a:pt x="365800" y="332926"/>
                  <a:pt x="365421" y="327782"/>
                  <a:pt x="358058" y="326970"/>
                </a:cubicBezTo>
                <a:cubicBezTo>
                  <a:pt x="348149" y="347003"/>
                  <a:pt x="358274" y="365575"/>
                  <a:pt x="364717" y="383172"/>
                </a:cubicBezTo>
                <a:cubicBezTo>
                  <a:pt x="381177" y="427895"/>
                  <a:pt x="369103" y="464172"/>
                  <a:pt x="336183" y="495846"/>
                </a:cubicBezTo>
                <a:cubicBezTo>
                  <a:pt x="315933" y="515338"/>
                  <a:pt x="293030" y="531257"/>
                  <a:pt x="269531" y="546417"/>
                </a:cubicBezTo>
                <a:cubicBezTo>
                  <a:pt x="259027" y="553185"/>
                  <a:pt x="253017" y="570890"/>
                  <a:pt x="240997" y="568833"/>
                </a:cubicBezTo>
                <a:cubicBezTo>
                  <a:pt x="224970" y="566017"/>
                  <a:pt x="237099" y="544089"/>
                  <a:pt x="224158" y="532827"/>
                </a:cubicBezTo>
                <a:cubicBezTo>
                  <a:pt x="218960" y="559791"/>
                  <a:pt x="200389" y="575384"/>
                  <a:pt x="179868" y="588271"/>
                </a:cubicBezTo>
                <a:cubicBezTo>
                  <a:pt x="140938" y="612636"/>
                  <a:pt x="122800" y="648046"/>
                  <a:pt x="116573" y="692715"/>
                </a:cubicBezTo>
                <a:cubicBezTo>
                  <a:pt x="105961" y="768843"/>
                  <a:pt x="144295" y="813782"/>
                  <a:pt x="221180" y="809018"/>
                </a:cubicBezTo>
                <a:cubicBezTo>
                  <a:pt x="265362" y="806310"/>
                  <a:pt x="309436" y="807448"/>
                  <a:pt x="353564" y="806473"/>
                </a:cubicBezTo>
                <a:cubicBezTo>
                  <a:pt x="363039" y="806256"/>
                  <a:pt x="373326" y="809722"/>
                  <a:pt x="384155" y="800734"/>
                </a:cubicBezTo>
                <a:cubicBezTo>
                  <a:pt x="330877" y="752762"/>
                  <a:pt x="342681" y="702732"/>
                  <a:pt x="385888" y="650645"/>
                </a:cubicBezTo>
                <a:cubicBezTo>
                  <a:pt x="359086" y="656168"/>
                  <a:pt x="352427" y="678313"/>
                  <a:pt x="334830" y="687680"/>
                </a:cubicBezTo>
                <a:cubicBezTo>
                  <a:pt x="343330" y="653461"/>
                  <a:pt x="362931" y="627038"/>
                  <a:pt x="392548" y="608900"/>
                </a:cubicBezTo>
                <a:cubicBezTo>
                  <a:pt x="414747" y="595310"/>
                  <a:pt x="438733" y="584535"/>
                  <a:pt x="461636" y="572028"/>
                </a:cubicBezTo>
                <a:cubicBezTo>
                  <a:pt x="479883" y="562065"/>
                  <a:pt x="494989" y="549124"/>
                  <a:pt x="499862" y="525734"/>
                </a:cubicBezTo>
                <a:cubicBezTo>
                  <a:pt x="482698" y="529903"/>
                  <a:pt x="472194" y="547229"/>
                  <a:pt x="454272" y="541707"/>
                </a:cubicBezTo>
                <a:cubicBezTo>
                  <a:pt x="451619" y="535805"/>
                  <a:pt x="454976" y="532231"/>
                  <a:pt x="458008" y="529308"/>
                </a:cubicBezTo>
                <a:cubicBezTo>
                  <a:pt x="492011" y="496171"/>
                  <a:pt x="496397" y="456050"/>
                  <a:pt x="487517" y="411922"/>
                </a:cubicBezTo>
                <a:cubicBezTo>
                  <a:pt x="483294" y="390860"/>
                  <a:pt x="479829" y="369365"/>
                  <a:pt x="482482" y="347490"/>
                </a:cubicBezTo>
                <a:cubicBezTo>
                  <a:pt x="483348" y="340452"/>
                  <a:pt x="481453" y="338394"/>
                  <a:pt x="478746" y="339856"/>
                </a:cubicBezTo>
                <a:cubicBezTo>
                  <a:pt x="460174" y="349656"/>
                  <a:pt x="464397" y="333359"/>
                  <a:pt x="463531" y="325995"/>
                </a:cubicBezTo>
                <a:cubicBezTo>
                  <a:pt x="459145" y="289448"/>
                  <a:pt x="476688" y="262105"/>
                  <a:pt x="501920" y="238119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38DFBA2B-1C1C-411E-8B5D-2F4B41D86CB1}"/>
              </a:ext>
            </a:extLst>
          </p:cNvPr>
          <p:cNvSpPr/>
          <p:nvPr/>
        </p:nvSpPr>
        <p:spPr>
          <a:xfrm>
            <a:off x="8032157" y="2913763"/>
            <a:ext cx="651709" cy="818866"/>
          </a:xfrm>
          <a:custGeom>
            <a:avLst/>
            <a:gdLst>
              <a:gd name="connsiteX0" fmla="*/ 465432 w 651709"/>
              <a:gd name="connsiteY0" fmla="*/ 578696 h 818866"/>
              <a:gd name="connsiteX1" fmla="*/ 477182 w 651709"/>
              <a:gd name="connsiteY1" fmla="*/ 689205 h 818866"/>
              <a:gd name="connsiteX2" fmla="*/ 469331 w 651709"/>
              <a:gd name="connsiteY2" fmla="*/ 751200 h 818866"/>
              <a:gd name="connsiteX3" fmla="*/ 441825 w 651709"/>
              <a:gd name="connsiteY3" fmla="*/ 769501 h 818866"/>
              <a:gd name="connsiteX4" fmla="*/ 425690 w 651709"/>
              <a:gd name="connsiteY4" fmla="*/ 781413 h 818866"/>
              <a:gd name="connsiteX5" fmla="*/ 392067 w 651709"/>
              <a:gd name="connsiteY5" fmla="*/ 803395 h 818866"/>
              <a:gd name="connsiteX6" fmla="*/ 369326 w 651709"/>
              <a:gd name="connsiteY6" fmla="*/ 802692 h 818866"/>
              <a:gd name="connsiteX7" fmla="*/ 373279 w 651709"/>
              <a:gd name="connsiteY7" fmla="*/ 782983 h 818866"/>
              <a:gd name="connsiteX8" fmla="*/ 378964 w 651709"/>
              <a:gd name="connsiteY8" fmla="*/ 748980 h 818866"/>
              <a:gd name="connsiteX9" fmla="*/ 343012 w 651709"/>
              <a:gd name="connsiteY9" fmla="*/ 770530 h 818866"/>
              <a:gd name="connsiteX10" fmla="*/ 343174 w 651709"/>
              <a:gd name="connsiteY10" fmla="*/ 762624 h 818866"/>
              <a:gd name="connsiteX11" fmla="*/ 342145 w 651709"/>
              <a:gd name="connsiteY11" fmla="*/ 624069 h 818866"/>
              <a:gd name="connsiteX12" fmla="*/ 300183 w 651709"/>
              <a:gd name="connsiteY12" fmla="*/ 536301 h 818866"/>
              <a:gd name="connsiteX13" fmla="*/ 297205 w 651709"/>
              <a:gd name="connsiteY13" fmla="*/ 531320 h 818866"/>
              <a:gd name="connsiteX14" fmla="*/ 279717 w 651709"/>
              <a:gd name="connsiteY14" fmla="*/ 506034 h 818866"/>
              <a:gd name="connsiteX15" fmla="*/ 280150 w 651709"/>
              <a:gd name="connsiteY15" fmla="*/ 489412 h 818866"/>
              <a:gd name="connsiteX16" fmla="*/ 252915 w 651709"/>
              <a:gd name="connsiteY16" fmla="*/ 543123 h 818866"/>
              <a:gd name="connsiteX17" fmla="*/ 261633 w 651709"/>
              <a:gd name="connsiteY17" fmla="*/ 626018 h 818866"/>
              <a:gd name="connsiteX18" fmla="*/ 232124 w 651709"/>
              <a:gd name="connsiteY18" fmla="*/ 725481 h 818866"/>
              <a:gd name="connsiteX19" fmla="*/ 203319 w 651709"/>
              <a:gd name="connsiteY19" fmla="*/ 659696 h 818866"/>
              <a:gd name="connsiteX20" fmla="*/ 177059 w 651709"/>
              <a:gd name="connsiteY20" fmla="*/ 610316 h 818866"/>
              <a:gd name="connsiteX21" fmla="*/ 181661 w 651709"/>
              <a:gd name="connsiteY21" fmla="*/ 669442 h 818866"/>
              <a:gd name="connsiteX22" fmla="*/ 196334 w 651709"/>
              <a:gd name="connsiteY22" fmla="*/ 740859 h 818866"/>
              <a:gd name="connsiteX23" fmla="*/ 175055 w 651709"/>
              <a:gd name="connsiteY23" fmla="*/ 793270 h 818866"/>
              <a:gd name="connsiteX24" fmla="*/ 148633 w 651709"/>
              <a:gd name="connsiteY24" fmla="*/ 783633 h 818866"/>
              <a:gd name="connsiteX25" fmla="*/ 136017 w 651709"/>
              <a:gd name="connsiteY25" fmla="*/ 804478 h 818866"/>
              <a:gd name="connsiteX26" fmla="*/ 111490 w 651709"/>
              <a:gd name="connsiteY26" fmla="*/ 818448 h 818866"/>
              <a:gd name="connsiteX27" fmla="*/ 104234 w 651709"/>
              <a:gd name="connsiteY27" fmla="*/ 797548 h 818866"/>
              <a:gd name="connsiteX28" fmla="*/ 86529 w 651709"/>
              <a:gd name="connsiteY28" fmla="*/ 764411 h 818866"/>
              <a:gd name="connsiteX29" fmla="*/ 10023 w 651709"/>
              <a:gd name="connsiteY29" fmla="*/ 630783 h 818866"/>
              <a:gd name="connsiteX30" fmla="*/ 4338 w 651709"/>
              <a:gd name="connsiteY30" fmla="*/ 557904 h 818866"/>
              <a:gd name="connsiteX31" fmla="*/ 45758 w 651709"/>
              <a:gd name="connsiteY31" fmla="*/ 476417 h 818866"/>
              <a:gd name="connsiteX32" fmla="*/ 92918 w 651709"/>
              <a:gd name="connsiteY32" fmla="*/ 413718 h 818866"/>
              <a:gd name="connsiteX33" fmla="*/ 115334 w 651709"/>
              <a:gd name="connsiteY33" fmla="*/ 335533 h 818866"/>
              <a:gd name="connsiteX34" fmla="*/ 141432 w 651709"/>
              <a:gd name="connsiteY34" fmla="*/ 314471 h 818866"/>
              <a:gd name="connsiteX35" fmla="*/ 188429 w 651709"/>
              <a:gd name="connsiteY35" fmla="*/ 372568 h 818866"/>
              <a:gd name="connsiteX36" fmla="*/ 175326 w 651709"/>
              <a:gd name="connsiteY36" fmla="*/ 466021 h 818866"/>
              <a:gd name="connsiteX37" fmla="*/ 178088 w 651709"/>
              <a:gd name="connsiteY37" fmla="*/ 525201 h 818866"/>
              <a:gd name="connsiteX38" fmla="*/ 251020 w 651709"/>
              <a:gd name="connsiteY38" fmla="*/ 352697 h 818866"/>
              <a:gd name="connsiteX39" fmla="*/ 277822 w 651709"/>
              <a:gd name="connsiteY39" fmla="*/ 137635 h 818866"/>
              <a:gd name="connsiteX40" fmla="*/ 331696 w 651709"/>
              <a:gd name="connsiteY40" fmla="*/ 0 h 818866"/>
              <a:gd name="connsiteX41" fmla="*/ 334078 w 651709"/>
              <a:gd name="connsiteY41" fmla="*/ 6822 h 818866"/>
              <a:gd name="connsiteX42" fmla="*/ 363749 w 651709"/>
              <a:gd name="connsiteY42" fmla="*/ 166711 h 818866"/>
              <a:gd name="connsiteX43" fmla="*/ 423254 w 651709"/>
              <a:gd name="connsiteY43" fmla="*/ 250581 h 818866"/>
              <a:gd name="connsiteX44" fmla="*/ 466245 w 651709"/>
              <a:gd name="connsiteY44" fmla="*/ 421082 h 818866"/>
              <a:gd name="connsiteX45" fmla="*/ 469168 w 651709"/>
              <a:gd name="connsiteY45" fmla="*/ 438299 h 818866"/>
              <a:gd name="connsiteX46" fmla="*/ 487199 w 651709"/>
              <a:gd name="connsiteY46" fmla="*/ 430178 h 818866"/>
              <a:gd name="connsiteX47" fmla="*/ 510643 w 651709"/>
              <a:gd name="connsiteY47" fmla="*/ 387999 h 818866"/>
              <a:gd name="connsiteX48" fmla="*/ 526020 w 651709"/>
              <a:gd name="connsiteY48" fmla="*/ 341164 h 818866"/>
              <a:gd name="connsiteX49" fmla="*/ 635500 w 651709"/>
              <a:gd name="connsiteY49" fmla="*/ 543881 h 818866"/>
              <a:gd name="connsiteX50" fmla="*/ 594134 w 651709"/>
              <a:gd name="connsiteY50" fmla="*/ 797169 h 818866"/>
              <a:gd name="connsiteX51" fmla="*/ 537878 w 651709"/>
              <a:gd name="connsiteY51" fmla="*/ 811354 h 818866"/>
              <a:gd name="connsiteX52" fmla="*/ 530352 w 651709"/>
              <a:gd name="connsiteY52" fmla="*/ 799226 h 818866"/>
              <a:gd name="connsiteX53" fmla="*/ 533600 w 651709"/>
              <a:gd name="connsiteY53" fmla="*/ 783362 h 818866"/>
              <a:gd name="connsiteX54" fmla="*/ 501818 w 651709"/>
              <a:gd name="connsiteY54" fmla="*/ 642424 h 818866"/>
              <a:gd name="connsiteX55" fmla="*/ 465595 w 651709"/>
              <a:gd name="connsiteY55" fmla="*/ 578588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51709" h="818866">
                <a:moveTo>
                  <a:pt x="465432" y="578696"/>
                </a:moveTo>
                <a:cubicBezTo>
                  <a:pt x="457202" y="616543"/>
                  <a:pt x="468898" y="652874"/>
                  <a:pt x="477182" y="689205"/>
                </a:cubicBezTo>
                <a:cubicBezTo>
                  <a:pt x="482271" y="711458"/>
                  <a:pt x="483192" y="732141"/>
                  <a:pt x="469331" y="751200"/>
                </a:cubicBezTo>
                <a:cubicBezTo>
                  <a:pt x="462563" y="760459"/>
                  <a:pt x="456065" y="771558"/>
                  <a:pt x="441825" y="769501"/>
                </a:cubicBezTo>
                <a:cubicBezTo>
                  <a:pt x="432025" y="768093"/>
                  <a:pt x="430239" y="776540"/>
                  <a:pt x="425690" y="781413"/>
                </a:cubicBezTo>
                <a:cubicBezTo>
                  <a:pt x="416269" y="791592"/>
                  <a:pt x="405007" y="798739"/>
                  <a:pt x="392067" y="803395"/>
                </a:cubicBezTo>
                <a:cubicBezTo>
                  <a:pt x="384378" y="806157"/>
                  <a:pt x="375444" y="809784"/>
                  <a:pt x="369326" y="802692"/>
                </a:cubicBezTo>
                <a:cubicBezTo>
                  <a:pt x="363695" y="796194"/>
                  <a:pt x="370246" y="789210"/>
                  <a:pt x="373279" y="782983"/>
                </a:cubicBezTo>
                <a:cubicBezTo>
                  <a:pt x="378422" y="772371"/>
                  <a:pt x="383241" y="761813"/>
                  <a:pt x="378964" y="748980"/>
                </a:cubicBezTo>
                <a:cubicBezTo>
                  <a:pt x="364291" y="751525"/>
                  <a:pt x="360446" y="771450"/>
                  <a:pt x="343012" y="770530"/>
                </a:cubicBezTo>
                <a:cubicBezTo>
                  <a:pt x="343012" y="767552"/>
                  <a:pt x="341983" y="764357"/>
                  <a:pt x="343174" y="762624"/>
                </a:cubicBezTo>
                <a:cubicBezTo>
                  <a:pt x="374307" y="716115"/>
                  <a:pt x="363911" y="670092"/>
                  <a:pt x="342145" y="624069"/>
                </a:cubicBezTo>
                <a:cubicBezTo>
                  <a:pt x="328284" y="594777"/>
                  <a:pt x="310254" y="567434"/>
                  <a:pt x="300183" y="536301"/>
                </a:cubicBezTo>
                <a:cubicBezTo>
                  <a:pt x="299588" y="534460"/>
                  <a:pt x="298234" y="531320"/>
                  <a:pt x="297205" y="531320"/>
                </a:cubicBezTo>
                <a:cubicBezTo>
                  <a:pt x="275169" y="531103"/>
                  <a:pt x="275169" y="531157"/>
                  <a:pt x="279717" y="506034"/>
                </a:cubicBezTo>
                <a:cubicBezTo>
                  <a:pt x="280637" y="500836"/>
                  <a:pt x="281558" y="495638"/>
                  <a:pt x="280150" y="489412"/>
                </a:cubicBezTo>
                <a:cubicBezTo>
                  <a:pt x="264231" y="503814"/>
                  <a:pt x="255622" y="521898"/>
                  <a:pt x="252915" y="543123"/>
                </a:cubicBezTo>
                <a:cubicBezTo>
                  <a:pt x="249288" y="571441"/>
                  <a:pt x="255568" y="598567"/>
                  <a:pt x="261633" y="626018"/>
                </a:cubicBezTo>
                <a:cubicBezTo>
                  <a:pt x="269917" y="663649"/>
                  <a:pt x="263744" y="697868"/>
                  <a:pt x="232124" y="725481"/>
                </a:cubicBezTo>
                <a:cubicBezTo>
                  <a:pt x="239271" y="695323"/>
                  <a:pt x="221566" y="677510"/>
                  <a:pt x="203319" y="659696"/>
                </a:cubicBezTo>
                <a:cubicBezTo>
                  <a:pt x="189512" y="646214"/>
                  <a:pt x="179008" y="630729"/>
                  <a:pt x="177059" y="610316"/>
                </a:cubicBezTo>
                <a:cubicBezTo>
                  <a:pt x="168396" y="630891"/>
                  <a:pt x="177005" y="650275"/>
                  <a:pt x="181661" y="669442"/>
                </a:cubicBezTo>
                <a:cubicBezTo>
                  <a:pt x="187455" y="693103"/>
                  <a:pt x="194439" y="716548"/>
                  <a:pt x="196334" y="740859"/>
                </a:cubicBezTo>
                <a:cubicBezTo>
                  <a:pt x="197904" y="761488"/>
                  <a:pt x="193681" y="780709"/>
                  <a:pt x="175055" y="793270"/>
                </a:cubicBezTo>
                <a:cubicBezTo>
                  <a:pt x="163902" y="800742"/>
                  <a:pt x="152152" y="806969"/>
                  <a:pt x="148633" y="783633"/>
                </a:cubicBezTo>
                <a:cubicBezTo>
                  <a:pt x="143435" y="792404"/>
                  <a:pt x="140403" y="799010"/>
                  <a:pt x="136017" y="804478"/>
                </a:cubicBezTo>
                <a:cubicBezTo>
                  <a:pt x="129791" y="812221"/>
                  <a:pt x="122319" y="820884"/>
                  <a:pt x="111490" y="818448"/>
                </a:cubicBezTo>
                <a:cubicBezTo>
                  <a:pt x="100715" y="816011"/>
                  <a:pt x="105859" y="804857"/>
                  <a:pt x="104234" y="797548"/>
                </a:cubicBezTo>
                <a:cubicBezTo>
                  <a:pt x="101419" y="784716"/>
                  <a:pt x="93676" y="774645"/>
                  <a:pt x="86529" y="764411"/>
                </a:cubicBezTo>
                <a:cubicBezTo>
                  <a:pt x="56966" y="722179"/>
                  <a:pt x="32710" y="677076"/>
                  <a:pt x="10023" y="630783"/>
                </a:cubicBezTo>
                <a:cubicBezTo>
                  <a:pt x="-2268" y="605768"/>
                  <a:pt x="-2105" y="582865"/>
                  <a:pt x="4338" y="557904"/>
                </a:cubicBezTo>
                <a:cubicBezTo>
                  <a:pt x="12135" y="527638"/>
                  <a:pt x="27512" y="501269"/>
                  <a:pt x="45758" y="476417"/>
                </a:cubicBezTo>
                <a:cubicBezTo>
                  <a:pt x="61244" y="455355"/>
                  <a:pt x="77216" y="434618"/>
                  <a:pt x="92918" y="413718"/>
                </a:cubicBezTo>
                <a:cubicBezTo>
                  <a:pt x="110407" y="390544"/>
                  <a:pt x="120857" y="365258"/>
                  <a:pt x="115334" y="335533"/>
                </a:cubicBezTo>
                <a:cubicBezTo>
                  <a:pt x="110948" y="312035"/>
                  <a:pt x="122156" y="309327"/>
                  <a:pt x="141432" y="314471"/>
                </a:cubicBezTo>
                <a:cubicBezTo>
                  <a:pt x="171590" y="322593"/>
                  <a:pt x="186534" y="340460"/>
                  <a:pt x="188429" y="372568"/>
                </a:cubicBezTo>
                <a:cubicBezTo>
                  <a:pt x="190324" y="404622"/>
                  <a:pt x="180903" y="435051"/>
                  <a:pt x="175326" y="466021"/>
                </a:cubicBezTo>
                <a:cubicBezTo>
                  <a:pt x="171807" y="485513"/>
                  <a:pt x="169695" y="504789"/>
                  <a:pt x="178088" y="525201"/>
                </a:cubicBezTo>
                <a:cubicBezTo>
                  <a:pt x="174676" y="455301"/>
                  <a:pt x="219725" y="407166"/>
                  <a:pt x="251020" y="352697"/>
                </a:cubicBezTo>
                <a:cubicBezTo>
                  <a:pt x="289896" y="285071"/>
                  <a:pt x="305002" y="215062"/>
                  <a:pt x="277822" y="137635"/>
                </a:cubicBezTo>
                <a:cubicBezTo>
                  <a:pt x="257409" y="79484"/>
                  <a:pt x="281774" y="24040"/>
                  <a:pt x="331696" y="0"/>
                </a:cubicBezTo>
                <a:cubicBezTo>
                  <a:pt x="332562" y="2328"/>
                  <a:pt x="334782" y="5144"/>
                  <a:pt x="334078" y="6822"/>
                </a:cubicBezTo>
                <a:cubicBezTo>
                  <a:pt x="309821" y="66489"/>
                  <a:pt x="330071" y="117981"/>
                  <a:pt x="363749" y="166711"/>
                </a:cubicBezTo>
                <a:cubicBezTo>
                  <a:pt x="383187" y="194920"/>
                  <a:pt x="403491" y="222534"/>
                  <a:pt x="423254" y="250581"/>
                </a:cubicBezTo>
                <a:cubicBezTo>
                  <a:pt x="459422" y="301910"/>
                  <a:pt x="479023" y="357408"/>
                  <a:pt x="466245" y="421082"/>
                </a:cubicBezTo>
                <a:cubicBezTo>
                  <a:pt x="465053" y="427037"/>
                  <a:pt x="462346" y="434618"/>
                  <a:pt x="469168" y="438299"/>
                </a:cubicBezTo>
                <a:cubicBezTo>
                  <a:pt x="477398" y="442793"/>
                  <a:pt x="482434" y="435105"/>
                  <a:pt x="487199" y="430178"/>
                </a:cubicBezTo>
                <a:cubicBezTo>
                  <a:pt x="498677" y="418266"/>
                  <a:pt x="505824" y="403755"/>
                  <a:pt x="510643" y="387999"/>
                </a:cubicBezTo>
                <a:cubicBezTo>
                  <a:pt x="514704" y="374625"/>
                  <a:pt x="519360" y="361414"/>
                  <a:pt x="526020" y="341164"/>
                </a:cubicBezTo>
                <a:cubicBezTo>
                  <a:pt x="558723" y="416642"/>
                  <a:pt x="609565" y="473277"/>
                  <a:pt x="635500" y="543881"/>
                </a:cubicBezTo>
                <a:cubicBezTo>
                  <a:pt x="669395" y="636197"/>
                  <a:pt x="647520" y="719092"/>
                  <a:pt x="594134" y="797169"/>
                </a:cubicBezTo>
                <a:cubicBezTo>
                  <a:pt x="579244" y="818935"/>
                  <a:pt x="558344" y="813791"/>
                  <a:pt x="537878" y="811354"/>
                </a:cubicBezTo>
                <a:cubicBezTo>
                  <a:pt x="531110" y="810543"/>
                  <a:pt x="529594" y="805074"/>
                  <a:pt x="530352" y="799226"/>
                </a:cubicBezTo>
                <a:cubicBezTo>
                  <a:pt x="531056" y="793866"/>
                  <a:pt x="531976" y="788506"/>
                  <a:pt x="533600" y="783362"/>
                </a:cubicBezTo>
                <a:cubicBezTo>
                  <a:pt x="550548" y="730138"/>
                  <a:pt x="533979" y="684169"/>
                  <a:pt x="501818" y="642424"/>
                </a:cubicBezTo>
                <a:cubicBezTo>
                  <a:pt x="486820" y="622986"/>
                  <a:pt x="471118" y="604523"/>
                  <a:pt x="465595" y="578588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657159F9-CD1B-4AD0-AC76-82A3E17479A6}"/>
              </a:ext>
            </a:extLst>
          </p:cNvPr>
          <p:cNvSpPr/>
          <p:nvPr/>
        </p:nvSpPr>
        <p:spPr>
          <a:xfrm>
            <a:off x="8017925" y="1892709"/>
            <a:ext cx="568288" cy="802923"/>
          </a:xfrm>
          <a:custGeom>
            <a:avLst/>
            <a:gdLst>
              <a:gd name="connsiteX0" fmla="*/ 280684 w 568288"/>
              <a:gd name="connsiteY0" fmla="*/ 520110 h 802923"/>
              <a:gd name="connsiteX1" fmla="*/ 240346 w 568288"/>
              <a:gd name="connsiteY1" fmla="*/ 799983 h 802923"/>
              <a:gd name="connsiteX2" fmla="*/ 109316 w 568288"/>
              <a:gd name="connsiteY2" fmla="*/ 713514 h 802923"/>
              <a:gd name="connsiteX3" fmla="*/ 155068 w 568288"/>
              <a:gd name="connsiteY3" fmla="*/ 783198 h 802923"/>
              <a:gd name="connsiteX4" fmla="*/ 3031 w 568288"/>
              <a:gd name="connsiteY4" fmla="*/ 638741 h 802923"/>
              <a:gd name="connsiteX5" fmla="*/ 108288 w 568288"/>
              <a:gd name="connsiteY5" fmla="*/ 419618 h 802923"/>
              <a:gd name="connsiteX6" fmla="*/ 147759 w 568288"/>
              <a:gd name="connsiteY6" fmla="*/ 553355 h 802923"/>
              <a:gd name="connsiteX7" fmla="*/ 140449 w 568288"/>
              <a:gd name="connsiteY7" fmla="*/ 400451 h 802923"/>
              <a:gd name="connsiteX8" fmla="*/ 259676 w 568288"/>
              <a:gd name="connsiteY8" fmla="*/ 234552 h 802923"/>
              <a:gd name="connsiteX9" fmla="*/ 329793 w 568288"/>
              <a:gd name="connsiteY9" fmla="*/ 82623 h 802923"/>
              <a:gd name="connsiteX10" fmla="*/ 376682 w 568288"/>
              <a:gd name="connsiteY10" fmla="*/ 134927 h 802923"/>
              <a:gd name="connsiteX11" fmla="*/ 383125 w 568288"/>
              <a:gd name="connsiteY11" fmla="*/ 298389 h 802923"/>
              <a:gd name="connsiteX12" fmla="*/ 369968 w 568288"/>
              <a:gd name="connsiteY12" fmla="*/ 394333 h 802923"/>
              <a:gd name="connsiteX13" fmla="*/ 397690 w 568288"/>
              <a:gd name="connsiteY13" fmla="*/ 458061 h 802923"/>
              <a:gd name="connsiteX14" fmla="*/ 393900 w 568288"/>
              <a:gd name="connsiteY14" fmla="*/ 434508 h 802923"/>
              <a:gd name="connsiteX15" fmla="*/ 413500 w 568288"/>
              <a:gd name="connsiteY15" fmla="*/ 324270 h 802923"/>
              <a:gd name="connsiteX16" fmla="*/ 457249 w 568288"/>
              <a:gd name="connsiteY16" fmla="*/ 265739 h 802923"/>
              <a:gd name="connsiteX17" fmla="*/ 419131 w 568288"/>
              <a:gd name="connsiteY17" fmla="*/ 16025 h 802923"/>
              <a:gd name="connsiteX18" fmla="*/ 407057 w 568288"/>
              <a:gd name="connsiteY18" fmla="*/ 323 h 802923"/>
              <a:gd name="connsiteX19" fmla="*/ 501268 w 568288"/>
              <a:gd name="connsiteY19" fmla="*/ 41094 h 802923"/>
              <a:gd name="connsiteX20" fmla="*/ 530290 w 568288"/>
              <a:gd name="connsiteY20" fmla="*/ 264494 h 802923"/>
              <a:gd name="connsiteX21" fmla="*/ 489736 w 568288"/>
              <a:gd name="connsiteY21" fmla="*/ 361738 h 802923"/>
              <a:gd name="connsiteX22" fmla="*/ 511231 w 568288"/>
              <a:gd name="connsiteY22" fmla="*/ 458277 h 802923"/>
              <a:gd name="connsiteX23" fmla="*/ 560178 w 568288"/>
              <a:gd name="connsiteY23" fmla="*/ 661048 h 802923"/>
              <a:gd name="connsiteX24" fmla="*/ 424275 w 568288"/>
              <a:gd name="connsiteY24" fmla="*/ 800849 h 802923"/>
              <a:gd name="connsiteX25" fmla="*/ 404729 w 568288"/>
              <a:gd name="connsiteY25" fmla="*/ 787854 h 802923"/>
              <a:gd name="connsiteX26" fmla="*/ 330063 w 568288"/>
              <a:gd name="connsiteY26" fmla="*/ 660777 h 802923"/>
              <a:gd name="connsiteX27" fmla="*/ 281983 w 568288"/>
              <a:gd name="connsiteY27" fmla="*/ 546912 h 802923"/>
              <a:gd name="connsiteX28" fmla="*/ 280684 w 568288"/>
              <a:gd name="connsiteY28" fmla="*/ 520273 h 80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8288" h="802923">
                <a:moveTo>
                  <a:pt x="280684" y="520110"/>
                </a:moveTo>
                <a:cubicBezTo>
                  <a:pt x="228434" y="607229"/>
                  <a:pt x="228705" y="701332"/>
                  <a:pt x="240346" y="799983"/>
                </a:cubicBezTo>
                <a:cubicBezTo>
                  <a:pt x="207155" y="753419"/>
                  <a:pt x="151549" y="743781"/>
                  <a:pt x="109316" y="713514"/>
                </a:cubicBezTo>
                <a:cubicBezTo>
                  <a:pt x="110002" y="726942"/>
                  <a:pt x="125253" y="750170"/>
                  <a:pt x="155068" y="783198"/>
                </a:cubicBezTo>
                <a:cubicBezTo>
                  <a:pt x="100491" y="779300"/>
                  <a:pt x="17758" y="700682"/>
                  <a:pt x="3031" y="638741"/>
                </a:cubicBezTo>
                <a:cubicBezTo>
                  <a:pt x="-13159" y="570627"/>
                  <a:pt x="37467" y="463421"/>
                  <a:pt x="108288" y="419618"/>
                </a:cubicBezTo>
                <a:cubicBezTo>
                  <a:pt x="103306" y="468456"/>
                  <a:pt x="97350" y="516807"/>
                  <a:pt x="147759" y="553355"/>
                </a:cubicBezTo>
                <a:cubicBezTo>
                  <a:pt x="131678" y="499860"/>
                  <a:pt x="129025" y="450047"/>
                  <a:pt x="140449" y="400451"/>
                </a:cubicBezTo>
                <a:cubicBezTo>
                  <a:pt x="157018" y="328872"/>
                  <a:pt x="192915" y="270829"/>
                  <a:pt x="259676" y="234552"/>
                </a:cubicBezTo>
                <a:cubicBezTo>
                  <a:pt x="319235" y="202174"/>
                  <a:pt x="342842" y="151765"/>
                  <a:pt x="329793" y="82623"/>
                </a:cubicBezTo>
                <a:cubicBezTo>
                  <a:pt x="352858" y="94860"/>
                  <a:pt x="366394" y="113539"/>
                  <a:pt x="376682" y="134927"/>
                </a:cubicBezTo>
                <a:cubicBezTo>
                  <a:pt x="402455" y="188367"/>
                  <a:pt x="400181" y="243161"/>
                  <a:pt x="383125" y="298389"/>
                </a:cubicBezTo>
                <a:cubicBezTo>
                  <a:pt x="373487" y="329684"/>
                  <a:pt x="367910" y="361413"/>
                  <a:pt x="369968" y="394333"/>
                </a:cubicBezTo>
                <a:cubicBezTo>
                  <a:pt x="371484" y="418589"/>
                  <a:pt x="379876" y="439543"/>
                  <a:pt x="397690" y="458061"/>
                </a:cubicBezTo>
                <a:cubicBezTo>
                  <a:pt x="402130" y="448098"/>
                  <a:pt x="395632" y="441601"/>
                  <a:pt x="393900" y="434508"/>
                </a:cubicBezTo>
                <a:cubicBezTo>
                  <a:pt x="384262" y="394766"/>
                  <a:pt x="387240" y="357677"/>
                  <a:pt x="413500" y="324270"/>
                </a:cubicBezTo>
                <a:cubicBezTo>
                  <a:pt x="428552" y="305103"/>
                  <a:pt x="443117" y="285611"/>
                  <a:pt x="457249" y="265739"/>
                </a:cubicBezTo>
                <a:cubicBezTo>
                  <a:pt x="515833" y="183494"/>
                  <a:pt x="499482" y="77371"/>
                  <a:pt x="419131" y="16025"/>
                </a:cubicBezTo>
                <a:cubicBezTo>
                  <a:pt x="414475" y="12452"/>
                  <a:pt x="407274" y="10827"/>
                  <a:pt x="407057" y="323"/>
                </a:cubicBezTo>
                <a:cubicBezTo>
                  <a:pt x="445933" y="-2384"/>
                  <a:pt x="477607" y="11964"/>
                  <a:pt x="501268" y="41094"/>
                </a:cubicBezTo>
                <a:cubicBezTo>
                  <a:pt x="556550" y="109154"/>
                  <a:pt x="563914" y="184794"/>
                  <a:pt x="530290" y="264494"/>
                </a:cubicBezTo>
                <a:cubicBezTo>
                  <a:pt x="516645" y="296873"/>
                  <a:pt x="499590" y="327735"/>
                  <a:pt x="489736" y="361738"/>
                </a:cubicBezTo>
                <a:cubicBezTo>
                  <a:pt x="479123" y="398177"/>
                  <a:pt x="481343" y="430122"/>
                  <a:pt x="511231" y="458277"/>
                </a:cubicBezTo>
                <a:cubicBezTo>
                  <a:pt x="571277" y="514750"/>
                  <a:pt x="576800" y="586870"/>
                  <a:pt x="560178" y="661048"/>
                </a:cubicBezTo>
                <a:cubicBezTo>
                  <a:pt x="543880" y="733548"/>
                  <a:pt x="489086" y="773181"/>
                  <a:pt x="424275" y="800849"/>
                </a:cubicBezTo>
                <a:cubicBezTo>
                  <a:pt x="411388" y="806372"/>
                  <a:pt x="406136" y="800470"/>
                  <a:pt x="404729" y="787854"/>
                </a:cubicBezTo>
                <a:cubicBezTo>
                  <a:pt x="398773" y="734414"/>
                  <a:pt x="371051" y="694022"/>
                  <a:pt x="330063" y="660777"/>
                </a:cubicBezTo>
                <a:cubicBezTo>
                  <a:pt x="294220" y="631702"/>
                  <a:pt x="286315" y="589794"/>
                  <a:pt x="281983" y="546912"/>
                </a:cubicBezTo>
                <a:cubicBezTo>
                  <a:pt x="281063" y="538086"/>
                  <a:pt x="281117" y="529152"/>
                  <a:pt x="280684" y="520273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CB7903D3-1A2F-428F-BE53-D8CB719FC0F7}"/>
              </a:ext>
            </a:extLst>
          </p:cNvPr>
          <p:cNvSpPr/>
          <p:nvPr/>
        </p:nvSpPr>
        <p:spPr>
          <a:xfrm>
            <a:off x="8237419" y="1844681"/>
            <a:ext cx="87295" cy="243481"/>
          </a:xfrm>
          <a:custGeom>
            <a:avLst/>
            <a:gdLst>
              <a:gd name="connsiteX0" fmla="*/ 68716 w 87295"/>
              <a:gd name="connsiteY0" fmla="*/ 54 h 243481"/>
              <a:gd name="connsiteX1" fmla="*/ 84039 w 87295"/>
              <a:gd name="connsiteY1" fmla="*/ 112241 h 243481"/>
              <a:gd name="connsiteX2" fmla="*/ 62056 w 87295"/>
              <a:gd name="connsiteY2" fmla="*/ 231468 h 243481"/>
              <a:gd name="connsiteX3" fmla="*/ 31898 w 87295"/>
              <a:gd name="connsiteY3" fmla="*/ 231901 h 243481"/>
              <a:gd name="connsiteX4" fmla="*/ 25996 w 87295"/>
              <a:gd name="connsiteY4" fmla="*/ 46997 h 243481"/>
              <a:gd name="connsiteX5" fmla="*/ 68716 w 87295"/>
              <a:gd name="connsiteY5" fmla="*/ 0 h 2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95" h="243481">
                <a:moveTo>
                  <a:pt x="68716" y="54"/>
                </a:moveTo>
                <a:cubicBezTo>
                  <a:pt x="62056" y="39904"/>
                  <a:pt x="77109" y="75423"/>
                  <a:pt x="84039" y="112241"/>
                </a:cubicBezTo>
                <a:cubicBezTo>
                  <a:pt x="91944" y="154366"/>
                  <a:pt x="85772" y="194595"/>
                  <a:pt x="62056" y="231468"/>
                </a:cubicBezTo>
                <a:cubicBezTo>
                  <a:pt x="51498" y="247873"/>
                  <a:pt x="43214" y="246953"/>
                  <a:pt x="31898" y="231901"/>
                </a:cubicBezTo>
                <a:cubicBezTo>
                  <a:pt x="-8061" y="178947"/>
                  <a:pt x="-10984" y="102441"/>
                  <a:pt x="25996" y="46997"/>
                </a:cubicBezTo>
                <a:cubicBezTo>
                  <a:pt x="37421" y="29888"/>
                  <a:pt x="49495" y="13265"/>
                  <a:pt x="68716" y="0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42F5679-15AF-4A20-AC9F-A2B1BD713D3E}"/>
              </a:ext>
            </a:extLst>
          </p:cNvPr>
          <p:cNvSpPr/>
          <p:nvPr/>
        </p:nvSpPr>
        <p:spPr>
          <a:xfrm>
            <a:off x="8097551" y="1911574"/>
            <a:ext cx="72304" cy="352997"/>
          </a:xfrm>
          <a:custGeom>
            <a:avLst/>
            <a:gdLst>
              <a:gd name="connsiteX0" fmla="*/ 45771 w 72304"/>
              <a:gd name="connsiteY0" fmla="*/ 352997 h 352997"/>
              <a:gd name="connsiteX1" fmla="*/ 7870 w 72304"/>
              <a:gd name="connsiteY1" fmla="*/ 167661 h 352997"/>
              <a:gd name="connsiteX2" fmla="*/ 29041 w 72304"/>
              <a:gd name="connsiteY2" fmla="*/ 22120 h 352997"/>
              <a:gd name="connsiteX3" fmla="*/ 33751 w 72304"/>
              <a:gd name="connsiteY3" fmla="*/ 462 h 352997"/>
              <a:gd name="connsiteX4" fmla="*/ 50428 w 72304"/>
              <a:gd name="connsiteY4" fmla="*/ 17735 h 352997"/>
              <a:gd name="connsiteX5" fmla="*/ 68296 w 72304"/>
              <a:gd name="connsiteY5" fmla="*/ 127106 h 352997"/>
              <a:gd name="connsiteX6" fmla="*/ 52377 w 72304"/>
              <a:gd name="connsiteY6" fmla="*/ 329931 h 352997"/>
              <a:gd name="connsiteX7" fmla="*/ 45771 w 72304"/>
              <a:gd name="connsiteY7" fmla="*/ 352997 h 35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4" h="352997">
                <a:moveTo>
                  <a:pt x="45771" y="352997"/>
                </a:moveTo>
                <a:cubicBezTo>
                  <a:pt x="6192" y="294629"/>
                  <a:pt x="-11459" y="233175"/>
                  <a:pt x="7870" y="167661"/>
                </a:cubicBezTo>
                <a:cubicBezTo>
                  <a:pt x="22056" y="119472"/>
                  <a:pt x="32993" y="72312"/>
                  <a:pt x="29041" y="22120"/>
                </a:cubicBezTo>
                <a:cubicBezTo>
                  <a:pt x="28445" y="14648"/>
                  <a:pt x="24763" y="2953"/>
                  <a:pt x="33751" y="462"/>
                </a:cubicBezTo>
                <a:cubicBezTo>
                  <a:pt x="44851" y="-2624"/>
                  <a:pt x="46800" y="10479"/>
                  <a:pt x="50428" y="17735"/>
                </a:cubicBezTo>
                <a:cubicBezTo>
                  <a:pt x="67646" y="52225"/>
                  <a:pt x="78637" y="88501"/>
                  <a:pt x="68296" y="127106"/>
                </a:cubicBezTo>
                <a:cubicBezTo>
                  <a:pt x="50482" y="193866"/>
                  <a:pt x="41440" y="261006"/>
                  <a:pt x="52377" y="329931"/>
                </a:cubicBezTo>
                <a:cubicBezTo>
                  <a:pt x="53298" y="335779"/>
                  <a:pt x="54705" y="342439"/>
                  <a:pt x="45771" y="352997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4BB84114-DC8A-419F-A43F-16E912901D92}"/>
              </a:ext>
            </a:extLst>
          </p:cNvPr>
          <p:cNvSpPr/>
          <p:nvPr/>
        </p:nvSpPr>
        <p:spPr>
          <a:xfrm>
            <a:off x="8073226" y="1043776"/>
            <a:ext cx="59372" cy="118630"/>
          </a:xfrm>
          <a:custGeom>
            <a:avLst/>
            <a:gdLst>
              <a:gd name="connsiteX0" fmla="*/ 39450 w 59372"/>
              <a:gd name="connsiteY0" fmla="*/ 118631 h 118630"/>
              <a:gd name="connsiteX1" fmla="*/ 18659 w 59372"/>
              <a:gd name="connsiteY1" fmla="*/ 83112 h 118630"/>
              <a:gd name="connsiteX2" fmla="*/ 30462 w 59372"/>
              <a:gd name="connsiteY2" fmla="*/ 0 h 118630"/>
              <a:gd name="connsiteX3" fmla="*/ 32412 w 59372"/>
              <a:gd name="connsiteY3" fmla="*/ 40500 h 118630"/>
              <a:gd name="connsiteX4" fmla="*/ 54990 w 59372"/>
              <a:gd name="connsiteY4" fmla="*/ 73799 h 118630"/>
              <a:gd name="connsiteX5" fmla="*/ 39450 w 59372"/>
              <a:gd name="connsiteY5" fmla="*/ 118631 h 11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2" h="118630">
                <a:moveTo>
                  <a:pt x="39450" y="118631"/>
                </a:moveTo>
                <a:cubicBezTo>
                  <a:pt x="37014" y="102008"/>
                  <a:pt x="28784" y="92533"/>
                  <a:pt x="18659" y="83112"/>
                </a:cubicBezTo>
                <a:cubicBezTo>
                  <a:pt x="-10038" y="56473"/>
                  <a:pt x="-5273" y="22470"/>
                  <a:pt x="30462" y="0"/>
                </a:cubicBezTo>
                <a:cubicBezTo>
                  <a:pt x="37664" y="13428"/>
                  <a:pt x="22287" y="27722"/>
                  <a:pt x="32412" y="40500"/>
                </a:cubicBezTo>
                <a:cubicBezTo>
                  <a:pt x="40750" y="51004"/>
                  <a:pt x="48817" y="61995"/>
                  <a:pt x="54990" y="73799"/>
                </a:cubicBezTo>
                <a:cubicBezTo>
                  <a:pt x="63707" y="90421"/>
                  <a:pt x="59863" y="104932"/>
                  <a:pt x="39450" y="118631"/>
                </a:cubicBezTo>
                <a:close/>
              </a:path>
            </a:pathLst>
          </a:custGeom>
          <a:solidFill>
            <a:srgbClr val="E8481E"/>
          </a:solidFill>
          <a:ln w="537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91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6" y="1119244"/>
            <a:ext cx="392327" cy="3934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5044" y="1172137"/>
            <a:ext cx="392326" cy="2876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084"/>
            <a:ext cx="234830" cy="530878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074" y="2740906"/>
            <a:ext cx="169234" cy="37701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327" y="3481353"/>
            <a:ext cx="348340" cy="3483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8952" y="2731869"/>
            <a:ext cx="345554" cy="34001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454" y="2700418"/>
            <a:ext cx="348340" cy="3473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066" y="1139165"/>
            <a:ext cx="353645" cy="3536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158" y="1139162"/>
            <a:ext cx="354116" cy="353645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02" y="3464164"/>
            <a:ext cx="384854" cy="382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3863" y="1103090"/>
            <a:ext cx="425513" cy="4257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200" y="1068358"/>
            <a:ext cx="354945" cy="49525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209" y="3450645"/>
            <a:ext cx="289318" cy="40975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0" y="2725644"/>
            <a:ext cx="411475" cy="352460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995" y="2658932"/>
            <a:ext cx="395467" cy="37019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291" y="3459990"/>
            <a:ext cx="381082" cy="3810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7594759" y="1154638"/>
            <a:ext cx="413846" cy="40952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304" y="1154688"/>
            <a:ext cx="408398" cy="41025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395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169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618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4844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3263512" y="1109209"/>
            <a:ext cx="453145" cy="46231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647" y="4064799"/>
            <a:ext cx="303084" cy="420145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468" y="1800742"/>
            <a:ext cx="483110" cy="480719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300025" y="4214052"/>
            <a:ext cx="371514" cy="331522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376" y="4126338"/>
            <a:ext cx="372374" cy="364342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219" y="4156906"/>
            <a:ext cx="352235" cy="356738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661" y="4173375"/>
            <a:ext cx="365173" cy="332641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104" y="4157565"/>
            <a:ext cx="309145" cy="365173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621" y="4140679"/>
            <a:ext cx="357056" cy="363367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05" y="4158468"/>
            <a:ext cx="365173" cy="363367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2940" y="4193354"/>
            <a:ext cx="362476" cy="283842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74" y="1891807"/>
            <a:ext cx="360473" cy="414673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271" y="1888741"/>
            <a:ext cx="416078" cy="415064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7" y="1891804"/>
            <a:ext cx="480674" cy="415064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4892" y="1867579"/>
            <a:ext cx="421832" cy="414443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788" y="1892621"/>
            <a:ext cx="407873" cy="41343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101" y="1867798"/>
            <a:ext cx="415064" cy="377994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390" y="1872412"/>
            <a:ext cx="415098" cy="414836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6854" y="1856427"/>
            <a:ext cx="418169" cy="413038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607" y="2599750"/>
            <a:ext cx="501776" cy="501776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08" y="2670643"/>
            <a:ext cx="394991" cy="394991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018" y="2726908"/>
            <a:ext cx="441258" cy="28442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248" y="2748295"/>
            <a:ext cx="338904" cy="317714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2871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30814" y="1242564"/>
            <a:ext cx="415369" cy="48917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3852" y="1253451"/>
            <a:ext cx="436306" cy="467405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837244" y="1242564"/>
            <a:ext cx="415369" cy="489178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5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5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157790" y="1269108"/>
            <a:ext cx="372243" cy="43609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483663" y="1253473"/>
            <a:ext cx="438507" cy="467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830038" y="4081220"/>
            <a:ext cx="429776" cy="4580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128998" y="4081220"/>
            <a:ext cx="429824" cy="4580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7114" y="4081220"/>
            <a:ext cx="429776" cy="4580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23610" y="4081220"/>
            <a:ext cx="429776" cy="4580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43359" y="4071913"/>
            <a:ext cx="431309" cy="46735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10762" y="4104105"/>
            <a:ext cx="404327" cy="435164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7851244" y="4063081"/>
            <a:ext cx="410809" cy="437834"/>
            <a:chOff x="-65145698" y="3727425"/>
            <a:chExt cx="317425" cy="317425"/>
          </a:xfrm>
          <a:solidFill>
            <a:srgbClr val="FFC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3983646" y="2777101"/>
            <a:ext cx="392722" cy="381049"/>
            <a:chOff x="-61354872" y="3751050"/>
            <a:chExt cx="316650" cy="288275"/>
          </a:xfrm>
          <a:solidFill>
            <a:srgbClr val="FFC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4578206" y="2751786"/>
            <a:ext cx="392722" cy="410230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7129908" y="2760803"/>
            <a:ext cx="359632" cy="371005"/>
            <a:chOff x="-59447249" y="3706150"/>
            <a:chExt cx="319000" cy="308775"/>
          </a:xfrm>
          <a:solidFill>
            <a:srgbClr val="FFC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6403361" y="1179744"/>
            <a:ext cx="515464" cy="543460"/>
            <a:chOff x="-64406128" y="3362225"/>
            <a:chExt cx="318225" cy="314800"/>
          </a:xfrm>
          <a:solidFill>
            <a:srgbClr val="FFC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5229430" y="2730653"/>
            <a:ext cx="395636" cy="417003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8473982" y="2073182"/>
            <a:ext cx="350615" cy="379385"/>
            <a:chOff x="-59400777" y="4084200"/>
            <a:chExt cx="311125" cy="315875"/>
          </a:xfrm>
          <a:solidFill>
            <a:srgbClr val="FFC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5866172" y="1210465"/>
            <a:ext cx="427655" cy="535502"/>
            <a:chOff x="-64022548" y="3727425"/>
            <a:chExt cx="270175" cy="317425"/>
          </a:xfrm>
          <a:solidFill>
            <a:srgbClr val="FFC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5943360" y="2730328"/>
            <a:ext cx="392722" cy="418424"/>
            <a:chOff x="-60255348" y="3733825"/>
            <a:chExt cx="316650" cy="316550"/>
          </a:xfrm>
          <a:solidFill>
            <a:srgbClr val="FFC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7068514" y="1223966"/>
            <a:ext cx="512948" cy="541661"/>
            <a:chOff x="-63679952" y="4093450"/>
            <a:chExt cx="320600" cy="317650"/>
          </a:xfrm>
          <a:solidFill>
            <a:srgbClr val="FFC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3207000" y="2729049"/>
            <a:ext cx="392722" cy="419614"/>
            <a:chOff x="-61783348" y="3743950"/>
            <a:chExt cx="316650" cy="317450"/>
          </a:xfrm>
          <a:solidFill>
            <a:srgbClr val="FFC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6560793" y="2788192"/>
            <a:ext cx="394675" cy="327979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7861869" y="2742725"/>
            <a:ext cx="359660" cy="378694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3835537" y="3466874"/>
            <a:ext cx="316940" cy="383374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5224091" y="3470533"/>
            <a:ext cx="364985" cy="360338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5924474" y="3439148"/>
            <a:ext cx="360199" cy="383861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8527357" y="2749005"/>
            <a:ext cx="259484" cy="362572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6584577" y="3481243"/>
            <a:ext cx="361144" cy="338831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3132425" y="3410438"/>
            <a:ext cx="360167" cy="381815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7136300" y="3419219"/>
            <a:ext cx="362117" cy="386946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7115014" y="3964607"/>
            <a:ext cx="532184" cy="52589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8485456" y="3337112"/>
            <a:ext cx="413317" cy="440507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4518523" y="3505291"/>
            <a:ext cx="362119" cy="384901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7861221" y="3405208"/>
            <a:ext cx="340018" cy="360338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7780310" y="1954634"/>
            <a:ext cx="472761" cy="502505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3787014" y="1990792"/>
            <a:ext cx="470254" cy="502505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7125163" y="1994959"/>
            <a:ext cx="304734" cy="502505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4513656" y="1981621"/>
            <a:ext cx="470215" cy="499832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5183239" y="1990100"/>
            <a:ext cx="471488" cy="504286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3128998" y="2001747"/>
            <a:ext cx="471488" cy="502505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5894684" y="1990459"/>
            <a:ext cx="441401" cy="500426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6451688" y="1990294"/>
            <a:ext cx="479009" cy="501146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8538100" y="4166374"/>
            <a:ext cx="327902" cy="324128"/>
            <a:chOff x="-62511899" y="4129100"/>
            <a:chExt cx="304050" cy="282000"/>
          </a:xfrm>
          <a:solidFill>
            <a:srgbClr val="FFC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7809760" y="1314248"/>
            <a:ext cx="445471" cy="475979"/>
            <a:chOff x="-64044599" y="3360375"/>
            <a:chExt cx="315850" cy="316650"/>
          </a:xfrm>
          <a:solidFill>
            <a:srgbClr val="FFC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93672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767" y="124918"/>
            <a:ext cx="8679145" cy="543138"/>
          </a:xfrm>
        </p:spPr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362" y="3369454"/>
            <a:ext cx="187265" cy="58317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581" y="3436780"/>
            <a:ext cx="449249" cy="44851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057" y="3485968"/>
            <a:ext cx="433858" cy="35015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3974" y="4386955"/>
            <a:ext cx="498049" cy="36499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9105" y="3416872"/>
            <a:ext cx="488339" cy="488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368" y="4227211"/>
            <a:ext cx="411458" cy="52911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393" y="4354975"/>
            <a:ext cx="431002" cy="426487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722" y="4275540"/>
            <a:ext cx="296527" cy="42839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850" y="4307240"/>
            <a:ext cx="386879" cy="428392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0889" y="4333560"/>
            <a:ext cx="423962" cy="434692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755" y="3514754"/>
            <a:ext cx="521420" cy="3531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991" y="4161067"/>
            <a:ext cx="268262" cy="65733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233" y="4333559"/>
            <a:ext cx="491538" cy="38861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51" y="4314125"/>
            <a:ext cx="404673" cy="4080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3778" y="3429265"/>
            <a:ext cx="385325" cy="463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0737" y="926629"/>
            <a:ext cx="425105" cy="424814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4915" y="1728621"/>
            <a:ext cx="414029" cy="412930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98" y="3482947"/>
            <a:ext cx="381608" cy="422264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1021" y="986194"/>
            <a:ext cx="373534" cy="372798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325" y="2558383"/>
            <a:ext cx="453622" cy="454322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288" y="935401"/>
            <a:ext cx="374932" cy="450383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593" y="908610"/>
            <a:ext cx="450382" cy="450383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757" y="916502"/>
            <a:ext cx="455250" cy="449147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36" y="917036"/>
            <a:ext cx="435740" cy="450383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4911" y="916502"/>
            <a:ext cx="428477" cy="451001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50" y="917036"/>
            <a:ext cx="423572" cy="450383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08" y="916711"/>
            <a:ext cx="456449" cy="451040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490" y="1679674"/>
            <a:ext cx="498565" cy="496346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24" y="1707980"/>
            <a:ext cx="445175" cy="44635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57" y="1706467"/>
            <a:ext cx="460793" cy="449186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293" y="1706675"/>
            <a:ext cx="449987" cy="448765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978" y="1725860"/>
            <a:ext cx="446359" cy="447581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618" y="1700295"/>
            <a:ext cx="445175" cy="445138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603" y="1708032"/>
            <a:ext cx="469232" cy="446054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162" y="1707315"/>
            <a:ext cx="446359" cy="445175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97" y="2577099"/>
            <a:ext cx="450994" cy="46313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sp>
        <p:nvSpPr>
          <p:cNvPr id="356" name="Google Shape;5955;p86"/>
          <p:cNvSpPr/>
          <p:nvPr/>
        </p:nvSpPr>
        <p:spPr>
          <a:xfrm>
            <a:off x="4879350" y="2649490"/>
            <a:ext cx="458966" cy="39073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753" y="2589236"/>
            <a:ext cx="461248" cy="461965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612" y="2571609"/>
            <a:ext cx="465778" cy="464263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21" y="3495211"/>
            <a:ext cx="406254" cy="408877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177" y="2583012"/>
            <a:ext cx="272894" cy="461965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126" y="2604496"/>
            <a:ext cx="454400" cy="462548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099" y="2576279"/>
            <a:ext cx="456683" cy="464263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756" y="3523466"/>
            <a:ext cx="492321" cy="387905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8079" y="2595844"/>
            <a:ext cx="556409" cy="457334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2365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3679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rgbClr val="080808"/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dirty="0" err="1">
                <a:solidFill>
                  <a:srgbClr val="080808"/>
                </a:solidFill>
              </a:rPr>
              <a:t>Slidesppt</a:t>
            </a:r>
            <a:r>
              <a:rPr lang="en-US" sz="900" dirty="0">
                <a:solidFill>
                  <a:srgbClr val="080808"/>
                </a:solidFill>
              </a:rPr>
              <a:t> in your presentation. Visit </a:t>
            </a:r>
            <a:r>
              <a:rPr lang="en-US" sz="900" u="sng" dirty="0">
                <a:solidFill>
                  <a:srgbClr val="ED694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900" dirty="0">
                <a:solidFill>
                  <a:srgbClr val="080808"/>
                </a:solidFill>
                <a:latin typeface="Barlow" pitchFamily="2" charset="77"/>
              </a:rPr>
            </a:br>
            <a:endParaRPr lang="en" sz="900" dirty="0">
              <a:solidFill>
                <a:srgbClr val="080808"/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8080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2645505" y="937482"/>
            <a:ext cx="3941000" cy="3941000"/>
          </a:xfrm>
          <a:prstGeom prst="ellipse">
            <a:avLst/>
          </a:prstGeom>
          <a:noFill/>
          <a:ln w="38100">
            <a:solidFill>
              <a:srgbClr val="F28B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76"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 idx="4294967295"/>
          </p:nvPr>
        </p:nvSpPr>
        <p:spPr>
          <a:xfrm rot="20556658">
            <a:off x="501069" y="1677154"/>
            <a:ext cx="2509843" cy="1046693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/>
          <a:p>
            <a:r>
              <a:rPr lang="en" sz="6208" dirty="0">
                <a:solidFill>
                  <a:srgbClr val="E9453B"/>
                </a:solidFill>
              </a:rPr>
              <a:t>Fire!</a:t>
            </a:r>
            <a:endParaRPr sz="6208" dirty="0">
              <a:solidFill>
                <a:srgbClr val="E9453B"/>
              </a:solidFill>
            </a:endParaRPr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4294967295"/>
          </p:nvPr>
        </p:nvSpPr>
        <p:spPr>
          <a:xfrm>
            <a:off x="3320765" y="3837257"/>
            <a:ext cx="24638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/>
          <a:p>
            <a:pPr marL="0" indent="0" algn="ctr">
              <a:spcAft>
                <a:spcPts val="1185"/>
              </a:spcAft>
              <a:buNone/>
            </a:pPr>
            <a:r>
              <a:rPr lang="en" sz="1100" dirty="0">
                <a:solidFill>
                  <a:srgbClr val="080808"/>
                </a:solidFill>
              </a:rPr>
              <a:t>It could be the part of the presentation where you can introduce yourself, write your email</a:t>
            </a:r>
            <a:endParaRPr sz="1100" dirty="0">
              <a:solidFill>
                <a:srgbClr val="080808"/>
              </a:solidFill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402015" y="349501"/>
            <a:ext cx="2762513" cy="55553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860085" latinLnBrk="1"/>
            <a:r>
              <a:rPr lang="en-US" sz="3010" b="1" noProof="1">
                <a:solidFill>
                  <a:srgbClr val="080808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4" name="Google Shape;592;p31"/>
          <p:cNvSpPr txBox="1">
            <a:spLocks/>
          </p:cNvSpPr>
          <p:nvPr/>
        </p:nvSpPr>
        <p:spPr>
          <a:xfrm rot="2700000">
            <a:off x="6124548" y="1879036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dirty="0">
                <a:solidFill>
                  <a:srgbClr val="E9453B"/>
                </a:solidFill>
              </a:rPr>
              <a:t>Fire!</a:t>
            </a:r>
          </a:p>
        </p:txBody>
      </p:sp>
      <p:sp>
        <p:nvSpPr>
          <p:cNvPr id="15" name="Google Shape;592;p31"/>
          <p:cNvSpPr txBox="1">
            <a:spLocks/>
          </p:cNvSpPr>
          <p:nvPr/>
        </p:nvSpPr>
        <p:spPr>
          <a:xfrm rot="1091175">
            <a:off x="83260" y="3729629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dirty="0">
                <a:solidFill>
                  <a:srgbClr val="E9453B"/>
                </a:solidFill>
              </a:rPr>
              <a:t>Fire!</a:t>
            </a:r>
          </a:p>
        </p:txBody>
      </p:sp>
      <p:sp>
        <p:nvSpPr>
          <p:cNvPr id="16" name="Google Shape;592;p31"/>
          <p:cNvSpPr txBox="1">
            <a:spLocks/>
          </p:cNvSpPr>
          <p:nvPr/>
        </p:nvSpPr>
        <p:spPr>
          <a:xfrm rot="20163378">
            <a:off x="6476460" y="3658080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dirty="0">
                <a:solidFill>
                  <a:srgbClr val="E9453B"/>
                </a:solidFill>
              </a:rPr>
              <a:t>Fire!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5FC8FF6-5C25-4FB4-ABAA-9CADED6AD5B7}"/>
              </a:ext>
            </a:extLst>
          </p:cNvPr>
          <p:cNvSpPr/>
          <p:nvPr/>
        </p:nvSpPr>
        <p:spPr>
          <a:xfrm>
            <a:off x="3041451" y="618085"/>
            <a:ext cx="3099861" cy="309986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2E4881F-45B9-4763-B9E5-8CCA7912A02E}"/>
              </a:ext>
            </a:extLst>
          </p:cNvPr>
          <p:cNvGrpSpPr/>
          <p:nvPr/>
        </p:nvGrpSpPr>
        <p:grpSpPr>
          <a:xfrm>
            <a:off x="8487227" y="56025"/>
            <a:ext cx="509516" cy="881457"/>
            <a:chOff x="8105853" y="140519"/>
            <a:chExt cx="779950" cy="1349305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41EB8F9-9F67-4711-902A-817B271E1EA9}"/>
                </a:ext>
              </a:extLst>
            </p:cNvPr>
            <p:cNvSpPr/>
            <p:nvPr/>
          </p:nvSpPr>
          <p:spPr>
            <a:xfrm>
              <a:off x="8238839" y="140519"/>
              <a:ext cx="646964" cy="1349305"/>
            </a:xfrm>
            <a:custGeom>
              <a:avLst/>
              <a:gdLst>
                <a:gd name="connsiteX0" fmla="*/ 321647 w 646964"/>
                <a:gd name="connsiteY0" fmla="*/ 616 h 1349305"/>
                <a:gd name="connsiteX1" fmla="*/ 340412 w 646964"/>
                <a:gd name="connsiteY1" fmla="*/ 11474 h 1349305"/>
                <a:gd name="connsiteX2" fmla="*/ 533483 w 646964"/>
                <a:gd name="connsiteY2" fmla="*/ 518490 h 1349305"/>
                <a:gd name="connsiteX3" fmla="*/ 463951 w 646964"/>
                <a:gd name="connsiteY3" fmla="*/ 858628 h 1349305"/>
                <a:gd name="connsiteX4" fmla="*/ 407563 w 646964"/>
                <a:gd name="connsiteY4" fmla="*/ 968737 h 1349305"/>
                <a:gd name="connsiteX5" fmla="*/ 412897 w 646964"/>
                <a:gd name="connsiteY5" fmla="*/ 1082275 h 1349305"/>
                <a:gd name="connsiteX6" fmla="*/ 507861 w 646964"/>
                <a:gd name="connsiteY6" fmla="*/ 1114279 h 1349305"/>
                <a:gd name="connsiteX7" fmla="*/ 641021 w 646964"/>
                <a:gd name="connsiteY7" fmla="*/ 1026173 h 1349305"/>
                <a:gd name="connsiteX8" fmla="*/ 631781 w 646964"/>
                <a:gd name="connsiteY8" fmla="*/ 1115136 h 1349305"/>
                <a:gd name="connsiteX9" fmla="*/ 395276 w 646964"/>
                <a:gd name="connsiteY9" fmla="*/ 1338878 h 1349305"/>
                <a:gd name="connsiteX10" fmla="*/ 360128 w 646964"/>
                <a:gd name="connsiteY10" fmla="*/ 1340783 h 1349305"/>
                <a:gd name="connsiteX11" fmla="*/ 373844 w 646964"/>
                <a:gd name="connsiteY11" fmla="*/ 1309732 h 1349305"/>
                <a:gd name="connsiteX12" fmla="*/ 410611 w 646964"/>
                <a:gd name="connsiteY12" fmla="*/ 1220864 h 1349305"/>
                <a:gd name="connsiteX13" fmla="*/ 386798 w 646964"/>
                <a:gd name="connsiteY13" fmla="*/ 1217435 h 1349305"/>
                <a:gd name="connsiteX14" fmla="*/ 211919 w 646964"/>
                <a:gd name="connsiteY14" fmla="*/ 1116470 h 1349305"/>
                <a:gd name="connsiteX15" fmla="*/ 217730 w 646964"/>
                <a:gd name="connsiteY15" fmla="*/ 896061 h 1349305"/>
                <a:gd name="connsiteX16" fmla="*/ 114955 w 646964"/>
                <a:gd name="connsiteY16" fmla="*/ 1134567 h 1349305"/>
                <a:gd name="connsiteX17" fmla="*/ 232779 w 646964"/>
                <a:gd name="connsiteY17" fmla="*/ 1348880 h 1349305"/>
                <a:gd name="connsiteX18" fmla="*/ 78760 w 646964"/>
                <a:gd name="connsiteY18" fmla="*/ 1286777 h 1349305"/>
                <a:gd name="connsiteX19" fmla="*/ 13609 w 646964"/>
                <a:gd name="connsiteY19" fmla="*/ 983691 h 1349305"/>
                <a:gd name="connsiteX20" fmla="*/ 142768 w 646964"/>
                <a:gd name="connsiteY20" fmla="*/ 719468 h 1349305"/>
                <a:gd name="connsiteX21" fmla="*/ 246971 w 646964"/>
                <a:gd name="connsiteY21" fmla="*/ 543350 h 1349305"/>
                <a:gd name="connsiteX22" fmla="*/ 318790 w 646964"/>
                <a:gd name="connsiteY22" fmla="*/ 22237 h 1349305"/>
                <a:gd name="connsiteX23" fmla="*/ 321647 w 646964"/>
                <a:gd name="connsiteY23" fmla="*/ 520 h 13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964" h="1349305">
                  <a:moveTo>
                    <a:pt x="321647" y="616"/>
                  </a:moveTo>
                  <a:cubicBezTo>
                    <a:pt x="331458" y="-2147"/>
                    <a:pt x="336697" y="4902"/>
                    <a:pt x="340412" y="11474"/>
                  </a:cubicBezTo>
                  <a:cubicBezTo>
                    <a:pt x="430042" y="170827"/>
                    <a:pt x="518339" y="330847"/>
                    <a:pt x="533483" y="518490"/>
                  </a:cubicBezTo>
                  <a:cubicBezTo>
                    <a:pt x="543199" y="638505"/>
                    <a:pt x="520434" y="751948"/>
                    <a:pt x="463951" y="858628"/>
                  </a:cubicBezTo>
                  <a:cubicBezTo>
                    <a:pt x="444615" y="895109"/>
                    <a:pt x="425089" y="931494"/>
                    <a:pt x="407563" y="968737"/>
                  </a:cubicBezTo>
                  <a:cubicBezTo>
                    <a:pt x="389561" y="1006932"/>
                    <a:pt x="388703" y="1046461"/>
                    <a:pt x="412897" y="1082275"/>
                  </a:cubicBezTo>
                  <a:cubicBezTo>
                    <a:pt x="435566" y="1115803"/>
                    <a:pt x="466523" y="1127804"/>
                    <a:pt x="507861" y="1114279"/>
                  </a:cubicBezTo>
                  <a:cubicBezTo>
                    <a:pt x="559106" y="1097515"/>
                    <a:pt x="594634" y="1057891"/>
                    <a:pt x="641021" y="1026173"/>
                  </a:cubicBezTo>
                  <a:cubicBezTo>
                    <a:pt x="653689" y="1060367"/>
                    <a:pt x="643973" y="1089038"/>
                    <a:pt x="631781" y="1115136"/>
                  </a:cubicBezTo>
                  <a:cubicBezTo>
                    <a:pt x="582537" y="1220483"/>
                    <a:pt x="500622" y="1292492"/>
                    <a:pt x="395276" y="1338878"/>
                  </a:cubicBezTo>
                  <a:cubicBezTo>
                    <a:pt x="384227" y="1343736"/>
                    <a:pt x="369368" y="1352785"/>
                    <a:pt x="360128" y="1340783"/>
                  </a:cubicBezTo>
                  <a:cubicBezTo>
                    <a:pt x="349460" y="1326972"/>
                    <a:pt x="366986" y="1318971"/>
                    <a:pt x="373844" y="1309732"/>
                  </a:cubicBezTo>
                  <a:cubicBezTo>
                    <a:pt x="394037" y="1282395"/>
                    <a:pt x="406991" y="1252677"/>
                    <a:pt x="410611" y="1220864"/>
                  </a:cubicBezTo>
                  <a:cubicBezTo>
                    <a:pt x="401467" y="1210481"/>
                    <a:pt x="393942" y="1214863"/>
                    <a:pt x="386798" y="1217435"/>
                  </a:cubicBezTo>
                  <a:cubicBezTo>
                    <a:pt x="297835" y="1249820"/>
                    <a:pt x="230874" y="1210767"/>
                    <a:pt x="211919" y="1116470"/>
                  </a:cubicBezTo>
                  <a:cubicBezTo>
                    <a:pt x="197632" y="1045318"/>
                    <a:pt x="212586" y="975023"/>
                    <a:pt x="217730" y="896061"/>
                  </a:cubicBezTo>
                  <a:cubicBezTo>
                    <a:pt x="163056" y="972547"/>
                    <a:pt x="123337" y="1046937"/>
                    <a:pt x="114955" y="1134567"/>
                  </a:cubicBezTo>
                  <a:cubicBezTo>
                    <a:pt x="105811" y="1230674"/>
                    <a:pt x="159722" y="1294301"/>
                    <a:pt x="232779" y="1348880"/>
                  </a:cubicBezTo>
                  <a:cubicBezTo>
                    <a:pt x="168676" y="1352594"/>
                    <a:pt x="117812" y="1332020"/>
                    <a:pt x="78760" y="1286777"/>
                  </a:cubicBezTo>
                  <a:cubicBezTo>
                    <a:pt x="2084" y="1198004"/>
                    <a:pt x="-16300" y="1095134"/>
                    <a:pt x="13609" y="983691"/>
                  </a:cubicBezTo>
                  <a:cubicBezTo>
                    <a:pt x="39422" y="887584"/>
                    <a:pt x="91714" y="803669"/>
                    <a:pt x="142768" y="719468"/>
                  </a:cubicBezTo>
                  <a:cubicBezTo>
                    <a:pt x="178106" y="661175"/>
                    <a:pt x="212396" y="602215"/>
                    <a:pt x="246971" y="543350"/>
                  </a:cubicBezTo>
                  <a:cubicBezTo>
                    <a:pt x="343364" y="379615"/>
                    <a:pt x="348032" y="203212"/>
                    <a:pt x="318790" y="22237"/>
                  </a:cubicBezTo>
                  <a:cubicBezTo>
                    <a:pt x="317552" y="14522"/>
                    <a:pt x="314218" y="6997"/>
                    <a:pt x="321647" y="52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2B4FA2B-1802-40FB-AD5F-CEE4C26A6785}"/>
                </a:ext>
              </a:extLst>
            </p:cNvPr>
            <p:cNvSpPr/>
            <p:nvPr/>
          </p:nvSpPr>
          <p:spPr>
            <a:xfrm>
              <a:off x="8105853" y="589762"/>
              <a:ext cx="278884" cy="802957"/>
            </a:xfrm>
            <a:custGeom>
              <a:avLst/>
              <a:gdLst>
                <a:gd name="connsiteX0" fmla="*/ 264610 w 278884"/>
                <a:gd name="connsiteY0" fmla="*/ 0 h 802957"/>
                <a:gd name="connsiteX1" fmla="*/ 247370 w 278884"/>
                <a:gd name="connsiteY1" fmla="*/ 226409 h 802957"/>
                <a:gd name="connsiteX2" fmla="*/ 130879 w 278884"/>
                <a:gd name="connsiteY2" fmla="*/ 465391 h 802957"/>
                <a:gd name="connsiteX3" fmla="*/ 120878 w 278884"/>
                <a:gd name="connsiteY3" fmla="*/ 775049 h 802957"/>
                <a:gd name="connsiteX4" fmla="*/ 121164 w 278884"/>
                <a:gd name="connsiteY4" fmla="*/ 802958 h 802957"/>
                <a:gd name="connsiteX5" fmla="*/ 86588 w 278884"/>
                <a:gd name="connsiteY5" fmla="*/ 753713 h 802957"/>
                <a:gd name="connsiteX6" fmla="*/ 55727 w 278884"/>
                <a:gd name="connsiteY6" fmla="*/ 700278 h 802957"/>
                <a:gd name="connsiteX7" fmla="*/ 90017 w 278884"/>
                <a:gd name="connsiteY7" fmla="*/ 307562 h 802957"/>
                <a:gd name="connsiteX8" fmla="*/ 248037 w 278884"/>
                <a:gd name="connsiteY8" fmla="*/ 38005 h 802957"/>
                <a:gd name="connsiteX9" fmla="*/ 264610 w 278884"/>
                <a:gd name="connsiteY9" fmla="*/ 0 h 8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884" h="802957">
                  <a:moveTo>
                    <a:pt x="264610" y="0"/>
                  </a:moveTo>
                  <a:cubicBezTo>
                    <a:pt x="293376" y="80010"/>
                    <a:pt x="274040" y="154019"/>
                    <a:pt x="247370" y="226409"/>
                  </a:cubicBezTo>
                  <a:cubicBezTo>
                    <a:pt x="216604" y="309848"/>
                    <a:pt x="175075" y="388620"/>
                    <a:pt x="130879" y="465391"/>
                  </a:cubicBezTo>
                  <a:cubicBezTo>
                    <a:pt x="71634" y="568166"/>
                    <a:pt x="76491" y="670370"/>
                    <a:pt x="120878" y="775049"/>
                  </a:cubicBezTo>
                  <a:cubicBezTo>
                    <a:pt x="123926" y="782193"/>
                    <a:pt x="126402" y="789432"/>
                    <a:pt x="121164" y="802958"/>
                  </a:cubicBezTo>
                  <a:cubicBezTo>
                    <a:pt x="109543" y="786575"/>
                    <a:pt x="97351" y="770573"/>
                    <a:pt x="86588" y="753713"/>
                  </a:cubicBezTo>
                  <a:cubicBezTo>
                    <a:pt x="75539" y="736378"/>
                    <a:pt x="65823" y="718185"/>
                    <a:pt x="55727" y="700278"/>
                  </a:cubicBezTo>
                  <a:cubicBezTo>
                    <a:pt x="-28474" y="551593"/>
                    <a:pt x="-17425" y="438626"/>
                    <a:pt x="90017" y="307562"/>
                  </a:cubicBezTo>
                  <a:cubicBezTo>
                    <a:pt x="156597" y="226314"/>
                    <a:pt x="208222" y="135350"/>
                    <a:pt x="248037" y="38005"/>
                  </a:cubicBezTo>
                  <a:cubicBezTo>
                    <a:pt x="253275" y="25241"/>
                    <a:pt x="259086" y="12668"/>
                    <a:pt x="264610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54DFC8E-9E75-4F69-A6C1-D3A80C206C11}"/>
                </a:ext>
              </a:extLst>
            </p:cNvPr>
            <p:cNvSpPr/>
            <p:nvPr/>
          </p:nvSpPr>
          <p:spPr>
            <a:xfrm>
              <a:off x="8686884" y="745496"/>
              <a:ext cx="181878" cy="437388"/>
            </a:xfrm>
            <a:custGeom>
              <a:avLst/>
              <a:gdLst>
                <a:gd name="connsiteX0" fmla="*/ 115062 w 181878"/>
                <a:gd name="connsiteY0" fmla="*/ 0 h 437388"/>
                <a:gd name="connsiteX1" fmla="*/ 0 w 181878"/>
                <a:gd name="connsiteY1" fmla="*/ 437388 h 437388"/>
                <a:gd name="connsiteX2" fmla="*/ 114205 w 181878"/>
                <a:gd name="connsiteY2" fmla="*/ 230029 h 437388"/>
                <a:gd name="connsiteX3" fmla="*/ 115062 w 181878"/>
                <a:gd name="connsiteY3" fmla="*/ 0 h 43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78" h="437388">
                  <a:moveTo>
                    <a:pt x="115062" y="0"/>
                  </a:moveTo>
                  <a:cubicBezTo>
                    <a:pt x="233648" y="184499"/>
                    <a:pt x="193834" y="388239"/>
                    <a:pt x="0" y="437388"/>
                  </a:cubicBezTo>
                  <a:cubicBezTo>
                    <a:pt x="55245" y="371094"/>
                    <a:pt x="109728" y="311658"/>
                    <a:pt x="114205" y="230029"/>
                  </a:cubicBezTo>
                  <a:cubicBezTo>
                    <a:pt x="118396" y="153543"/>
                    <a:pt x="115062" y="76676"/>
                    <a:pt x="115062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5BABC3-3472-4C2C-9F89-9F3B68246E48}"/>
              </a:ext>
            </a:extLst>
          </p:cNvPr>
          <p:cNvSpPr/>
          <p:nvPr/>
        </p:nvSpPr>
        <p:spPr>
          <a:xfrm>
            <a:off x="0" y="228599"/>
            <a:ext cx="8394700" cy="177801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datos 2">
            <a:extLst>
              <a:ext uri="{FF2B5EF4-FFF2-40B4-BE49-F238E27FC236}">
                <a16:creationId xmlns:a16="http://schemas.microsoft.com/office/drawing/2014/main" id="{84F3A737-396D-4F77-BAAD-2F76C5399466}"/>
              </a:ext>
            </a:extLst>
          </p:cNvPr>
          <p:cNvSpPr/>
          <p:nvPr/>
        </p:nvSpPr>
        <p:spPr>
          <a:xfrm>
            <a:off x="6001530" y="-1"/>
            <a:ext cx="2845075" cy="5087927"/>
          </a:xfrm>
          <a:prstGeom prst="flowChartInputOutput">
            <a:avLst/>
          </a:prstGeom>
          <a:solidFill>
            <a:srgbClr val="E2E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D3A2AFC-1B8D-4BED-ADB3-68A5D08DAC0E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765" name="Google Shape;765;p17"/>
          <p:cNvSpPr txBox="1">
            <a:spLocks noGrp="1"/>
          </p:cNvSpPr>
          <p:nvPr>
            <p:ph type="title"/>
          </p:nvPr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Fire Infographics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73" name="Google Shape;1173;p17"/>
          <p:cNvSpPr/>
          <p:nvPr/>
        </p:nvSpPr>
        <p:spPr>
          <a:xfrm>
            <a:off x="1541225" y="19762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7"/>
          <p:cNvSpPr/>
          <p:nvPr/>
        </p:nvSpPr>
        <p:spPr>
          <a:xfrm>
            <a:off x="1636350" y="2045957"/>
            <a:ext cx="957000" cy="76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7"/>
          <p:cNvSpPr/>
          <p:nvPr/>
        </p:nvSpPr>
        <p:spPr>
          <a:xfrm>
            <a:off x="1541250" y="32365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7"/>
          <p:cNvSpPr/>
          <p:nvPr/>
        </p:nvSpPr>
        <p:spPr>
          <a:xfrm>
            <a:off x="1636375" y="3306257"/>
            <a:ext cx="715800" cy="7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7"/>
          <p:cNvSpPr/>
          <p:nvPr/>
        </p:nvSpPr>
        <p:spPr>
          <a:xfrm>
            <a:off x="1541225" y="4497475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7"/>
          <p:cNvSpPr/>
          <p:nvPr/>
        </p:nvSpPr>
        <p:spPr>
          <a:xfrm>
            <a:off x="1636350" y="4567169"/>
            <a:ext cx="482100" cy="76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17"/>
          <p:cNvGrpSpPr/>
          <p:nvPr/>
        </p:nvGrpSpPr>
        <p:grpSpPr>
          <a:xfrm>
            <a:off x="780725" y="1067225"/>
            <a:ext cx="2005500" cy="1124738"/>
            <a:chOff x="780725" y="1067225"/>
            <a:chExt cx="2005500" cy="1124738"/>
          </a:xfrm>
        </p:grpSpPr>
        <p:sp>
          <p:nvSpPr>
            <p:cNvPr id="1180" name="Google Shape;1180;p17"/>
            <p:cNvSpPr txBox="1"/>
            <p:nvPr/>
          </p:nvSpPr>
          <p:spPr>
            <a:xfrm>
              <a:off x="1300325" y="10672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1" name="Google Shape;1181;p17"/>
            <p:cNvSpPr txBox="1"/>
            <p:nvPr/>
          </p:nvSpPr>
          <p:spPr>
            <a:xfrm>
              <a:off x="780725" y="1408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2" name="Google Shape;1182;p17"/>
            <p:cNvSpPr txBox="1"/>
            <p:nvPr/>
          </p:nvSpPr>
          <p:spPr>
            <a:xfrm>
              <a:off x="825425" y="1860163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3" name="Google Shape;1183;p17"/>
          <p:cNvGrpSpPr/>
          <p:nvPr/>
        </p:nvGrpSpPr>
        <p:grpSpPr>
          <a:xfrm>
            <a:off x="780725" y="2326823"/>
            <a:ext cx="2005500" cy="1139513"/>
            <a:chOff x="780725" y="2326823"/>
            <a:chExt cx="2005500" cy="1139513"/>
          </a:xfrm>
        </p:grpSpPr>
        <p:sp>
          <p:nvSpPr>
            <p:cNvPr id="1184" name="Google Shape;1184;p17"/>
            <p:cNvSpPr txBox="1"/>
            <p:nvPr/>
          </p:nvSpPr>
          <p:spPr>
            <a:xfrm>
              <a:off x="1300325" y="23268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17"/>
            <p:cNvSpPr txBox="1"/>
            <p:nvPr/>
          </p:nvSpPr>
          <p:spPr>
            <a:xfrm>
              <a:off x="780725" y="2668419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6" name="Google Shape;1186;p17"/>
            <p:cNvSpPr txBox="1"/>
            <p:nvPr/>
          </p:nvSpPr>
          <p:spPr>
            <a:xfrm>
              <a:off x="825425" y="3134537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7" name="Google Shape;1187;p17"/>
          <p:cNvGrpSpPr/>
          <p:nvPr/>
        </p:nvGrpSpPr>
        <p:grpSpPr>
          <a:xfrm>
            <a:off x="780725" y="3587475"/>
            <a:ext cx="2005500" cy="1125699"/>
            <a:chOff x="780725" y="3587475"/>
            <a:chExt cx="2005500" cy="1125699"/>
          </a:xfrm>
        </p:grpSpPr>
        <p:sp>
          <p:nvSpPr>
            <p:cNvPr id="1188" name="Google Shape;1188;p17"/>
            <p:cNvSpPr txBox="1"/>
            <p:nvPr/>
          </p:nvSpPr>
          <p:spPr>
            <a:xfrm>
              <a:off x="1300325" y="358747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17"/>
            <p:cNvSpPr txBox="1"/>
            <p:nvPr/>
          </p:nvSpPr>
          <p:spPr>
            <a:xfrm>
              <a:off x="780725" y="3929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17"/>
            <p:cNvSpPr txBox="1"/>
            <p:nvPr/>
          </p:nvSpPr>
          <p:spPr>
            <a:xfrm>
              <a:off x="825425" y="4381374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191" name="Google Shape;1191;p17"/>
          <p:cNvCxnSpPr>
            <a:stCxn id="1180" idx="3"/>
          </p:cNvCxnSpPr>
          <p:nvPr/>
        </p:nvCxnSpPr>
        <p:spPr>
          <a:xfrm>
            <a:off x="2786225" y="1283525"/>
            <a:ext cx="2778600" cy="922200"/>
          </a:xfrm>
          <a:prstGeom prst="bentConnector3">
            <a:avLst>
              <a:gd name="adj1" fmla="val 2821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2" name="Google Shape;1192;p17"/>
          <p:cNvCxnSpPr>
            <a:stCxn id="1184" idx="3"/>
          </p:cNvCxnSpPr>
          <p:nvPr/>
        </p:nvCxnSpPr>
        <p:spPr>
          <a:xfrm>
            <a:off x="2786225" y="2543123"/>
            <a:ext cx="2824500" cy="648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3" name="Google Shape;1193;p17"/>
          <p:cNvCxnSpPr>
            <a:stCxn id="1188" idx="3"/>
          </p:cNvCxnSpPr>
          <p:nvPr/>
        </p:nvCxnSpPr>
        <p:spPr>
          <a:xfrm>
            <a:off x="2786225" y="3803775"/>
            <a:ext cx="1889400" cy="450600"/>
          </a:xfrm>
          <a:prstGeom prst="bentConnector3">
            <a:avLst>
              <a:gd name="adj1" fmla="val 3425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" name="Trapecio 24">
            <a:extLst>
              <a:ext uri="{FF2B5EF4-FFF2-40B4-BE49-F238E27FC236}">
                <a16:creationId xmlns:a16="http://schemas.microsoft.com/office/drawing/2014/main" id="{F33CF3EF-B752-4E49-B5A9-07432078985B}"/>
              </a:ext>
            </a:extLst>
          </p:cNvPr>
          <p:cNvSpPr/>
          <p:nvPr/>
        </p:nvSpPr>
        <p:spPr>
          <a:xfrm>
            <a:off x="188259" y="5087927"/>
            <a:ext cx="8767482" cy="55571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4D55F0B-6455-47B8-931E-13C58D70404A}"/>
              </a:ext>
            </a:extLst>
          </p:cNvPr>
          <p:cNvGrpSpPr/>
          <p:nvPr/>
        </p:nvGrpSpPr>
        <p:grpSpPr>
          <a:xfrm>
            <a:off x="1" y="4758084"/>
            <a:ext cx="1344706" cy="400784"/>
            <a:chOff x="3835492" y="4365891"/>
            <a:chExt cx="2641661" cy="787337"/>
          </a:xfrm>
        </p:grpSpPr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1F6E50B0-9D5D-462B-AF57-26618C8B0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383826" y="4365891"/>
              <a:ext cx="1093327" cy="777607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ABE85F4-AC0D-444A-99F6-65BF9ABA73D9}"/>
                </a:ext>
              </a:extLst>
            </p:cNvPr>
            <p:cNvGrpSpPr/>
            <p:nvPr/>
          </p:nvGrpSpPr>
          <p:grpSpPr>
            <a:xfrm>
              <a:off x="3835492" y="4550606"/>
              <a:ext cx="1747258" cy="602622"/>
              <a:chOff x="-2175031" y="5207163"/>
              <a:chExt cx="4067461" cy="140285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6B3F3006-CA35-4783-895F-07CF33CB0AB1}"/>
                  </a:ext>
                </a:extLst>
              </p:cNvPr>
              <p:cNvSpPr/>
              <p:nvPr/>
            </p:nvSpPr>
            <p:spPr>
              <a:xfrm>
                <a:off x="-2175031" y="5242600"/>
                <a:ext cx="4067461" cy="1367413"/>
              </a:xfrm>
              <a:custGeom>
                <a:avLst/>
                <a:gdLst>
                  <a:gd name="connsiteX0" fmla="*/ 2448748 w 4067461"/>
                  <a:gd name="connsiteY0" fmla="*/ 397548 h 1367413"/>
                  <a:gd name="connsiteX1" fmla="*/ 2480435 w 4067461"/>
                  <a:gd name="connsiteY1" fmla="*/ 572136 h 1367413"/>
                  <a:gd name="connsiteX2" fmla="*/ 2414638 w 4067461"/>
                  <a:gd name="connsiteY2" fmla="*/ 695156 h 1367413"/>
                  <a:gd name="connsiteX3" fmla="*/ 2367667 w 4067461"/>
                  <a:gd name="connsiteY3" fmla="*/ 856385 h 1367413"/>
                  <a:gd name="connsiteX4" fmla="*/ 2449183 w 4067461"/>
                  <a:gd name="connsiteY4" fmla="*/ 906339 h 1367413"/>
                  <a:gd name="connsiteX5" fmla="*/ 2587673 w 4067461"/>
                  <a:gd name="connsiteY5" fmla="*/ 728768 h 1367413"/>
                  <a:gd name="connsiteX6" fmla="*/ 2559900 w 4067461"/>
                  <a:gd name="connsiteY6" fmla="*/ 620163 h 1367413"/>
                  <a:gd name="connsiteX7" fmla="*/ 2651419 w 4067461"/>
                  <a:gd name="connsiteY7" fmla="*/ 672788 h 1367413"/>
                  <a:gd name="connsiteX8" fmla="*/ 2688449 w 4067461"/>
                  <a:gd name="connsiteY8" fmla="*/ 809166 h 1367413"/>
                  <a:gd name="connsiteX9" fmla="*/ 2668319 w 4067461"/>
                  <a:gd name="connsiteY9" fmla="*/ 928519 h 1367413"/>
                  <a:gd name="connsiteX10" fmla="*/ 2727095 w 4067461"/>
                  <a:gd name="connsiteY10" fmla="*/ 1037870 h 1367413"/>
                  <a:gd name="connsiteX11" fmla="*/ 2808051 w 4067461"/>
                  <a:gd name="connsiteY11" fmla="*/ 1015813 h 1367413"/>
                  <a:gd name="connsiteX12" fmla="*/ 2868380 w 4067461"/>
                  <a:gd name="connsiteY12" fmla="*/ 791583 h 1367413"/>
                  <a:gd name="connsiteX13" fmla="*/ 2941508 w 4067461"/>
                  <a:gd name="connsiteY13" fmla="*/ 573565 h 1367413"/>
                  <a:gd name="connsiteX14" fmla="*/ 2963813 w 4067461"/>
                  <a:gd name="connsiteY14" fmla="*/ 569527 h 1367413"/>
                  <a:gd name="connsiteX15" fmla="*/ 2960086 w 4067461"/>
                  <a:gd name="connsiteY15" fmla="*/ 589160 h 1367413"/>
                  <a:gd name="connsiteX16" fmla="*/ 2985062 w 4067461"/>
                  <a:gd name="connsiteY16" fmla="*/ 740325 h 1367413"/>
                  <a:gd name="connsiteX17" fmla="*/ 3028865 w 4067461"/>
                  <a:gd name="connsiteY17" fmla="*/ 808110 h 1367413"/>
                  <a:gd name="connsiteX18" fmla="*/ 3036196 w 4067461"/>
                  <a:gd name="connsiteY18" fmla="*/ 943741 h 1367413"/>
                  <a:gd name="connsiteX19" fmla="*/ 3017246 w 4067461"/>
                  <a:gd name="connsiteY19" fmla="*/ 982822 h 1367413"/>
                  <a:gd name="connsiteX20" fmla="*/ 3016376 w 4067461"/>
                  <a:gd name="connsiteY20" fmla="*/ 1046009 h 1367413"/>
                  <a:gd name="connsiteX21" fmla="*/ 3094102 w 4067461"/>
                  <a:gd name="connsiteY21" fmla="*/ 1074030 h 1367413"/>
                  <a:gd name="connsiteX22" fmla="*/ 3169343 w 4067461"/>
                  <a:gd name="connsiteY22" fmla="*/ 1022337 h 1367413"/>
                  <a:gd name="connsiteX23" fmla="*/ 3236071 w 4067461"/>
                  <a:gd name="connsiteY23" fmla="*/ 829731 h 1367413"/>
                  <a:gd name="connsiteX24" fmla="*/ 3182079 w 4067461"/>
                  <a:gd name="connsiteY24" fmla="*/ 709694 h 1367413"/>
                  <a:gd name="connsiteX25" fmla="*/ 3175866 w 4067461"/>
                  <a:gd name="connsiteY25" fmla="*/ 702984 h 1367413"/>
                  <a:gd name="connsiteX26" fmla="*/ 3175183 w 4067461"/>
                  <a:gd name="connsiteY26" fmla="*/ 697082 h 1367413"/>
                  <a:gd name="connsiteX27" fmla="*/ 3368037 w 4067461"/>
                  <a:gd name="connsiteY27" fmla="*/ 869992 h 1367413"/>
                  <a:gd name="connsiteX28" fmla="*/ 3376052 w 4067461"/>
                  <a:gd name="connsiteY28" fmla="*/ 959647 h 1367413"/>
                  <a:gd name="connsiteX29" fmla="*/ 3439053 w 4067461"/>
                  <a:gd name="connsiteY29" fmla="*/ 1048743 h 1367413"/>
                  <a:gd name="connsiteX30" fmla="*/ 3530261 w 4067461"/>
                  <a:gd name="connsiteY30" fmla="*/ 1025257 h 1367413"/>
                  <a:gd name="connsiteX31" fmla="*/ 3554430 w 4067461"/>
                  <a:gd name="connsiteY31" fmla="*/ 931253 h 1367413"/>
                  <a:gd name="connsiteX32" fmla="*/ 3541382 w 4067461"/>
                  <a:gd name="connsiteY32" fmla="*/ 894782 h 1367413"/>
                  <a:gd name="connsiteX33" fmla="*/ 3571206 w 4067461"/>
                  <a:gd name="connsiteY33" fmla="*/ 907457 h 1367413"/>
                  <a:gd name="connsiteX34" fmla="*/ 3627434 w 4067461"/>
                  <a:gd name="connsiteY34" fmla="*/ 1083660 h 1367413"/>
                  <a:gd name="connsiteX35" fmla="*/ 3615505 w 4067461"/>
                  <a:gd name="connsiteY35" fmla="*/ 1122182 h 1367413"/>
                  <a:gd name="connsiteX36" fmla="*/ 3605874 w 4067461"/>
                  <a:gd name="connsiteY36" fmla="*/ 1160578 h 1367413"/>
                  <a:gd name="connsiteX37" fmla="*/ 3646819 w 4067461"/>
                  <a:gd name="connsiteY37" fmla="*/ 1145667 h 1367413"/>
                  <a:gd name="connsiteX38" fmla="*/ 3732249 w 4067461"/>
                  <a:gd name="connsiteY38" fmla="*/ 841474 h 1367413"/>
                  <a:gd name="connsiteX39" fmla="*/ 3691988 w 4067461"/>
                  <a:gd name="connsiteY39" fmla="*/ 791086 h 1367413"/>
                  <a:gd name="connsiteX40" fmla="*/ 3722556 w 4067461"/>
                  <a:gd name="connsiteY40" fmla="*/ 786488 h 1367413"/>
                  <a:gd name="connsiteX41" fmla="*/ 3880493 w 4067461"/>
                  <a:gd name="connsiteY41" fmla="*/ 1091551 h 1367413"/>
                  <a:gd name="connsiteX42" fmla="*/ 3855579 w 4067461"/>
                  <a:gd name="connsiteY42" fmla="*/ 1141566 h 1367413"/>
                  <a:gd name="connsiteX43" fmla="*/ 3852224 w 4067461"/>
                  <a:gd name="connsiteY43" fmla="*/ 1211153 h 1367413"/>
                  <a:gd name="connsiteX44" fmla="*/ 3915224 w 4067461"/>
                  <a:gd name="connsiteY44" fmla="*/ 1257316 h 1367413"/>
                  <a:gd name="connsiteX45" fmla="*/ 3965985 w 4067461"/>
                  <a:gd name="connsiteY45" fmla="*/ 1203014 h 1367413"/>
                  <a:gd name="connsiteX46" fmla="*/ 3968967 w 4067461"/>
                  <a:gd name="connsiteY46" fmla="*/ 1165922 h 1367413"/>
                  <a:gd name="connsiteX47" fmla="*/ 3987980 w 4067461"/>
                  <a:gd name="connsiteY47" fmla="*/ 1104412 h 1367413"/>
                  <a:gd name="connsiteX48" fmla="*/ 4015317 w 4067461"/>
                  <a:gd name="connsiteY48" fmla="*/ 1087388 h 1367413"/>
                  <a:gd name="connsiteX49" fmla="*/ 4020225 w 4067461"/>
                  <a:gd name="connsiteY49" fmla="*/ 1114477 h 1367413"/>
                  <a:gd name="connsiteX50" fmla="*/ 4044829 w 4067461"/>
                  <a:gd name="connsiteY50" fmla="*/ 1182697 h 1367413"/>
                  <a:gd name="connsiteX51" fmla="*/ 4031596 w 4067461"/>
                  <a:gd name="connsiteY51" fmla="*/ 1338397 h 1367413"/>
                  <a:gd name="connsiteX52" fmla="*/ 3965302 w 4067461"/>
                  <a:gd name="connsiteY52" fmla="*/ 1367412 h 1367413"/>
                  <a:gd name="connsiteX53" fmla="*/ 3030356 w 4067461"/>
                  <a:gd name="connsiteY53" fmla="*/ 1363746 h 1367413"/>
                  <a:gd name="connsiteX54" fmla="*/ 2331631 w 4067461"/>
                  <a:gd name="connsiteY54" fmla="*/ 1359584 h 1367413"/>
                  <a:gd name="connsiteX55" fmla="*/ 1126664 w 4067461"/>
                  <a:gd name="connsiteY55" fmla="*/ 1351507 h 1367413"/>
                  <a:gd name="connsiteX56" fmla="*/ 167052 w 4067461"/>
                  <a:gd name="connsiteY56" fmla="*/ 1346288 h 1367413"/>
                  <a:gd name="connsiteX57" fmla="*/ 27443 w 4067461"/>
                  <a:gd name="connsiteY57" fmla="*/ 1343181 h 1367413"/>
                  <a:gd name="connsiteX58" fmla="*/ 4082 w 4067461"/>
                  <a:gd name="connsiteY58" fmla="*/ 1324604 h 1367413"/>
                  <a:gd name="connsiteX59" fmla="*/ 227443 w 4067461"/>
                  <a:gd name="connsiteY59" fmla="*/ 999100 h 1367413"/>
                  <a:gd name="connsiteX60" fmla="*/ 235706 w 4067461"/>
                  <a:gd name="connsiteY60" fmla="*/ 1002952 h 1367413"/>
                  <a:gd name="connsiteX61" fmla="*/ 168605 w 4067461"/>
                  <a:gd name="connsiteY61" fmla="*/ 1126220 h 1367413"/>
                  <a:gd name="connsiteX62" fmla="*/ 199049 w 4067461"/>
                  <a:gd name="connsiteY62" fmla="*/ 1208108 h 1367413"/>
                  <a:gd name="connsiteX63" fmla="*/ 301503 w 4067461"/>
                  <a:gd name="connsiteY63" fmla="*/ 1199721 h 1367413"/>
                  <a:gd name="connsiteX64" fmla="*/ 376681 w 4067461"/>
                  <a:gd name="connsiteY64" fmla="*/ 1055701 h 1367413"/>
                  <a:gd name="connsiteX65" fmla="*/ 345740 w 4067461"/>
                  <a:gd name="connsiteY65" fmla="*/ 948836 h 1367413"/>
                  <a:gd name="connsiteX66" fmla="*/ 446889 w 4067461"/>
                  <a:gd name="connsiteY66" fmla="*/ 994937 h 1367413"/>
                  <a:gd name="connsiteX67" fmla="*/ 469381 w 4067461"/>
                  <a:gd name="connsiteY67" fmla="*/ 1115036 h 1367413"/>
                  <a:gd name="connsiteX68" fmla="*/ 486342 w 4067461"/>
                  <a:gd name="connsiteY68" fmla="*/ 1172818 h 1367413"/>
                  <a:gd name="connsiteX69" fmla="*/ 553195 w 4067461"/>
                  <a:gd name="connsiteY69" fmla="*/ 1153433 h 1367413"/>
                  <a:gd name="connsiteX70" fmla="*/ 579663 w 4067461"/>
                  <a:gd name="connsiteY70" fmla="*/ 1048805 h 1367413"/>
                  <a:gd name="connsiteX71" fmla="*/ 558228 w 4067461"/>
                  <a:gd name="connsiteY71" fmla="*/ 967972 h 1367413"/>
                  <a:gd name="connsiteX72" fmla="*/ 606504 w 4067461"/>
                  <a:gd name="connsiteY72" fmla="*/ 754056 h 1367413"/>
                  <a:gd name="connsiteX73" fmla="*/ 774506 w 4067461"/>
                  <a:gd name="connsiteY73" fmla="*/ 741257 h 1367413"/>
                  <a:gd name="connsiteX74" fmla="*/ 750958 w 4067461"/>
                  <a:gd name="connsiteY74" fmla="*/ 752565 h 1367413"/>
                  <a:gd name="connsiteX75" fmla="*/ 673667 w 4067461"/>
                  <a:gd name="connsiteY75" fmla="*/ 843214 h 1367413"/>
                  <a:gd name="connsiteX76" fmla="*/ 721881 w 4067461"/>
                  <a:gd name="connsiteY76" fmla="*/ 975925 h 1367413"/>
                  <a:gd name="connsiteX77" fmla="*/ 821787 w 4067461"/>
                  <a:gd name="connsiteY77" fmla="*/ 962319 h 1367413"/>
                  <a:gd name="connsiteX78" fmla="*/ 868820 w 4067461"/>
                  <a:gd name="connsiteY78" fmla="*/ 855764 h 1367413"/>
                  <a:gd name="connsiteX79" fmla="*/ 882117 w 4067461"/>
                  <a:gd name="connsiteY79" fmla="*/ 828116 h 1367413"/>
                  <a:gd name="connsiteX80" fmla="*/ 907839 w 4067461"/>
                  <a:gd name="connsiteY80" fmla="*/ 848122 h 1367413"/>
                  <a:gd name="connsiteX81" fmla="*/ 916040 w 4067461"/>
                  <a:gd name="connsiteY81" fmla="*/ 953931 h 1367413"/>
                  <a:gd name="connsiteX82" fmla="*/ 893549 w 4067461"/>
                  <a:gd name="connsiteY82" fmla="*/ 1028115 h 1367413"/>
                  <a:gd name="connsiteX83" fmla="*/ 921259 w 4067461"/>
                  <a:gd name="connsiteY83" fmla="*/ 1112738 h 1367413"/>
                  <a:gd name="connsiteX84" fmla="*/ 1002153 w 4067461"/>
                  <a:gd name="connsiteY84" fmla="*/ 1091862 h 1367413"/>
                  <a:gd name="connsiteX85" fmla="*/ 1074412 w 4067461"/>
                  <a:gd name="connsiteY85" fmla="*/ 957348 h 1367413"/>
                  <a:gd name="connsiteX86" fmla="*/ 1297275 w 4067461"/>
                  <a:gd name="connsiteY86" fmla="*/ 791956 h 1367413"/>
                  <a:gd name="connsiteX87" fmla="*/ 1354498 w 4067461"/>
                  <a:gd name="connsiteY87" fmla="*/ 809849 h 1367413"/>
                  <a:gd name="connsiteX88" fmla="*/ 1304669 w 4067461"/>
                  <a:gd name="connsiteY88" fmla="*/ 834577 h 1367413"/>
                  <a:gd name="connsiteX89" fmla="*/ 1241295 w 4067461"/>
                  <a:gd name="connsiteY89" fmla="*/ 1040355 h 1367413"/>
                  <a:gd name="connsiteX90" fmla="*/ 1378853 w 4067461"/>
                  <a:gd name="connsiteY90" fmla="*/ 1080057 h 1367413"/>
                  <a:gd name="connsiteX91" fmla="*/ 1448129 w 4067461"/>
                  <a:gd name="connsiteY91" fmla="*/ 998665 h 1367413"/>
                  <a:gd name="connsiteX92" fmla="*/ 1506657 w 4067461"/>
                  <a:gd name="connsiteY92" fmla="*/ 844953 h 1367413"/>
                  <a:gd name="connsiteX93" fmla="*/ 1607557 w 4067461"/>
                  <a:gd name="connsiteY93" fmla="*/ 650421 h 1367413"/>
                  <a:gd name="connsiteX94" fmla="*/ 1706470 w 4067461"/>
                  <a:gd name="connsiteY94" fmla="*/ 583133 h 1367413"/>
                  <a:gd name="connsiteX95" fmla="*/ 1726911 w 4067461"/>
                  <a:gd name="connsiteY95" fmla="*/ 581642 h 1367413"/>
                  <a:gd name="connsiteX96" fmla="*/ 1721319 w 4067461"/>
                  <a:gd name="connsiteY96" fmla="*/ 600033 h 1367413"/>
                  <a:gd name="connsiteX97" fmla="*/ 1747725 w 4067461"/>
                  <a:gd name="connsiteY97" fmla="*/ 835385 h 1367413"/>
                  <a:gd name="connsiteX98" fmla="*/ 1881244 w 4067461"/>
                  <a:gd name="connsiteY98" fmla="*/ 861977 h 1367413"/>
                  <a:gd name="connsiteX99" fmla="*/ 2005879 w 4067461"/>
                  <a:gd name="connsiteY99" fmla="*/ 546663 h 1367413"/>
                  <a:gd name="connsiteX100" fmla="*/ 1927221 w 4067461"/>
                  <a:gd name="connsiteY100" fmla="*/ 350515 h 1367413"/>
                  <a:gd name="connsiteX101" fmla="*/ 2141386 w 4067461"/>
                  <a:gd name="connsiteY101" fmla="*/ 1836 h 1367413"/>
                  <a:gd name="connsiteX102" fmla="*/ 2153191 w 4067461"/>
                  <a:gd name="connsiteY102" fmla="*/ 2520 h 1367413"/>
                  <a:gd name="connsiteX103" fmla="*/ 2132377 w 4067461"/>
                  <a:gd name="connsiteY103" fmla="*/ 23147 h 1367413"/>
                  <a:gd name="connsiteX104" fmla="*/ 2045394 w 4067461"/>
                  <a:gd name="connsiteY104" fmla="*/ 209167 h 1367413"/>
                  <a:gd name="connsiteX105" fmla="*/ 2114670 w 4067461"/>
                  <a:gd name="connsiteY105" fmla="*/ 307521 h 1367413"/>
                  <a:gd name="connsiteX106" fmla="*/ 2239491 w 4067461"/>
                  <a:gd name="connsiteY106" fmla="*/ 266452 h 1367413"/>
                  <a:gd name="connsiteX107" fmla="*/ 2273601 w 4067461"/>
                  <a:gd name="connsiteY107" fmla="*/ 180277 h 1367413"/>
                  <a:gd name="connsiteX108" fmla="*/ 2285344 w 4067461"/>
                  <a:gd name="connsiteY108" fmla="*/ 157661 h 1367413"/>
                  <a:gd name="connsiteX109" fmla="*/ 2305536 w 4067461"/>
                  <a:gd name="connsiteY109" fmla="*/ 174809 h 1367413"/>
                  <a:gd name="connsiteX110" fmla="*/ 2305598 w 4067461"/>
                  <a:gd name="connsiteY110" fmla="*/ 328769 h 1367413"/>
                  <a:gd name="connsiteX111" fmla="*/ 2241231 w 4067461"/>
                  <a:gd name="connsiteY111" fmla="*/ 455889 h 1367413"/>
                  <a:gd name="connsiteX112" fmla="*/ 2241603 w 4067461"/>
                  <a:gd name="connsiteY112" fmla="*/ 558281 h 1367413"/>
                  <a:gd name="connsiteX113" fmla="*/ 2319205 w 4067461"/>
                  <a:gd name="connsiteY113" fmla="*/ 586426 h 1367413"/>
                  <a:gd name="connsiteX114" fmla="*/ 2439925 w 4067461"/>
                  <a:gd name="connsiteY114" fmla="*/ 437436 h 1367413"/>
                  <a:gd name="connsiteX115" fmla="*/ 2448500 w 4067461"/>
                  <a:gd name="connsiteY115" fmla="*/ 397362 h 136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4067461" h="1367413">
                    <a:moveTo>
                      <a:pt x="2448748" y="397548"/>
                    </a:moveTo>
                    <a:cubicBezTo>
                      <a:pt x="2493669" y="453342"/>
                      <a:pt x="2503175" y="510005"/>
                      <a:pt x="2480435" y="572136"/>
                    </a:cubicBezTo>
                    <a:cubicBezTo>
                      <a:pt x="2464343" y="616187"/>
                      <a:pt x="2437689" y="654770"/>
                      <a:pt x="2414638" y="695156"/>
                    </a:cubicBezTo>
                    <a:cubicBezTo>
                      <a:pt x="2386058" y="745233"/>
                      <a:pt x="2362759" y="796367"/>
                      <a:pt x="2367667" y="856385"/>
                    </a:cubicBezTo>
                    <a:cubicBezTo>
                      <a:pt x="2372078" y="910129"/>
                      <a:pt x="2401466" y="930445"/>
                      <a:pt x="2449183" y="906339"/>
                    </a:cubicBezTo>
                    <a:cubicBezTo>
                      <a:pt x="2522559" y="869371"/>
                      <a:pt x="2568661" y="808234"/>
                      <a:pt x="2587673" y="728768"/>
                    </a:cubicBezTo>
                    <a:cubicBezTo>
                      <a:pt x="2596868" y="690185"/>
                      <a:pt x="2590593" y="652347"/>
                      <a:pt x="2559900" y="620163"/>
                    </a:cubicBezTo>
                    <a:cubicBezTo>
                      <a:pt x="2596495" y="627557"/>
                      <a:pt x="2627002" y="645761"/>
                      <a:pt x="2651419" y="672788"/>
                    </a:cubicBezTo>
                    <a:cubicBezTo>
                      <a:pt x="2686337" y="711558"/>
                      <a:pt x="2695097" y="759026"/>
                      <a:pt x="2688449" y="809166"/>
                    </a:cubicBezTo>
                    <a:cubicBezTo>
                      <a:pt x="2683168" y="849116"/>
                      <a:pt x="2674470" y="888631"/>
                      <a:pt x="2668319" y="928519"/>
                    </a:cubicBezTo>
                    <a:cubicBezTo>
                      <a:pt x="2658813" y="990526"/>
                      <a:pt x="2678446" y="1026500"/>
                      <a:pt x="2727095" y="1037870"/>
                    </a:cubicBezTo>
                    <a:cubicBezTo>
                      <a:pt x="2757974" y="1045077"/>
                      <a:pt x="2784255" y="1034204"/>
                      <a:pt x="2808051" y="1015813"/>
                    </a:cubicBezTo>
                    <a:cubicBezTo>
                      <a:pt x="2872543" y="966046"/>
                      <a:pt x="2898949" y="867258"/>
                      <a:pt x="2868380" y="791583"/>
                    </a:cubicBezTo>
                    <a:cubicBezTo>
                      <a:pt x="2835265" y="709632"/>
                      <a:pt x="2867945" y="611838"/>
                      <a:pt x="2941508" y="573565"/>
                    </a:cubicBezTo>
                    <a:cubicBezTo>
                      <a:pt x="2948405" y="569962"/>
                      <a:pt x="2956233" y="562071"/>
                      <a:pt x="2963813" y="569527"/>
                    </a:cubicBezTo>
                    <a:cubicBezTo>
                      <a:pt x="2970275" y="575864"/>
                      <a:pt x="2962260" y="582699"/>
                      <a:pt x="2960086" y="589160"/>
                    </a:cubicBezTo>
                    <a:cubicBezTo>
                      <a:pt x="2941570" y="643960"/>
                      <a:pt x="2960086" y="693105"/>
                      <a:pt x="2985062" y="740325"/>
                    </a:cubicBezTo>
                    <a:cubicBezTo>
                      <a:pt x="2997613" y="763997"/>
                      <a:pt x="3014699" y="785245"/>
                      <a:pt x="3028865" y="808110"/>
                    </a:cubicBezTo>
                    <a:cubicBezTo>
                      <a:pt x="3055954" y="851850"/>
                      <a:pt x="3060613" y="897019"/>
                      <a:pt x="3036196" y="943741"/>
                    </a:cubicBezTo>
                    <a:cubicBezTo>
                      <a:pt x="3029486" y="956602"/>
                      <a:pt x="3023397" y="969712"/>
                      <a:pt x="3017246" y="982822"/>
                    </a:cubicBezTo>
                    <a:cubicBezTo>
                      <a:pt x="3007429" y="1003760"/>
                      <a:pt x="2996494" y="1025257"/>
                      <a:pt x="3016376" y="1046009"/>
                    </a:cubicBezTo>
                    <a:cubicBezTo>
                      <a:pt x="3037376" y="1067941"/>
                      <a:pt x="3062042" y="1080926"/>
                      <a:pt x="3094102" y="1074030"/>
                    </a:cubicBezTo>
                    <a:cubicBezTo>
                      <a:pt x="3126472" y="1067071"/>
                      <a:pt x="3149833" y="1047127"/>
                      <a:pt x="3169343" y="1022337"/>
                    </a:cubicBezTo>
                    <a:cubicBezTo>
                      <a:pt x="3213704" y="965984"/>
                      <a:pt x="3237252" y="902176"/>
                      <a:pt x="3236071" y="829731"/>
                    </a:cubicBezTo>
                    <a:cubicBezTo>
                      <a:pt x="3235326" y="781766"/>
                      <a:pt x="3220973" y="740325"/>
                      <a:pt x="3182079" y="709694"/>
                    </a:cubicBezTo>
                    <a:cubicBezTo>
                      <a:pt x="3179718" y="707830"/>
                      <a:pt x="3177482" y="705531"/>
                      <a:pt x="3175866" y="702984"/>
                    </a:cubicBezTo>
                    <a:cubicBezTo>
                      <a:pt x="3174934" y="701493"/>
                      <a:pt x="3175369" y="699070"/>
                      <a:pt x="3175183" y="697082"/>
                    </a:cubicBezTo>
                    <a:cubicBezTo>
                      <a:pt x="3276270" y="691987"/>
                      <a:pt x="3357537" y="764680"/>
                      <a:pt x="3368037" y="869992"/>
                    </a:cubicBezTo>
                    <a:cubicBezTo>
                      <a:pt x="3371019" y="899877"/>
                      <a:pt x="3371641" y="930010"/>
                      <a:pt x="3376052" y="959647"/>
                    </a:cubicBezTo>
                    <a:cubicBezTo>
                      <a:pt x="3382017" y="999349"/>
                      <a:pt x="3398357" y="1034142"/>
                      <a:pt x="3439053" y="1048743"/>
                    </a:cubicBezTo>
                    <a:cubicBezTo>
                      <a:pt x="3473473" y="1061045"/>
                      <a:pt x="3504415" y="1049799"/>
                      <a:pt x="3530261" y="1025257"/>
                    </a:cubicBezTo>
                    <a:cubicBezTo>
                      <a:pt x="3557785" y="999224"/>
                      <a:pt x="3564060" y="966978"/>
                      <a:pt x="3554430" y="931253"/>
                    </a:cubicBezTo>
                    <a:cubicBezTo>
                      <a:pt x="3551261" y="919386"/>
                      <a:pt x="3546229" y="908078"/>
                      <a:pt x="3541382" y="894782"/>
                    </a:cubicBezTo>
                    <a:cubicBezTo>
                      <a:pt x="3555797" y="891179"/>
                      <a:pt x="3563563" y="900747"/>
                      <a:pt x="3571206" y="907457"/>
                    </a:cubicBezTo>
                    <a:cubicBezTo>
                      <a:pt x="3625197" y="954801"/>
                      <a:pt x="3643774" y="1013825"/>
                      <a:pt x="3627434" y="1083660"/>
                    </a:cubicBezTo>
                    <a:cubicBezTo>
                      <a:pt x="3624390" y="1096708"/>
                      <a:pt x="3618425" y="1109072"/>
                      <a:pt x="3615505" y="1122182"/>
                    </a:cubicBezTo>
                    <a:cubicBezTo>
                      <a:pt x="3612460" y="1135664"/>
                      <a:pt x="3594070" y="1151259"/>
                      <a:pt x="3605874" y="1160578"/>
                    </a:cubicBezTo>
                    <a:cubicBezTo>
                      <a:pt x="3617928" y="1170022"/>
                      <a:pt x="3634330" y="1153744"/>
                      <a:pt x="3646819" y="1145667"/>
                    </a:cubicBezTo>
                    <a:cubicBezTo>
                      <a:pt x="3738835" y="1085773"/>
                      <a:pt x="3780960" y="933552"/>
                      <a:pt x="3732249" y="841474"/>
                    </a:cubicBezTo>
                    <a:cubicBezTo>
                      <a:pt x="3721997" y="822151"/>
                      <a:pt x="3706029" y="807550"/>
                      <a:pt x="3691988" y="791086"/>
                    </a:cubicBezTo>
                    <a:cubicBezTo>
                      <a:pt x="3702488" y="779964"/>
                      <a:pt x="3713299" y="785183"/>
                      <a:pt x="3722556" y="786488"/>
                    </a:cubicBezTo>
                    <a:cubicBezTo>
                      <a:pt x="3867819" y="806556"/>
                      <a:pt x="3947967" y="961759"/>
                      <a:pt x="3880493" y="1091551"/>
                    </a:cubicBezTo>
                    <a:cubicBezTo>
                      <a:pt x="3871919" y="1108078"/>
                      <a:pt x="3862848" y="1124480"/>
                      <a:pt x="3855579" y="1141566"/>
                    </a:cubicBezTo>
                    <a:cubicBezTo>
                      <a:pt x="3845948" y="1164058"/>
                      <a:pt x="3843401" y="1187419"/>
                      <a:pt x="3852224" y="1211153"/>
                    </a:cubicBezTo>
                    <a:cubicBezTo>
                      <a:pt x="3863097" y="1240354"/>
                      <a:pt x="3888943" y="1260112"/>
                      <a:pt x="3915224" y="1257316"/>
                    </a:cubicBezTo>
                    <a:cubicBezTo>
                      <a:pt x="3947346" y="1253961"/>
                      <a:pt x="3960828" y="1231718"/>
                      <a:pt x="3965985" y="1203014"/>
                    </a:cubicBezTo>
                    <a:cubicBezTo>
                      <a:pt x="3968160" y="1190898"/>
                      <a:pt x="3968036" y="1178286"/>
                      <a:pt x="3968967" y="1165922"/>
                    </a:cubicBezTo>
                    <a:cubicBezTo>
                      <a:pt x="3970645" y="1143989"/>
                      <a:pt x="3974932" y="1122803"/>
                      <a:pt x="3987980" y="1104412"/>
                    </a:cubicBezTo>
                    <a:cubicBezTo>
                      <a:pt x="3994752" y="1094906"/>
                      <a:pt x="4003885" y="1084157"/>
                      <a:pt x="4015317" y="1087388"/>
                    </a:cubicBezTo>
                    <a:cubicBezTo>
                      <a:pt x="4028862" y="1091240"/>
                      <a:pt x="4021033" y="1105282"/>
                      <a:pt x="4020225" y="1114477"/>
                    </a:cubicBezTo>
                    <a:cubicBezTo>
                      <a:pt x="4017927" y="1141380"/>
                      <a:pt x="4030104" y="1161945"/>
                      <a:pt x="4044829" y="1182697"/>
                    </a:cubicBezTo>
                    <a:cubicBezTo>
                      <a:pt x="4079623" y="1231718"/>
                      <a:pt x="4073596" y="1296024"/>
                      <a:pt x="4031596" y="1338397"/>
                    </a:cubicBezTo>
                    <a:cubicBezTo>
                      <a:pt x="4013329" y="1356788"/>
                      <a:pt x="3991894" y="1367536"/>
                      <a:pt x="3965302" y="1367412"/>
                    </a:cubicBezTo>
                    <a:cubicBezTo>
                      <a:pt x="3653653" y="1366418"/>
                      <a:pt x="3342004" y="1368282"/>
                      <a:pt x="3030356" y="1363746"/>
                    </a:cubicBezTo>
                    <a:cubicBezTo>
                      <a:pt x="2797427" y="1360391"/>
                      <a:pt x="2564560" y="1361510"/>
                      <a:pt x="2331631" y="1359584"/>
                    </a:cubicBezTo>
                    <a:cubicBezTo>
                      <a:pt x="1929955" y="1356291"/>
                      <a:pt x="1528278" y="1357099"/>
                      <a:pt x="1126664" y="1351507"/>
                    </a:cubicBezTo>
                    <a:cubicBezTo>
                      <a:pt x="806752" y="1347095"/>
                      <a:pt x="486902" y="1349705"/>
                      <a:pt x="167052" y="1346288"/>
                    </a:cubicBezTo>
                    <a:cubicBezTo>
                      <a:pt x="120515" y="1345791"/>
                      <a:pt x="73979" y="1343865"/>
                      <a:pt x="27443" y="1343181"/>
                    </a:cubicBezTo>
                    <a:cubicBezTo>
                      <a:pt x="14023" y="1342995"/>
                      <a:pt x="6257" y="1338956"/>
                      <a:pt x="4082" y="1324604"/>
                    </a:cubicBezTo>
                    <a:cubicBezTo>
                      <a:pt x="-18596" y="1178348"/>
                      <a:pt x="52855" y="1032651"/>
                      <a:pt x="227443" y="999100"/>
                    </a:cubicBezTo>
                    <a:cubicBezTo>
                      <a:pt x="228996" y="998789"/>
                      <a:pt x="231046" y="1000715"/>
                      <a:pt x="235706" y="1002952"/>
                    </a:cubicBezTo>
                    <a:cubicBezTo>
                      <a:pt x="192090" y="1033210"/>
                      <a:pt x="173762" y="1076702"/>
                      <a:pt x="168605" y="1126220"/>
                    </a:cubicBezTo>
                    <a:cubicBezTo>
                      <a:pt x="165312" y="1157907"/>
                      <a:pt x="166492" y="1190215"/>
                      <a:pt x="199049" y="1208108"/>
                    </a:cubicBezTo>
                    <a:cubicBezTo>
                      <a:pt x="234277" y="1227431"/>
                      <a:pt x="269754" y="1222461"/>
                      <a:pt x="301503" y="1199721"/>
                    </a:cubicBezTo>
                    <a:cubicBezTo>
                      <a:pt x="350400" y="1164679"/>
                      <a:pt x="370592" y="1113421"/>
                      <a:pt x="376681" y="1055701"/>
                    </a:cubicBezTo>
                    <a:cubicBezTo>
                      <a:pt x="380844" y="1016372"/>
                      <a:pt x="374942" y="979280"/>
                      <a:pt x="345740" y="948836"/>
                    </a:cubicBezTo>
                    <a:cubicBezTo>
                      <a:pt x="379539" y="936907"/>
                      <a:pt x="429182" y="959336"/>
                      <a:pt x="446889" y="994937"/>
                    </a:cubicBezTo>
                    <a:cubicBezTo>
                      <a:pt x="465591" y="1032589"/>
                      <a:pt x="475904" y="1072290"/>
                      <a:pt x="469381" y="1115036"/>
                    </a:cubicBezTo>
                    <a:cubicBezTo>
                      <a:pt x="466088" y="1136720"/>
                      <a:pt x="461863" y="1161138"/>
                      <a:pt x="486342" y="1172818"/>
                    </a:cubicBezTo>
                    <a:cubicBezTo>
                      <a:pt x="512313" y="1185182"/>
                      <a:pt x="535426" y="1172383"/>
                      <a:pt x="553195" y="1153433"/>
                    </a:cubicBezTo>
                    <a:cubicBezTo>
                      <a:pt x="580844" y="1123921"/>
                      <a:pt x="585131" y="1086953"/>
                      <a:pt x="579663" y="1048805"/>
                    </a:cubicBezTo>
                    <a:cubicBezTo>
                      <a:pt x="575687" y="1021157"/>
                      <a:pt x="567175" y="994564"/>
                      <a:pt x="558228" y="967972"/>
                    </a:cubicBezTo>
                    <a:cubicBezTo>
                      <a:pt x="531015" y="887264"/>
                      <a:pt x="544186" y="814385"/>
                      <a:pt x="606504" y="754056"/>
                    </a:cubicBezTo>
                    <a:cubicBezTo>
                      <a:pt x="652046" y="709943"/>
                      <a:pt x="724801" y="705283"/>
                      <a:pt x="774506" y="741257"/>
                    </a:cubicBezTo>
                    <a:cubicBezTo>
                      <a:pt x="770219" y="752316"/>
                      <a:pt x="759408" y="750576"/>
                      <a:pt x="750958" y="752565"/>
                    </a:cubicBezTo>
                    <a:cubicBezTo>
                      <a:pt x="702682" y="763748"/>
                      <a:pt x="678886" y="799101"/>
                      <a:pt x="673667" y="843214"/>
                    </a:cubicBezTo>
                    <a:cubicBezTo>
                      <a:pt x="667765" y="893353"/>
                      <a:pt x="674475" y="943741"/>
                      <a:pt x="721881" y="975925"/>
                    </a:cubicBezTo>
                    <a:cubicBezTo>
                      <a:pt x="757855" y="1000343"/>
                      <a:pt x="792959" y="995186"/>
                      <a:pt x="821787" y="962319"/>
                    </a:cubicBezTo>
                    <a:cubicBezTo>
                      <a:pt x="848441" y="931874"/>
                      <a:pt x="861800" y="895279"/>
                      <a:pt x="868820" y="855764"/>
                    </a:cubicBezTo>
                    <a:cubicBezTo>
                      <a:pt x="870622" y="845637"/>
                      <a:pt x="867578" y="829731"/>
                      <a:pt x="882117" y="828116"/>
                    </a:cubicBezTo>
                    <a:cubicBezTo>
                      <a:pt x="893859" y="826811"/>
                      <a:pt x="902371" y="838305"/>
                      <a:pt x="907839" y="848122"/>
                    </a:cubicBezTo>
                    <a:cubicBezTo>
                      <a:pt x="926602" y="881921"/>
                      <a:pt x="923868" y="918206"/>
                      <a:pt x="916040" y="953931"/>
                    </a:cubicBezTo>
                    <a:cubicBezTo>
                      <a:pt x="910510" y="979094"/>
                      <a:pt x="899886" y="1003076"/>
                      <a:pt x="893549" y="1028115"/>
                    </a:cubicBezTo>
                    <a:cubicBezTo>
                      <a:pt x="883608" y="1067258"/>
                      <a:pt x="894294" y="1097516"/>
                      <a:pt x="921259" y="1112738"/>
                    </a:cubicBezTo>
                    <a:cubicBezTo>
                      <a:pt x="945428" y="1126344"/>
                      <a:pt x="971896" y="1118578"/>
                      <a:pt x="1002153" y="1091862"/>
                    </a:cubicBezTo>
                    <a:cubicBezTo>
                      <a:pt x="1043098" y="1055764"/>
                      <a:pt x="1060619" y="1007798"/>
                      <a:pt x="1074412" y="957348"/>
                    </a:cubicBezTo>
                    <a:cubicBezTo>
                      <a:pt x="1102992" y="852720"/>
                      <a:pt x="1192895" y="786239"/>
                      <a:pt x="1297275" y="791956"/>
                    </a:cubicBezTo>
                    <a:cubicBezTo>
                      <a:pt x="1319705" y="793198"/>
                      <a:pt x="1332876" y="797174"/>
                      <a:pt x="1354498" y="809849"/>
                    </a:cubicBezTo>
                    <a:cubicBezTo>
                      <a:pt x="1336977" y="818361"/>
                      <a:pt x="1319021" y="824077"/>
                      <a:pt x="1304669" y="834577"/>
                    </a:cubicBezTo>
                    <a:cubicBezTo>
                      <a:pt x="1250801" y="873968"/>
                      <a:pt x="1220233" y="975925"/>
                      <a:pt x="1241295" y="1040355"/>
                    </a:cubicBezTo>
                    <a:cubicBezTo>
                      <a:pt x="1256828" y="1087885"/>
                      <a:pt x="1327782" y="1108513"/>
                      <a:pt x="1378853" y="1080057"/>
                    </a:cubicBezTo>
                    <a:cubicBezTo>
                      <a:pt x="1411969" y="1061604"/>
                      <a:pt x="1432162" y="1031905"/>
                      <a:pt x="1448129" y="998665"/>
                    </a:cubicBezTo>
                    <a:cubicBezTo>
                      <a:pt x="1471988" y="949085"/>
                      <a:pt x="1488390" y="896708"/>
                      <a:pt x="1506657" y="844953"/>
                    </a:cubicBezTo>
                    <a:cubicBezTo>
                      <a:pt x="1531198" y="775367"/>
                      <a:pt x="1558847" y="707457"/>
                      <a:pt x="1607557" y="650421"/>
                    </a:cubicBezTo>
                    <a:cubicBezTo>
                      <a:pt x="1634398" y="618983"/>
                      <a:pt x="1667514" y="596740"/>
                      <a:pt x="1706470" y="583133"/>
                    </a:cubicBezTo>
                    <a:cubicBezTo>
                      <a:pt x="1713118" y="580835"/>
                      <a:pt x="1721257" y="575926"/>
                      <a:pt x="1726911" y="581642"/>
                    </a:cubicBezTo>
                    <a:cubicBezTo>
                      <a:pt x="1733994" y="588850"/>
                      <a:pt x="1724922" y="594503"/>
                      <a:pt x="1721319" y="600033"/>
                    </a:cubicBezTo>
                    <a:cubicBezTo>
                      <a:pt x="1677765" y="667632"/>
                      <a:pt x="1689881" y="779157"/>
                      <a:pt x="1747725" y="835385"/>
                    </a:cubicBezTo>
                    <a:cubicBezTo>
                      <a:pt x="1786184" y="872726"/>
                      <a:pt x="1833403" y="875149"/>
                      <a:pt x="1881244" y="861977"/>
                    </a:cubicBezTo>
                    <a:cubicBezTo>
                      <a:pt x="2018491" y="824139"/>
                      <a:pt x="2081368" y="667507"/>
                      <a:pt x="2005879" y="546663"/>
                    </a:cubicBezTo>
                    <a:cubicBezTo>
                      <a:pt x="1967544" y="485339"/>
                      <a:pt x="1933993" y="424700"/>
                      <a:pt x="1927221" y="350515"/>
                    </a:cubicBezTo>
                    <a:cubicBezTo>
                      <a:pt x="1914795" y="213951"/>
                      <a:pt x="2013272" y="50671"/>
                      <a:pt x="2141386" y="1836"/>
                    </a:cubicBezTo>
                    <a:cubicBezTo>
                      <a:pt x="2145114" y="407"/>
                      <a:pt x="2149028" y="-1767"/>
                      <a:pt x="2153191" y="2520"/>
                    </a:cubicBezTo>
                    <a:cubicBezTo>
                      <a:pt x="2151079" y="13952"/>
                      <a:pt x="2139460" y="16499"/>
                      <a:pt x="2132377" y="23147"/>
                    </a:cubicBezTo>
                    <a:cubicBezTo>
                      <a:pt x="2078696" y="73722"/>
                      <a:pt x="2047693" y="135294"/>
                      <a:pt x="2045394" y="209167"/>
                    </a:cubicBezTo>
                    <a:cubicBezTo>
                      <a:pt x="2043841" y="259866"/>
                      <a:pt x="2069687" y="294100"/>
                      <a:pt x="2114670" y="307521"/>
                    </a:cubicBezTo>
                    <a:cubicBezTo>
                      <a:pt x="2169469" y="323923"/>
                      <a:pt x="2210103" y="310751"/>
                      <a:pt x="2239491" y="266452"/>
                    </a:cubicBezTo>
                    <a:cubicBezTo>
                      <a:pt x="2256888" y="240171"/>
                      <a:pt x="2265897" y="210534"/>
                      <a:pt x="2273601" y="180277"/>
                    </a:cubicBezTo>
                    <a:cubicBezTo>
                      <a:pt x="2275713" y="172075"/>
                      <a:pt x="2274036" y="159214"/>
                      <a:pt x="2285344" y="157661"/>
                    </a:cubicBezTo>
                    <a:cubicBezTo>
                      <a:pt x="2295782" y="156232"/>
                      <a:pt x="2300131" y="167664"/>
                      <a:pt x="2305536" y="174809"/>
                    </a:cubicBezTo>
                    <a:cubicBezTo>
                      <a:pt x="2344182" y="226005"/>
                      <a:pt x="2335359" y="278443"/>
                      <a:pt x="2305598" y="328769"/>
                    </a:cubicBezTo>
                    <a:cubicBezTo>
                      <a:pt x="2281305" y="369838"/>
                      <a:pt x="2258192" y="411279"/>
                      <a:pt x="2241231" y="455889"/>
                    </a:cubicBezTo>
                    <a:cubicBezTo>
                      <a:pt x="2228307" y="489813"/>
                      <a:pt x="2224517" y="524544"/>
                      <a:pt x="2241603" y="558281"/>
                    </a:cubicBezTo>
                    <a:cubicBezTo>
                      <a:pt x="2258627" y="591832"/>
                      <a:pt x="2284660" y="601462"/>
                      <a:pt x="2319205" y="586426"/>
                    </a:cubicBezTo>
                    <a:cubicBezTo>
                      <a:pt x="2385064" y="557846"/>
                      <a:pt x="2420416" y="503854"/>
                      <a:pt x="2439925" y="437436"/>
                    </a:cubicBezTo>
                    <a:cubicBezTo>
                      <a:pt x="2443281" y="426004"/>
                      <a:pt x="2444958" y="414075"/>
                      <a:pt x="2448500" y="3973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7315B3D1-2D3C-4641-AF44-0C42ED82BF06}"/>
                  </a:ext>
                </a:extLst>
              </p:cNvPr>
              <p:cNvSpPr/>
              <p:nvPr/>
            </p:nvSpPr>
            <p:spPr>
              <a:xfrm>
                <a:off x="-815004" y="5642136"/>
                <a:ext cx="287706" cy="537432"/>
              </a:xfrm>
              <a:custGeom>
                <a:avLst/>
                <a:gdLst>
                  <a:gd name="connsiteX0" fmla="*/ 124 w 287706"/>
                  <a:gd name="connsiteY0" fmla="*/ 537370 h 537432"/>
                  <a:gd name="connsiteX1" fmla="*/ 48649 w 287706"/>
                  <a:gd name="connsiteY1" fmla="*/ 312208 h 537432"/>
                  <a:gd name="connsiteX2" fmla="*/ 236905 w 287706"/>
                  <a:gd name="connsiteY2" fmla="*/ 18453 h 537432"/>
                  <a:gd name="connsiteX3" fmla="*/ 285243 w 287706"/>
                  <a:gd name="connsiteY3" fmla="*/ 0 h 537432"/>
                  <a:gd name="connsiteX4" fmla="*/ 287604 w 287706"/>
                  <a:gd name="connsiteY4" fmla="*/ 5965 h 537432"/>
                  <a:gd name="connsiteX5" fmla="*/ 168313 w 287706"/>
                  <a:gd name="connsiteY5" fmla="*/ 263000 h 537432"/>
                  <a:gd name="connsiteX6" fmla="*/ 45107 w 287706"/>
                  <a:gd name="connsiteY6" fmla="*/ 501521 h 537432"/>
                  <a:gd name="connsiteX7" fmla="*/ 0 w 287706"/>
                  <a:gd name="connsiteY7" fmla="*/ 537433 h 53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06" h="537432">
                    <a:moveTo>
                      <a:pt x="124" y="537370"/>
                    </a:moveTo>
                    <a:cubicBezTo>
                      <a:pt x="35228" y="460204"/>
                      <a:pt x="36409" y="385150"/>
                      <a:pt x="48649" y="312208"/>
                    </a:cubicBezTo>
                    <a:cubicBezTo>
                      <a:pt x="69587" y="187573"/>
                      <a:pt x="118919" y="80894"/>
                      <a:pt x="236905" y="18453"/>
                    </a:cubicBezTo>
                    <a:cubicBezTo>
                      <a:pt x="252189" y="10376"/>
                      <a:pt x="267287" y="1243"/>
                      <a:pt x="285243" y="0"/>
                    </a:cubicBezTo>
                    <a:cubicBezTo>
                      <a:pt x="286299" y="2547"/>
                      <a:pt x="288163" y="5281"/>
                      <a:pt x="287604" y="5965"/>
                    </a:cubicBezTo>
                    <a:cubicBezTo>
                      <a:pt x="223796" y="80522"/>
                      <a:pt x="200683" y="173904"/>
                      <a:pt x="168313" y="263000"/>
                    </a:cubicBezTo>
                    <a:cubicBezTo>
                      <a:pt x="137496" y="347809"/>
                      <a:pt x="103510" y="430878"/>
                      <a:pt x="45107" y="501521"/>
                    </a:cubicBezTo>
                    <a:cubicBezTo>
                      <a:pt x="34545" y="514258"/>
                      <a:pt x="23734" y="526063"/>
                      <a:pt x="0" y="537433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2C7B66C-1652-4043-B8D6-55BAA5AB5310}"/>
                  </a:ext>
                </a:extLst>
              </p:cNvPr>
              <p:cNvSpPr/>
              <p:nvPr/>
            </p:nvSpPr>
            <p:spPr>
              <a:xfrm>
                <a:off x="-394661" y="5392121"/>
                <a:ext cx="176525" cy="629262"/>
              </a:xfrm>
              <a:custGeom>
                <a:avLst/>
                <a:gdLst>
                  <a:gd name="connsiteX0" fmla="*/ 124794 w 176525"/>
                  <a:gd name="connsiteY0" fmla="*/ 0 h 629262"/>
                  <a:gd name="connsiteX1" fmla="*/ 94722 w 176525"/>
                  <a:gd name="connsiteY1" fmla="*/ 67226 h 629262"/>
                  <a:gd name="connsiteX2" fmla="*/ 101308 w 176525"/>
                  <a:gd name="connsiteY2" fmla="*/ 298415 h 629262"/>
                  <a:gd name="connsiteX3" fmla="*/ 157723 w 176525"/>
                  <a:gd name="connsiteY3" fmla="*/ 412425 h 629262"/>
                  <a:gd name="connsiteX4" fmla="*/ 124359 w 176525"/>
                  <a:gd name="connsiteY4" fmla="*/ 629262 h 629262"/>
                  <a:gd name="connsiteX5" fmla="*/ 131752 w 176525"/>
                  <a:gd name="connsiteY5" fmla="*/ 589250 h 629262"/>
                  <a:gd name="connsiteX6" fmla="*/ 96276 w 176525"/>
                  <a:gd name="connsiteY6" fmla="*/ 456973 h 629262"/>
                  <a:gd name="connsiteX7" fmla="*/ 31597 w 176525"/>
                  <a:gd name="connsiteY7" fmla="*/ 343895 h 629262"/>
                  <a:gd name="connsiteX8" fmla="*/ 40420 w 176525"/>
                  <a:gd name="connsiteY8" fmla="*/ 93383 h 629262"/>
                  <a:gd name="connsiteX9" fmla="*/ 124856 w 176525"/>
                  <a:gd name="connsiteY9" fmla="*/ 0 h 62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25" h="629262">
                    <a:moveTo>
                      <a:pt x="124794" y="0"/>
                    </a:moveTo>
                    <a:cubicBezTo>
                      <a:pt x="114729" y="22429"/>
                      <a:pt x="104353" y="44672"/>
                      <a:pt x="94722" y="67226"/>
                    </a:cubicBezTo>
                    <a:cubicBezTo>
                      <a:pt x="61358" y="145262"/>
                      <a:pt x="64900" y="222429"/>
                      <a:pt x="101308" y="298415"/>
                    </a:cubicBezTo>
                    <a:cubicBezTo>
                      <a:pt x="119637" y="336625"/>
                      <a:pt x="140202" y="373842"/>
                      <a:pt x="157723" y="412425"/>
                    </a:cubicBezTo>
                    <a:cubicBezTo>
                      <a:pt x="193262" y="490834"/>
                      <a:pt x="176363" y="562658"/>
                      <a:pt x="124359" y="629262"/>
                    </a:cubicBezTo>
                    <a:cubicBezTo>
                      <a:pt x="126844" y="615904"/>
                      <a:pt x="129889" y="602670"/>
                      <a:pt x="131752" y="589250"/>
                    </a:cubicBezTo>
                    <a:cubicBezTo>
                      <a:pt x="138649" y="540228"/>
                      <a:pt x="119451" y="497979"/>
                      <a:pt x="96276" y="456973"/>
                    </a:cubicBezTo>
                    <a:cubicBezTo>
                      <a:pt x="74903" y="419197"/>
                      <a:pt x="51852" y="382292"/>
                      <a:pt x="31597" y="343895"/>
                    </a:cubicBezTo>
                    <a:cubicBezTo>
                      <a:pt x="-13137" y="259086"/>
                      <a:pt x="-10527" y="175271"/>
                      <a:pt x="40420" y="93383"/>
                    </a:cubicBezTo>
                    <a:cubicBezTo>
                      <a:pt x="62725" y="57471"/>
                      <a:pt x="86707" y="23051"/>
                      <a:pt x="12485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5460BE10-66E7-4EAF-9FEC-BA50991984BE}"/>
                  </a:ext>
                </a:extLst>
              </p:cNvPr>
              <p:cNvSpPr/>
              <p:nvPr/>
            </p:nvSpPr>
            <p:spPr>
              <a:xfrm>
                <a:off x="457414" y="5575594"/>
                <a:ext cx="183162" cy="501023"/>
              </a:xfrm>
              <a:custGeom>
                <a:avLst/>
                <a:gdLst>
                  <a:gd name="connsiteX0" fmla="*/ 38979 w 183162"/>
                  <a:gd name="connsiteY0" fmla="*/ 0 h 501023"/>
                  <a:gd name="connsiteX1" fmla="*/ 135406 w 183162"/>
                  <a:gd name="connsiteY1" fmla="*/ 208449 h 501023"/>
                  <a:gd name="connsiteX2" fmla="*/ 150317 w 183162"/>
                  <a:gd name="connsiteY2" fmla="*/ 487914 h 501023"/>
                  <a:gd name="connsiteX3" fmla="*/ 145347 w 183162"/>
                  <a:gd name="connsiteY3" fmla="*/ 495743 h 501023"/>
                  <a:gd name="connsiteX4" fmla="*/ 135841 w 183162"/>
                  <a:gd name="connsiteY4" fmla="*/ 501024 h 501023"/>
                  <a:gd name="connsiteX5" fmla="*/ 35997 w 183162"/>
                  <a:gd name="connsiteY5" fmla="*/ 225225 h 501023"/>
                  <a:gd name="connsiteX6" fmla="*/ 6547 w 183162"/>
                  <a:gd name="connsiteY6" fmla="*/ 58465 h 501023"/>
                  <a:gd name="connsiteX7" fmla="*/ 38979 w 183162"/>
                  <a:gd name="connsiteY7" fmla="*/ 62 h 50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62" h="501023">
                    <a:moveTo>
                      <a:pt x="38979" y="0"/>
                    </a:moveTo>
                    <a:cubicBezTo>
                      <a:pt x="44819" y="86859"/>
                      <a:pt x="93343" y="146256"/>
                      <a:pt x="135406" y="208449"/>
                    </a:cubicBezTo>
                    <a:cubicBezTo>
                      <a:pt x="196667" y="299036"/>
                      <a:pt x="196046" y="392046"/>
                      <a:pt x="150317" y="487914"/>
                    </a:cubicBezTo>
                    <a:cubicBezTo>
                      <a:pt x="149013" y="490710"/>
                      <a:pt x="147335" y="493382"/>
                      <a:pt x="145347" y="495743"/>
                    </a:cubicBezTo>
                    <a:cubicBezTo>
                      <a:pt x="144229" y="497110"/>
                      <a:pt x="142116" y="497669"/>
                      <a:pt x="135841" y="501024"/>
                    </a:cubicBezTo>
                    <a:cubicBezTo>
                      <a:pt x="141557" y="393599"/>
                      <a:pt x="80606" y="312643"/>
                      <a:pt x="35997" y="225225"/>
                    </a:cubicBezTo>
                    <a:cubicBezTo>
                      <a:pt x="9342" y="173035"/>
                      <a:pt x="-10974" y="118794"/>
                      <a:pt x="6547" y="58465"/>
                    </a:cubicBezTo>
                    <a:cubicBezTo>
                      <a:pt x="11952" y="39764"/>
                      <a:pt x="18103" y="21311"/>
                      <a:pt x="38979" y="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45C9723A-2360-41AD-BF87-B3C9895B636A}"/>
                  </a:ext>
                </a:extLst>
              </p:cNvPr>
              <p:cNvSpPr/>
              <p:nvPr/>
            </p:nvSpPr>
            <p:spPr>
              <a:xfrm>
                <a:off x="-1208211" y="5780999"/>
                <a:ext cx="310448" cy="334314"/>
              </a:xfrm>
              <a:custGeom>
                <a:avLst/>
                <a:gdLst>
                  <a:gd name="connsiteX0" fmla="*/ 310448 w 310448"/>
                  <a:gd name="connsiteY0" fmla="*/ 0 h 334314"/>
                  <a:gd name="connsiteX1" fmla="*/ 223341 w 310448"/>
                  <a:gd name="connsiteY1" fmla="*/ 87915 h 334314"/>
                  <a:gd name="connsiteX2" fmla="*/ 146547 w 310448"/>
                  <a:gd name="connsiteY2" fmla="*/ 222056 h 334314"/>
                  <a:gd name="connsiteX3" fmla="*/ 51425 w 310448"/>
                  <a:gd name="connsiteY3" fmla="*/ 328735 h 334314"/>
                  <a:gd name="connsiteX4" fmla="*/ 10791 w 310448"/>
                  <a:gd name="connsiteY4" fmla="*/ 314134 h 334314"/>
                  <a:gd name="connsiteX5" fmla="*/ 19365 w 310448"/>
                  <a:gd name="connsiteY5" fmla="*/ 192171 h 334314"/>
                  <a:gd name="connsiteX6" fmla="*/ 72860 w 310448"/>
                  <a:gd name="connsiteY6" fmla="*/ 128362 h 334314"/>
                  <a:gd name="connsiteX7" fmla="*/ 310448 w 310448"/>
                  <a:gd name="connsiteY7" fmla="*/ 0 h 3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448" h="334314">
                    <a:moveTo>
                      <a:pt x="310448" y="0"/>
                    </a:moveTo>
                    <a:cubicBezTo>
                      <a:pt x="281993" y="30631"/>
                      <a:pt x="248877" y="55048"/>
                      <a:pt x="223341" y="87915"/>
                    </a:cubicBezTo>
                    <a:cubicBezTo>
                      <a:pt x="191281" y="129170"/>
                      <a:pt x="169225" y="175644"/>
                      <a:pt x="146547" y="222056"/>
                    </a:cubicBezTo>
                    <a:cubicBezTo>
                      <a:pt x="124863" y="266417"/>
                      <a:pt x="97402" y="305560"/>
                      <a:pt x="51425" y="328735"/>
                    </a:cubicBezTo>
                    <a:cubicBezTo>
                      <a:pt x="31418" y="338800"/>
                      <a:pt x="19614" y="336004"/>
                      <a:pt x="10791" y="314134"/>
                    </a:cubicBezTo>
                    <a:cubicBezTo>
                      <a:pt x="-6357" y="271636"/>
                      <a:pt x="-2754" y="231562"/>
                      <a:pt x="19365" y="192171"/>
                    </a:cubicBezTo>
                    <a:cubicBezTo>
                      <a:pt x="33220" y="167505"/>
                      <a:pt x="51984" y="146940"/>
                      <a:pt x="72860" y="128362"/>
                    </a:cubicBezTo>
                    <a:cubicBezTo>
                      <a:pt x="141825" y="67039"/>
                      <a:pt x="225267" y="31997"/>
                      <a:pt x="310448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3E799A8F-F64A-47D3-B3F4-13FDC83F3DFB}"/>
                  </a:ext>
                </a:extLst>
              </p:cNvPr>
              <p:cNvSpPr/>
              <p:nvPr/>
            </p:nvSpPr>
            <p:spPr>
              <a:xfrm>
                <a:off x="-32535" y="5207163"/>
                <a:ext cx="224797" cy="268772"/>
              </a:xfrm>
              <a:custGeom>
                <a:avLst/>
                <a:gdLst>
                  <a:gd name="connsiteX0" fmla="*/ 224798 w 224797"/>
                  <a:gd name="connsiteY0" fmla="*/ 181 h 268772"/>
                  <a:gd name="connsiteX1" fmla="*/ 103208 w 224797"/>
                  <a:gd name="connsiteY1" fmla="*/ 118727 h 268772"/>
                  <a:gd name="connsiteX2" fmla="*/ 23618 w 224797"/>
                  <a:gd name="connsiteY2" fmla="*/ 268773 h 268772"/>
                  <a:gd name="connsiteX3" fmla="*/ 16597 w 224797"/>
                  <a:gd name="connsiteY3" fmla="*/ 123138 h 268772"/>
                  <a:gd name="connsiteX4" fmla="*/ 224798 w 224797"/>
                  <a:gd name="connsiteY4" fmla="*/ 181 h 2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7" h="268772">
                    <a:moveTo>
                      <a:pt x="224798" y="181"/>
                    </a:moveTo>
                    <a:cubicBezTo>
                      <a:pt x="176957" y="38702"/>
                      <a:pt x="138125" y="76788"/>
                      <a:pt x="103208" y="118727"/>
                    </a:cubicBezTo>
                    <a:cubicBezTo>
                      <a:pt x="68041" y="160976"/>
                      <a:pt x="37908" y="206207"/>
                      <a:pt x="23618" y="268773"/>
                    </a:cubicBezTo>
                    <a:cubicBezTo>
                      <a:pt x="-10430" y="215402"/>
                      <a:pt x="-2974" y="168369"/>
                      <a:pt x="16597" y="123138"/>
                    </a:cubicBezTo>
                    <a:cubicBezTo>
                      <a:pt x="51639" y="41933"/>
                      <a:pt x="127501" y="-3236"/>
                      <a:pt x="224798" y="181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C6E17D4C-A019-437F-BC78-4D935E32C33D}"/>
                  </a:ext>
                </a:extLst>
              </p:cNvPr>
              <p:cNvSpPr/>
              <p:nvPr/>
            </p:nvSpPr>
            <p:spPr>
              <a:xfrm>
                <a:off x="1255768" y="5816538"/>
                <a:ext cx="104307" cy="279961"/>
              </a:xfrm>
              <a:custGeom>
                <a:avLst/>
                <a:gdLst>
                  <a:gd name="connsiteX0" fmla="*/ 55783 w 104307"/>
                  <a:gd name="connsiteY0" fmla="*/ 279962 h 279961"/>
                  <a:gd name="connsiteX1" fmla="*/ 3220 w 104307"/>
                  <a:gd name="connsiteY1" fmla="*/ 116868 h 279961"/>
                  <a:gd name="connsiteX2" fmla="*/ 104307 w 104307"/>
                  <a:gd name="connsiteY2" fmla="*/ 0 h 279961"/>
                  <a:gd name="connsiteX3" fmla="*/ 55783 w 104307"/>
                  <a:gd name="connsiteY3" fmla="*/ 279962 h 27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07" h="279961">
                    <a:moveTo>
                      <a:pt x="55783" y="279962"/>
                    </a:moveTo>
                    <a:cubicBezTo>
                      <a:pt x="15025" y="232991"/>
                      <a:pt x="-9082" y="180118"/>
                      <a:pt x="3220" y="116868"/>
                    </a:cubicBezTo>
                    <a:cubicBezTo>
                      <a:pt x="14217" y="60205"/>
                      <a:pt x="50315" y="23051"/>
                      <a:pt x="104307" y="0"/>
                    </a:cubicBezTo>
                    <a:cubicBezTo>
                      <a:pt x="53297" y="87667"/>
                      <a:pt x="46774" y="181609"/>
                      <a:pt x="55783" y="279962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D2F034E-FE16-4A91-B9F9-39073D5B0FF7}"/>
                  </a:ext>
                </a:extLst>
              </p:cNvPr>
              <p:cNvSpPr/>
              <p:nvPr/>
            </p:nvSpPr>
            <p:spPr>
              <a:xfrm>
                <a:off x="1730335" y="5974288"/>
                <a:ext cx="109506" cy="275612"/>
              </a:xfrm>
              <a:custGeom>
                <a:avLst/>
                <a:gdLst>
                  <a:gd name="connsiteX0" fmla="*/ 18804 w 109506"/>
                  <a:gd name="connsiteY0" fmla="*/ 0 h 275612"/>
                  <a:gd name="connsiteX1" fmla="*/ 96591 w 109506"/>
                  <a:gd name="connsiteY1" fmla="*/ 143398 h 275612"/>
                  <a:gd name="connsiteX2" fmla="*/ 72174 w 109506"/>
                  <a:gd name="connsiteY2" fmla="*/ 275613 h 275612"/>
                  <a:gd name="connsiteX3" fmla="*/ 34026 w 109506"/>
                  <a:gd name="connsiteY3" fmla="*/ 138863 h 275612"/>
                  <a:gd name="connsiteX4" fmla="*/ 2463 w 109506"/>
                  <a:gd name="connsiteY4" fmla="*/ 29699 h 275612"/>
                  <a:gd name="connsiteX5" fmla="*/ 18866 w 109506"/>
                  <a:gd name="connsiteY5" fmla="*/ 0 h 27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506" h="275612">
                    <a:moveTo>
                      <a:pt x="18804" y="0"/>
                    </a:moveTo>
                    <a:cubicBezTo>
                      <a:pt x="37753" y="51879"/>
                      <a:pt x="75529" y="92948"/>
                      <a:pt x="96591" y="143398"/>
                    </a:cubicBezTo>
                    <a:cubicBezTo>
                      <a:pt x="118648" y="196209"/>
                      <a:pt x="113677" y="234296"/>
                      <a:pt x="72174" y="275613"/>
                    </a:cubicBezTo>
                    <a:cubicBezTo>
                      <a:pt x="97710" y="212985"/>
                      <a:pt x="62419" y="177073"/>
                      <a:pt x="34026" y="138863"/>
                    </a:cubicBezTo>
                    <a:cubicBezTo>
                      <a:pt x="9794" y="106306"/>
                      <a:pt x="-6422" y="71451"/>
                      <a:pt x="2463" y="29699"/>
                    </a:cubicBezTo>
                    <a:cubicBezTo>
                      <a:pt x="4638" y="19323"/>
                      <a:pt x="4514" y="6648"/>
                      <a:pt x="18866" y="0"/>
                    </a:cubicBezTo>
                    <a:close/>
                  </a:path>
                </a:pathLst>
              </a:custGeom>
              <a:solidFill>
                <a:srgbClr val="ED6945"/>
              </a:solidFill>
              <a:ln w="6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AF44A0-C7BF-5B5C-224A-81A5D825DE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2776" y="995363"/>
            <a:ext cx="2881313" cy="4032249"/>
            <a:chOff x="3586" y="627"/>
            <a:chExt cx="1815" cy="254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B86708E-354D-C7D7-4FA0-FADC0B5C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664"/>
              <a:ext cx="404" cy="403"/>
            </a:xfrm>
            <a:custGeom>
              <a:avLst/>
              <a:gdLst>
                <a:gd name="T0" fmla="*/ 60 w 88"/>
                <a:gd name="T1" fmla="*/ 2 h 88"/>
                <a:gd name="T2" fmla="*/ 35 w 88"/>
                <a:gd name="T3" fmla="*/ 41 h 88"/>
                <a:gd name="T4" fmla="*/ 4 w 88"/>
                <a:gd name="T5" fmla="*/ 55 h 88"/>
                <a:gd name="T6" fmla="*/ 2 w 88"/>
                <a:gd name="T7" fmla="*/ 71 h 88"/>
                <a:gd name="T8" fmla="*/ 35 w 88"/>
                <a:gd name="T9" fmla="*/ 87 h 88"/>
                <a:gd name="T10" fmla="*/ 74 w 88"/>
                <a:gd name="T11" fmla="*/ 85 h 88"/>
                <a:gd name="T12" fmla="*/ 87 w 88"/>
                <a:gd name="T13" fmla="*/ 72 h 88"/>
                <a:gd name="T14" fmla="*/ 86 w 88"/>
                <a:gd name="T15" fmla="*/ 32 h 88"/>
                <a:gd name="T16" fmla="*/ 74 w 88"/>
                <a:gd name="T17" fmla="*/ 7 h 88"/>
                <a:gd name="T18" fmla="*/ 64 w 88"/>
                <a:gd name="T19" fmla="*/ 0 h 88"/>
                <a:gd name="T20" fmla="*/ 60 w 88"/>
                <a:gd name="T2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60" y="2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0" y="68"/>
                    <a:pt x="2" y="71"/>
                  </a:cubicBezTo>
                  <a:cubicBezTo>
                    <a:pt x="4" y="74"/>
                    <a:pt x="32" y="87"/>
                    <a:pt x="35" y="87"/>
                  </a:cubicBezTo>
                  <a:cubicBezTo>
                    <a:pt x="38" y="88"/>
                    <a:pt x="73" y="85"/>
                    <a:pt x="74" y="85"/>
                  </a:cubicBezTo>
                  <a:cubicBezTo>
                    <a:pt x="74" y="84"/>
                    <a:pt x="86" y="75"/>
                    <a:pt x="87" y="72"/>
                  </a:cubicBezTo>
                  <a:cubicBezTo>
                    <a:pt x="88" y="69"/>
                    <a:pt x="86" y="35"/>
                    <a:pt x="86" y="32"/>
                  </a:cubicBezTo>
                  <a:cubicBezTo>
                    <a:pt x="85" y="29"/>
                    <a:pt x="75" y="7"/>
                    <a:pt x="74" y="7"/>
                  </a:cubicBezTo>
                  <a:cubicBezTo>
                    <a:pt x="73" y="6"/>
                    <a:pt x="64" y="0"/>
                    <a:pt x="64" y="0"/>
                  </a:cubicBezTo>
                  <a:lnTo>
                    <a:pt x="60" y="2"/>
                  </a:lnTo>
                  <a:close/>
                </a:path>
              </a:pathLst>
            </a:custGeom>
            <a:solidFill>
              <a:srgbClr val="EF7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0AD547E-F483-05AC-01C6-2337804C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627"/>
              <a:ext cx="1805" cy="1371"/>
            </a:xfrm>
            <a:custGeom>
              <a:avLst/>
              <a:gdLst>
                <a:gd name="T0" fmla="*/ 145 w 393"/>
                <a:gd name="T1" fmla="*/ 279 h 299"/>
                <a:gd name="T2" fmla="*/ 106 w 393"/>
                <a:gd name="T3" fmla="*/ 279 h 299"/>
                <a:gd name="T4" fmla="*/ 62 w 393"/>
                <a:gd name="T5" fmla="*/ 263 h 299"/>
                <a:gd name="T6" fmla="*/ 23 w 393"/>
                <a:gd name="T7" fmla="*/ 193 h 299"/>
                <a:gd name="T8" fmla="*/ 23 w 393"/>
                <a:gd name="T9" fmla="*/ 186 h 299"/>
                <a:gd name="T10" fmla="*/ 38 w 393"/>
                <a:gd name="T11" fmla="*/ 169 h 299"/>
                <a:gd name="T12" fmla="*/ 45 w 393"/>
                <a:gd name="T13" fmla="*/ 165 h 299"/>
                <a:gd name="T14" fmla="*/ 38 w 393"/>
                <a:gd name="T15" fmla="*/ 161 h 299"/>
                <a:gd name="T16" fmla="*/ 15 w 393"/>
                <a:gd name="T17" fmla="*/ 153 h 299"/>
                <a:gd name="T18" fmla="*/ 0 w 393"/>
                <a:gd name="T19" fmla="*/ 127 h 299"/>
                <a:gd name="T20" fmla="*/ 42 w 393"/>
                <a:gd name="T21" fmla="*/ 72 h 299"/>
                <a:gd name="T22" fmla="*/ 64 w 393"/>
                <a:gd name="T23" fmla="*/ 72 h 299"/>
                <a:gd name="T24" fmla="*/ 73 w 393"/>
                <a:gd name="T25" fmla="*/ 75 h 299"/>
                <a:gd name="T26" fmla="*/ 87 w 393"/>
                <a:gd name="T27" fmla="*/ 64 h 299"/>
                <a:gd name="T28" fmla="*/ 85 w 393"/>
                <a:gd name="T29" fmla="*/ 48 h 299"/>
                <a:gd name="T30" fmla="*/ 87 w 393"/>
                <a:gd name="T31" fmla="*/ 25 h 299"/>
                <a:gd name="T32" fmla="*/ 110 w 393"/>
                <a:gd name="T33" fmla="*/ 8 h 299"/>
                <a:gd name="T34" fmla="*/ 196 w 393"/>
                <a:gd name="T35" fmla="*/ 21 h 299"/>
                <a:gd name="T36" fmla="*/ 223 w 393"/>
                <a:gd name="T37" fmla="*/ 40 h 299"/>
                <a:gd name="T38" fmla="*/ 273 w 393"/>
                <a:gd name="T39" fmla="*/ 34 h 299"/>
                <a:gd name="T40" fmla="*/ 318 w 393"/>
                <a:gd name="T41" fmla="*/ 27 h 299"/>
                <a:gd name="T42" fmla="*/ 356 w 393"/>
                <a:gd name="T43" fmla="*/ 62 h 299"/>
                <a:gd name="T44" fmla="*/ 389 w 393"/>
                <a:gd name="T45" fmla="*/ 139 h 299"/>
                <a:gd name="T46" fmla="*/ 389 w 393"/>
                <a:gd name="T47" fmla="*/ 158 h 299"/>
                <a:gd name="T48" fmla="*/ 370 w 393"/>
                <a:gd name="T49" fmla="*/ 185 h 299"/>
                <a:gd name="T50" fmla="*/ 365 w 393"/>
                <a:gd name="T51" fmla="*/ 212 h 299"/>
                <a:gd name="T52" fmla="*/ 379 w 393"/>
                <a:gd name="T53" fmla="*/ 227 h 299"/>
                <a:gd name="T54" fmla="*/ 381 w 393"/>
                <a:gd name="T55" fmla="*/ 274 h 299"/>
                <a:gd name="T56" fmla="*/ 378 w 393"/>
                <a:gd name="T57" fmla="*/ 278 h 299"/>
                <a:gd name="T58" fmla="*/ 374 w 393"/>
                <a:gd name="T59" fmla="*/ 276 h 299"/>
                <a:gd name="T60" fmla="*/ 369 w 393"/>
                <a:gd name="T61" fmla="*/ 266 h 299"/>
                <a:gd name="T62" fmla="*/ 369 w 393"/>
                <a:gd name="T63" fmla="*/ 266 h 299"/>
                <a:gd name="T64" fmla="*/ 368 w 393"/>
                <a:gd name="T65" fmla="*/ 265 h 299"/>
                <a:gd name="T66" fmla="*/ 370 w 393"/>
                <a:gd name="T67" fmla="*/ 271 h 299"/>
                <a:gd name="T68" fmla="*/ 370 w 393"/>
                <a:gd name="T69" fmla="*/ 286 h 299"/>
                <a:gd name="T70" fmla="*/ 348 w 393"/>
                <a:gd name="T71" fmla="*/ 297 h 299"/>
                <a:gd name="T72" fmla="*/ 328 w 393"/>
                <a:gd name="T73" fmla="*/ 296 h 299"/>
                <a:gd name="T74" fmla="*/ 327 w 393"/>
                <a:gd name="T75" fmla="*/ 292 h 299"/>
                <a:gd name="T76" fmla="*/ 321 w 393"/>
                <a:gd name="T77" fmla="*/ 234 h 299"/>
                <a:gd name="T78" fmla="*/ 290 w 393"/>
                <a:gd name="T79" fmla="*/ 185 h 299"/>
                <a:gd name="T80" fmla="*/ 244 w 393"/>
                <a:gd name="T81" fmla="*/ 155 h 299"/>
                <a:gd name="T82" fmla="*/ 253 w 393"/>
                <a:gd name="T83" fmla="*/ 188 h 299"/>
                <a:gd name="T84" fmla="*/ 256 w 393"/>
                <a:gd name="T85" fmla="*/ 212 h 299"/>
                <a:gd name="T86" fmla="*/ 253 w 393"/>
                <a:gd name="T87" fmla="*/ 227 h 299"/>
                <a:gd name="T88" fmla="*/ 230 w 393"/>
                <a:gd name="T89" fmla="*/ 223 h 299"/>
                <a:gd name="T90" fmla="*/ 221 w 393"/>
                <a:gd name="T91" fmla="*/ 199 h 299"/>
                <a:gd name="T92" fmla="*/ 217 w 393"/>
                <a:gd name="T93" fmla="*/ 186 h 299"/>
                <a:gd name="T94" fmla="*/ 211 w 393"/>
                <a:gd name="T95" fmla="*/ 180 h 299"/>
                <a:gd name="T96" fmla="*/ 205 w 393"/>
                <a:gd name="T97" fmla="*/ 185 h 299"/>
                <a:gd name="T98" fmla="*/ 196 w 393"/>
                <a:gd name="T99" fmla="*/ 208 h 299"/>
                <a:gd name="T100" fmla="*/ 186 w 393"/>
                <a:gd name="T101" fmla="*/ 228 h 299"/>
                <a:gd name="T102" fmla="*/ 168 w 393"/>
                <a:gd name="T103" fmla="*/ 231 h 299"/>
                <a:gd name="T104" fmla="*/ 150 w 393"/>
                <a:gd name="T105" fmla="*/ 209 h 299"/>
                <a:gd name="T106" fmla="*/ 144 w 393"/>
                <a:gd name="T107" fmla="*/ 199 h 299"/>
                <a:gd name="T108" fmla="*/ 147 w 393"/>
                <a:gd name="T109" fmla="*/ 273 h 299"/>
                <a:gd name="T110" fmla="*/ 147 w 393"/>
                <a:gd name="T111" fmla="*/ 275 h 299"/>
                <a:gd name="T112" fmla="*/ 145 w 393"/>
                <a:gd name="T113" fmla="*/ 27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3" h="299">
                  <a:moveTo>
                    <a:pt x="145" y="279"/>
                  </a:moveTo>
                  <a:cubicBezTo>
                    <a:pt x="132" y="278"/>
                    <a:pt x="119" y="278"/>
                    <a:pt x="106" y="279"/>
                  </a:cubicBezTo>
                  <a:cubicBezTo>
                    <a:pt x="90" y="280"/>
                    <a:pt x="75" y="274"/>
                    <a:pt x="62" y="263"/>
                  </a:cubicBezTo>
                  <a:cubicBezTo>
                    <a:pt x="40" y="245"/>
                    <a:pt x="26" y="222"/>
                    <a:pt x="23" y="193"/>
                  </a:cubicBezTo>
                  <a:cubicBezTo>
                    <a:pt x="22" y="190"/>
                    <a:pt x="23" y="188"/>
                    <a:pt x="23" y="186"/>
                  </a:cubicBezTo>
                  <a:cubicBezTo>
                    <a:pt x="23" y="176"/>
                    <a:pt x="28" y="171"/>
                    <a:pt x="38" y="169"/>
                  </a:cubicBezTo>
                  <a:cubicBezTo>
                    <a:pt x="41" y="168"/>
                    <a:pt x="45" y="169"/>
                    <a:pt x="45" y="165"/>
                  </a:cubicBezTo>
                  <a:cubicBezTo>
                    <a:pt x="46" y="162"/>
                    <a:pt x="41" y="162"/>
                    <a:pt x="38" y="161"/>
                  </a:cubicBezTo>
                  <a:cubicBezTo>
                    <a:pt x="30" y="159"/>
                    <a:pt x="22" y="157"/>
                    <a:pt x="15" y="153"/>
                  </a:cubicBezTo>
                  <a:cubicBezTo>
                    <a:pt x="4" y="147"/>
                    <a:pt x="0" y="139"/>
                    <a:pt x="0" y="127"/>
                  </a:cubicBezTo>
                  <a:cubicBezTo>
                    <a:pt x="2" y="105"/>
                    <a:pt x="22" y="79"/>
                    <a:pt x="42" y="72"/>
                  </a:cubicBezTo>
                  <a:cubicBezTo>
                    <a:pt x="49" y="69"/>
                    <a:pt x="57" y="69"/>
                    <a:pt x="64" y="72"/>
                  </a:cubicBezTo>
                  <a:cubicBezTo>
                    <a:pt x="67" y="72"/>
                    <a:pt x="70" y="74"/>
                    <a:pt x="73" y="75"/>
                  </a:cubicBezTo>
                  <a:cubicBezTo>
                    <a:pt x="82" y="77"/>
                    <a:pt x="87" y="73"/>
                    <a:pt x="87" y="64"/>
                  </a:cubicBezTo>
                  <a:cubicBezTo>
                    <a:pt x="87" y="59"/>
                    <a:pt x="85" y="54"/>
                    <a:pt x="85" y="48"/>
                  </a:cubicBezTo>
                  <a:cubicBezTo>
                    <a:pt x="84" y="40"/>
                    <a:pt x="83" y="32"/>
                    <a:pt x="87" y="25"/>
                  </a:cubicBezTo>
                  <a:cubicBezTo>
                    <a:pt x="92" y="15"/>
                    <a:pt x="100" y="10"/>
                    <a:pt x="110" y="8"/>
                  </a:cubicBezTo>
                  <a:cubicBezTo>
                    <a:pt x="141" y="0"/>
                    <a:pt x="169" y="4"/>
                    <a:pt x="196" y="21"/>
                  </a:cubicBezTo>
                  <a:cubicBezTo>
                    <a:pt x="205" y="27"/>
                    <a:pt x="214" y="34"/>
                    <a:pt x="223" y="40"/>
                  </a:cubicBezTo>
                  <a:cubicBezTo>
                    <a:pt x="241" y="52"/>
                    <a:pt x="259" y="50"/>
                    <a:pt x="273" y="34"/>
                  </a:cubicBezTo>
                  <a:cubicBezTo>
                    <a:pt x="288" y="18"/>
                    <a:pt x="305" y="20"/>
                    <a:pt x="318" y="27"/>
                  </a:cubicBezTo>
                  <a:cubicBezTo>
                    <a:pt x="334" y="35"/>
                    <a:pt x="346" y="48"/>
                    <a:pt x="356" y="62"/>
                  </a:cubicBezTo>
                  <a:cubicBezTo>
                    <a:pt x="373" y="85"/>
                    <a:pt x="385" y="110"/>
                    <a:pt x="389" y="139"/>
                  </a:cubicBezTo>
                  <a:cubicBezTo>
                    <a:pt x="390" y="145"/>
                    <a:pt x="390" y="151"/>
                    <a:pt x="389" y="158"/>
                  </a:cubicBezTo>
                  <a:cubicBezTo>
                    <a:pt x="387" y="169"/>
                    <a:pt x="381" y="179"/>
                    <a:pt x="370" y="185"/>
                  </a:cubicBezTo>
                  <a:cubicBezTo>
                    <a:pt x="358" y="192"/>
                    <a:pt x="356" y="200"/>
                    <a:pt x="365" y="212"/>
                  </a:cubicBezTo>
                  <a:cubicBezTo>
                    <a:pt x="369" y="217"/>
                    <a:pt x="374" y="222"/>
                    <a:pt x="379" y="227"/>
                  </a:cubicBezTo>
                  <a:cubicBezTo>
                    <a:pt x="393" y="243"/>
                    <a:pt x="393" y="257"/>
                    <a:pt x="381" y="274"/>
                  </a:cubicBezTo>
                  <a:cubicBezTo>
                    <a:pt x="380" y="276"/>
                    <a:pt x="379" y="277"/>
                    <a:pt x="378" y="278"/>
                  </a:cubicBezTo>
                  <a:cubicBezTo>
                    <a:pt x="375" y="279"/>
                    <a:pt x="375" y="277"/>
                    <a:pt x="374" y="276"/>
                  </a:cubicBezTo>
                  <a:cubicBezTo>
                    <a:pt x="372" y="273"/>
                    <a:pt x="370" y="270"/>
                    <a:pt x="369" y="266"/>
                  </a:cubicBezTo>
                  <a:cubicBezTo>
                    <a:pt x="369" y="266"/>
                    <a:pt x="368" y="266"/>
                    <a:pt x="369" y="266"/>
                  </a:cubicBezTo>
                  <a:cubicBezTo>
                    <a:pt x="369" y="265"/>
                    <a:pt x="368" y="265"/>
                    <a:pt x="368" y="265"/>
                  </a:cubicBezTo>
                  <a:cubicBezTo>
                    <a:pt x="369" y="267"/>
                    <a:pt x="369" y="269"/>
                    <a:pt x="370" y="271"/>
                  </a:cubicBezTo>
                  <a:cubicBezTo>
                    <a:pt x="371" y="276"/>
                    <a:pt x="372" y="281"/>
                    <a:pt x="370" y="286"/>
                  </a:cubicBezTo>
                  <a:cubicBezTo>
                    <a:pt x="364" y="292"/>
                    <a:pt x="357" y="295"/>
                    <a:pt x="348" y="297"/>
                  </a:cubicBezTo>
                  <a:cubicBezTo>
                    <a:pt x="342" y="299"/>
                    <a:pt x="335" y="299"/>
                    <a:pt x="328" y="296"/>
                  </a:cubicBezTo>
                  <a:cubicBezTo>
                    <a:pt x="327" y="295"/>
                    <a:pt x="327" y="293"/>
                    <a:pt x="327" y="292"/>
                  </a:cubicBezTo>
                  <a:cubicBezTo>
                    <a:pt x="329" y="272"/>
                    <a:pt x="327" y="252"/>
                    <a:pt x="321" y="234"/>
                  </a:cubicBezTo>
                  <a:cubicBezTo>
                    <a:pt x="314" y="215"/>
                    <a:pt x="304" y="199"/>
                    <a:pt x="290" y="185"/>
                  </a:cubicBezTo>
                  <a:cubicBezTo>
                    <a:pt x="277" y="172"/>
                    <a:pt x="261" y="162"/>
                    <a:pt x="244" y="155"/>
                  </a:cubicBezTo>
                  <a:cubicBezTo>
                    <a:pt x="247" y="166"/>
                    <a:pt x="251" y="177"/>
                    <a:pt x="253" y="188"/>
                  </a:cubicBezTo>
                  <a:cubicBezTo>
                    <a:pt x="255" y="196"/>
                    <a:pt x="255" y="204"/>
                    <a:pt x="256" y="212"/>
                  </a:cubicBezTo>
                  <a:cubicBezTo>
                    <a:pt x="256" y="217"/>
                    <a:pt x="256" y="223"/>
                    <a:pt x="253" y="227"/>
                  </a:cubicBezTo>
                  <a:cubicBezTo>
                    <a:pt x="244" y="234"/>
                    <a:pt x="236" y="232"/>
                    <a:pt x="230" y="223"/>
                  </a:cubicBezTo>
                  <a:cubicBezTo>
                    <a:pt x="226" y="216"/>
                    <a:pt x="224" y="207"/>
                    <a:pt x="221" y="199"/>
                  </a:cubicBezTo>
                  <a:cubicBezTo>
                    <a:pt x="220" y="195"/>
                    <a:pt x="218" y="190"/>
                    <a:pt x="217" y="186"/>
                  </a:cubicBezTo>
                  <a:cubicBezTo>
                    <a:pt x="216" y="183"/>
                    <a:pt x="214" y="180"/>
                    <a:pt x="211" y="180"/>
                  </a:cubicBezTo>
                  <a:cubicBezTo>
                    <a:pt x="207" y="180"/>
                    <a:pt x="206" y="183"/>
                    <a:pt x="205" y="185"/>
                  </a:cubicBezTo>
                  <a:cubicBezTo>
                    <a:pt x="201" y="192"/>
                    <a:pt x="199" y="200"/>
                    <a:pt x="196" y="208"/>
                  </a:cubicBezTo>
                  <a:cubicBezTo>
                    <a:pt x="194" y="215"/>
                    <a:pt x="191" y="222"/>
                    <a:pt x="186" y="228"/>
                  </a:cubicBezTo>
                  <a:cubicBezTo>
                    <a:pt x="181" y="234"/>
                    <a:pt x="175" y="235"/>
                    <a:pt x="168" y="231"/>
                  </a:cubicBezTo>
                  <a:cubicBezTo>
                    <a:pt x="160" y="225"/>
                    <a:pt x="156" y="217"/>
                    <a:pt x="150" y="209"/>
                  </a:cubicBezTo>
                  <a:cubicBezTo>
                    <a:pt x="148" y="206"/>
                    <a:pt x="146" y="203"/>
                    <a:pt x="144" y="199"/>
                  </a:cubicBezTo>
                  <a:cubicBezTo>
                    <a:pt x="145" y="224"/>
                    <a:pt x="147" y="248"/>
                    <a:pt x="147" y="273"/>
                  </a:cubicBezTo>
                  <a:cubicBezTo>
                    <a:pt x="147" y="274"/>
                    <a:pt x="147" y="274"/>
                    <a:pt x="147" y="275"/>
                  </a:cubicBezTo>
                  <a:cubicBezTo>
                    <a:pt x="147" y="277"/>
                    <a:pt x="147" y="279"/>
                    <a:pt x="145" y="279"/>
                  </a:cubicBezTo>
                  <a:close/>
                </a:path>
              </a:pathLst>
            </a:custGeom>
            <a:solidFill>
              <a:srgbClr val="307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9B47255-20DD-F8C2-93C0-8BE3FBB2B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439"/>
              <a:ext cx="1346" cy="1728"/>
            </a:xfrm>
            <a:custGeom>
              <a:avLst/>
              <a:gdLst>
                <a:gd name="T0" fmla="*/ 105 w 293"/>
                <a:gd name="T1" fmla="*/ 96 h 377"/>
                <a:gd name="T2" fmla="*/ 102 w 293"/>
                <a:gd name="T3" fmla="*/ 19 h 377"/>
                <a:gd name="T4" fmla="*/ 117 w 293"/>
                <a:gd name="T5" fmla="*/ 41 h 377"/>
                <a:gd name="T6" fmla="*/ 127 w 293"/>
                <a:gd name="T7" fmla="*/ 52 h 377"/>
                <a:gd name="T8" fmla="*/ 145 w 293"/>
                <a:gd name="T9" fmla="*/ 49 h 377"/>
                <a:gd name="T10" fmla="*/ 157 w 293"/>
                <a:gd name="T11" fmla="*/ 21 h 377"/>
                <a:gd name="T12" fmla="*/ 164 w 293"/>
                <a:gd name="T13" fmla="*/ 5 h 377"/>
                <a:gd name="T14" fmla="*/ 175 w 293"/>
                <a:gd name="T15" fmla="*/ 5 h 377"/>
                <a:gd name="T16" fmla="*/ 178 w 293"/>
                <a:gd name="T17" fmla="*/ 11 h 377"/>
                <a:gd name="T18" fmla="*/ 188 w 293"/>
                <a:gd name="T19" fmla="*/ 41 h 377"/>
                <a:gd name="T20" fmla="*/ 210 w 293"/>
                <a:gd name="T21" fmla="*/ 51 h 377"/>
                <a:gd name="T22" fmla="*/ 211 w 293"/>
                <a:gd name="T23" fmla="*/ 51 h 377"/>
                <a:gd name="T24" fmla="*/ 211 w 293"/>
                <a:gd name="T25" fmla="*/ 56 h 377"/>
                <a:gd name="T26" fmla="*/ 184 w 293"/>
                <a:gd name="T27" fmla="*/ 88 h 377"/>
                <a:gd name="T28" fmla="*/ 155 w 293"/>
                <a:gd name="T29" fmla="*/ 99 h 377"/>
                <a:gd name="T30" fmla="*/ 151 w 293"/>
                <a:gd name="T31" fmla="*/ 99 h 377"/>
                <a:gd name="T32" fmla="*/ 150 w 293"/>
                <a:gd name="T33" fmla="*/ 98 h 377"/>
                <a:gd name="T34" fmla="*/ 126 w 293"/>
                <a:gd name="T35" fmla="*/ 98 h 377"/>
                <a:gd name="T36" fmla="*/ 121 w 293"/>
                <a:gd name="T37" fmla="*/ 105 h 377"/>
                <a:gd name="T38" fmla="*/ 121 w 293"/>
                <a:gd name="T39" fmla="*/ 118 h 377"/>
                <a:gd name="T40" fmla="*/ 123 w 293"/>
                <a:gd name="T41" fmla="*/ 121 h 377"/>
                <a:gd name="T42" fmla="*/ 125 w 293"/>
                <a:gd name="T43" fmla="*/ 118 h 377"/>
                <a:gd name="T44" fmla="*/ 125 w 293"/>
                <a:gd name="T45" fmla="*/ 110 h 377"/>
                <a:gd name="T46" fmla="*/ 130 w 293"/>
                <a:gd name="T47" fmla="*/ 102 h 377"/>
                <a:gd name="T48" fmla="*/ 136 w 293"/>
                <a:gd name="T49" fmla="*/ 110 h 377"/>
                <a:gd name="T50" fmla="*/ 134 w 293"/>
                <a:gd name="T51" fmla="*/ 115 h 377"/>
                <a:gd name="T52" fmla="*/ 124 w 293"/>
                <a:gd name="T53" fmla="*/ 144 h 377"/>
                <a:gd name="T54" fmla="*/ 137 w 293"/>
                <a:gd name="T55" fmla="*/ 206 h 377"/>
                <a:gd name="T56" fmla="*/ 148 w 293"/>
                <a:gd name="T57" fmla="*/ 230 h 377"/>
                <a:gd name="T58" fmla="*/ 154 w 293"/>
                <a:gd name="T59" fmla="*/ 233 h 377"/>
                <a:gd name="T60" fmla="*/ 187 w 293"/>
                <a:gd name="T61" fmla="*/ 233 h 377"/>
                <a:gd name="T62" fmla="*/ 199 w 293"/>
                <a:gd name="T63" fmla="*/ 281 h 377"/>
                <a:gd name="T64" fmla="*/ 192 w 293"/>
                <a:gd name="T65" fmla="*/ 290 h 377"/>
                <a:gd name="T66" fmla="*/ 207 w 293"/>
                <a:gd name="T67" fmla="*/ 292 h 377"/>
                <a:gd name="T68" fmla="*/ 225 w 293"/>
                <a:gd name="T69" fmla="*/ 292 h 377"/>
                <a:gd name="T70" fmla="*/ 230 w 293"/>
                <a:gd name="T71" fmla="*/ 294 h 377"/>
                <a:gd name="T72" fmla="*/ 288 w 293"/>
                <a:gd name="T73" fmla="*/ 339 h 377"/>
                <a:gd name="T74" fmla="*/ 293 w 293"/>
                <a:gd name="T75" fmla="*/ 342 h 377"/>
                <a:gd name="T76" fmla="*/ 175 w 293"/>
                <a:gd name="T77" fmla="*/ 310 h 377"/>
                <a:gd name="T78" fmla="*/ 177 w 293"/>
                <a:gd name="T79" fmla="*/ 355 h 377"/>
                <a:gd name="T80" fmla="*/ 148 w 293"/>
                <a:gd name="T81" fmla="*/ 377 h 377"/>
                <a:gd name="T82" fmla="*/ 155 w 293"/>
                <a:gd name="T83" fmla="*/ 357 h 377"/>
                <a:gd name="T84" fmla="*/ 136 w 293"/>
                <a:gd name="T85" fmla="*/ 311 h 377"/>
                <a:gd name="T86" fmla="*/ 130 w 293"/>
                <a:gd name="T87" fmla="*/ 311 h 377"/>
                <a:gd name="T88" fmla="*/ 3 w 293"/>
                <a:gd name="T89" fmla="*/ 341 h 377"/>
                <a:gd name="T90" fmla="*/ 1 w 293"/>
                <a:gd name="T91" fmla="*/ 340 h 377"/>
                <a:gd name="T92" fmla="*/ 0 w 293"/>
                <a:gd name="T93" fmla="*/ 339 h 377"/>
                <a:gd name="T94" fmla="*/ 42 w 293"/>
                <a:gd name="T95" fmla="*/ 319 h 377"/>
                <a:gd name="T96" fmla="*/ 73 w 293"/>
                <a:gd name="T97" fmla="*/ 292 h 377"/>
                <a:gd name="T98" fmla="*/ 88 w 293"/>
                <a:gd name="T99" fmla="*/ 260 h 377"/>
                <a:gd name="T100" fmla="*/ 102 w 293"/>
                <a:gd name="T101" fmla="*/ 174 h 377"/>
                <a:gd name="T102" fmla="*/ 105 w 293"/>
                <a:gd name="T103" fmla="*/ 107 h 377"/>
                <a:gd name="T104" fmla="*/ 107 w 293"/>
                <a:gd name="T105" fmla="*/ 112 h 377"/>
                <a:gd name="T106" fmla="*/ 107 w 293"/>
                <a:gd name="T107" fmla="*/ 119 h 377"/>
                <a:gd name="T108" fmla="*/ 110 w 293"/>
                <a:gd name="T109" fmla="*/ 122 h 377"/>
                <a:gd name="T110" fmla="*/ 111 w 293"/>
                <a:gd name="T111" fmla="*/ 119 h 377"/>
                <a:gd name="T112" fmla="*/ 105 w 293"/>
                <a:gd name="T113" fmla="*/ 9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3" h="377">
                  <a:moveTo>
                    <a:pt x="105" y="96"/>
                  </a:moveTo>
                  <a:cubicBezTo>
                    <a:pt x="105" y="70"/>
                    <a:pt x="103" y="45"/>
                    <a:pt x="102" y="19"/>
                  </a:cubicBezTo>
                  <a:cubicBezTo>
                    <a:pt x="107" y="26"/>
                    <a:pt x="111" y="34"/>
                    <a:pt x="117" y="41"/>
                  </a:cubicBezTo>
                  <a:cubicBezTo>
                    <a:pt x="120" y="45"/>
                    <a:pt x="123" y="49"/>
                    <a:pt x="127" y="52"/>
                  </a:cubicBezTo>
                  <a:cubicBezTo>
                    <a:pt x="134" y="57"/>
                    <a:pt x="139" y="56"/>
                    <a:pt x="145" y="49"/>
                  </a:cubicBezTo>
                  <a:cubicBezTo>
                    <a:pt x="151" y="41"/>
                    <a:pt x="154" y="31"/>
                    <a:pt x="157" y="21"/>
                  </a:cubicBezTo>
                  <a:cubicBezTo>
                    <a:pt x="159" y="15"/>
                    <a:pt x="161" y="10"/>
                    <a:pt x="164" y="5"/>
                  </a:cubicBezTo>
                  <a:cubicBezTo>
                    <a:pt x="167" y="0"/>
                    <a:pt x="172" y="0"/>
                    <a:pt x="175" y="5"/>
                  </a:cubicBezTo>
                  <a:cubicBezTo>
                    <a:pt x="176" y="7"/>
                    <a:pt x="177" y="9"/>
                    <a:pt x="178" y="11"/>
                  </a:cubicBezTo>
                  <a:cubicBezTo>
                    <a:pt x="182" y="21"/>
                    <a:pt x="184" y="32"/>
                    <a:pt x="188" y="41"/>
                  </a:cubicBezTo>
                  <a:cubicBezTo>
                    <a:pt x="193" y="52"/>
                    <a:pt x="201" y="55"/>
                    <a:pt x="210" y="51"/>
                  </a:cubicBezTo>
                  <a:cubicBezTo>
                    <a:pt x="210" y="51"/>
                    <a:pt x="211" y="51"/>
                    <a:pt x="211" y="51"/>
                  </a:cubicBezTo>
                  <a:cubicBezTo>
                    <a:pt x="213" y="53"/>
                    <a:pt x="212" y="55"/>
                    <a:pt x="211" y="56"/>
                  </a:cubicBezTo>
                  <a:cubicBezTo>
                    <a:pt x="207" y="71"/>
                    <a:pt x="198" y="81"/>
                    <a:pt x="184" y="88"/>
                  </a:cubicBezTo>
                  <a:cubicBezTo>
                    <a:pt x="175" y="92"/>
                    <a:pt x="165" y="95"/>
                    <a:pt x="155" y="99"/>
                  </a:cubicBezTo>
                  <a:cubicBezTo>
                    <a:pt x="154" y="99"/>
                    <a:pt x="152" y="99"/>
                    <a:pt x="151" y="99"/>
                  </a:cubicBezTo>
                  <a:cubicBezTo>
                    <a:pt x="151" y="99"/>
                    <a:pt x="150" y="98"/>
                    <a:pt x="150" y="98"/>
                  </a:cubicBezTo>
                  <a:cubicBezTo>
                    <a:pt x="142" y="95"/>
                    <a:pt x="134" y="97"/>
                    <a:pt x="126" y="98"/>
                  </a:cubicBezTo>
                  <a:cubicBezTo>
                    <a:pt x="124" y="98"/>
                    <a:pt x="121" y="101"/>
                    <a:pt x="121" y="105"/>
                  </a:cubicBezTo>
                  <a:cubicBezTo>
                    <a:pt x="121" y="109"/>
                    <a:pt x="121" y="114"/>
                    <a:pt x="121" y="118"/>
                  </a:cubicBezTo>
                  <a:cubicBezTo>
                    <a:pt x="121" y="120"/>
                    <a:pt x="121" y="121"/>
                    <a:pt x="123" y="121"/>
                  </a:cubicBezTo>
                  <a:cubicBezTo>
                    <a:pt x="125" y="122"/>
                    <a:pt x="125" y="120"/>
                    <a:pt x="125" y="118"/>
                  </a:cubicBezTo>
                  <a:cubicBezTo>
                    <a:pt x="125" y="116"/>
                    <a:pt x="125" y="113"/>
                    <a:pt x="125" y="110"/>
                  </a:cubicBezTo>
                  <a:cubicBezTo>
                    <a:pt x="125" y="105"/>
                    <a:pt x="127" y="102"/>
                    <a:pt x="130" y="102"/>
                  </a:cubicBezTo>
                  <a:cubicBezTo>
                    <a:pt x="134" y="102"/>
                    <a:pt x="136" y="105"/>
                    <a:pt x="136" y="110"/>
                  </a:cubicBezTo>
                  <a:cubicBezTo>
                    <a:pt x="135" y="112"/>
                    <a:pt x="135" y="113"/>
                    <a:pt x="134" y="115"/>
                  </a:cubicBezTo>
                  <a:cubicBezTo>
                    <a:pt x="127" y="123"/>
                    <a:pt x="124" y="133"/>
                    <a:pt x="124" y="144"/>
                  </a:cubicBezTo>
                  <a:cubicBezTo>
                    <a:pt x="123" y="165"/>
                    <a:pt x="129" y="186"/>
                    <a:pt x="137" y="206"/>
                  </a:cubicBezTo>
                  <a:cubicBezTo>
                    <a:pt x="140" y="214"/>
                    <a:pt x="144" y="222"/>
                    <a:pt x="148" y="230"/>
                  </a:cubicBezTo>
                  <a:cubicBezTo>
                    <a:pt x="149" y="234"/>
                    <a:pt x="151" y="234"/>
                    <a:pt x="154" y="233"/>
                  </a:cubicBezTo>
                  <a:cubicBezTo>
                    <a:pt x="165" y="228"/>
                    <a:pt x="176" y="227"/>
                    <a:pt x="187" y="233"/>
                  </a:cubicBezTo>
                  <a:cubicBezTo>
                    <a:pt x="204" y="243"/>
                    <a:pt x="209" y="265"/>
                    <a:pt x="199" y="281"/>
                  </a:cubicBezTo>
                  <a:cubicBezTo>
                    <a:pt x="197" y="284"/>
                    <a:pt x="194" y="287"/>
                    <a:pt x="192" y="290"/>
                  </a:cubicBezTo>
                  <a:cubicBezTo>
                    <a:pt x="197" y="291"/>
                    <a:pt x="202" y="292"/>
                    <a:pt x="207" y="292"/>
                  </a:cubicBezTo>
                  <a:cubicBezTo>
                    <a:pt x="213" y="292"/>
                    <a:pt x="219" y="292"/>
                    <a:pt x="225" y="292"/>
                  </a:cubicBezTo>
                  <a:cubicBezTo>
                    <a:pt x="227" y="292"/>
                    <a:pt x="229" y="291"/>
                    <a:pt x="230" y="294"/>
                  </a:cubicBezTo>
                  <a:cubicBezTo>
                    <a:pt x="246" y="314"/>
                    <a:pt x="266" y="328"/>
                    <a:pt x="288" y="339"/>
                  </a:cubicBezTo>
                  <a:cubicBezTo>
                    <a:pt x="290" y="340"/>
                    <a:pt x="291" y="341"/>
                    <a:pt x="293" y="342"/>
                  </a:cubicBezTo>
                  <a:cubicBezTo>
                    <a:pt x="265" y="348"/>
                    <a:pt x="217" y="344"/>
                    <a:pt x="175" y="310"/>
                  </a:cubicBezTo>
                  <a:cubicBezTo>
                    <a:pt x="183" y="325"/>
                    <a:pt x="185" y="340"/>
                    <a:pt x="177" y="355"/>
                  </a:cubicBezTo>
                  <a:cubicBezTo>
                    <a:pt x="171" y="367"/>
                    <a:pt x="161" y="373"/>
                    <a:pt x="148" y="377"/>
                  </a:cubicBezTo>
                  <a:cubicBezTo>
                    <a:pt x="152" y="370"/>
                    <a:pt x="154" y="364"/>
                    <a:pt x="155" y="357"/>
                  </a:cubicBezTo>
                  <a:cubicBezTo>
                    <a:pt x="157" y="339"/>
                    <a:pt x="150" y="324"/>
                    <a:pt x="136" y="311"/>
                  </a:cubicBezTo>
                  <a:cubicBezTo>
                    <a:pt x="134" y="309"/>
                    <a:pt x="133" y="309"/>
                    <a:pt x="130" y="311"/>
                  </a:cubicBezTo>
                  <a:cubicBezTo>
                    <a:pt x="93" y="342"/>
                    <a:pt x="50" y="351"/>
                    <a:pt x="3" y="341"/>
                  </a:cubicBezTo>
                  <a:cubicBezTo>
                    <a:pt x="2" y="341"/>
                    <a:pt x="2" y="340"/>
                    <a:pt x="1" y="340"/>
                  </a:cubicBezTo>
                  <a:cubicBezTo>
                    <a:pt x="1" y="340"/>
                    <a:pt x="1" y="340"/>
                    <a:pt x="0" y="339"/>
                  </a:cubicBezTo>
                  <a:cubicBezTo>
                    <a:pt x="15" y="334"/>
                    <a:pt x="29" y="328"/>
                    <a:pt x="42" y="319"/>
                  </a:cubicBezTo>
                  <a:cubicBezTo>
                    <a:pt x="53" y="311"/>
                    <a:pt x="64" y="302"/>
                    <a:pt x="73" y="292"/>
                  </a:cubicBezTo>
                  <a:cubicBezTo>
                    <a:pt x="81" y="283"/>
                    <a:pt x="85" y="271"/>
                    <a:pt x="88" y="260"/>
                  </a:cubicBezTo>
                  <a:cubicBezTo>
                    <a:pt x="96" y="232"/>
                    <a:pt x="100" y="203"/>
                    <a:pt x="102" y="174"/>
                  </a:cubicBezTo>
                  <a:cubicBezTo>
                    <a:pt x="104" y="152"/>
                    <a:pt x="104" y="130"/>
                    <a:pt x="105" y="107"/>
                  </a:cubicBezTo>
                  <a:cubicBezTo>
                    <a:pt x="108" y="108"/>
                    <a:pt x="107" y="110"/>
                    <a:pt x="107" y="112"/>
                  </a:cubicBezTo>
                  <a:cubicBezTo>
                    <a:pt x="107" y="114"/>
                    <a:pt x="107" y="117"/>
                    <a:pt x="107" y="119"/>
                  </a:cubicBezTo>
                  <a:cubicBezTo>
                    <a:pt x="107" y="121"/>
                    <a:pt x="108" y="122"/>
                    <a:pt x="110" y="122"/>
                  </a:cubicBezTo>
                  <a:cubicBezTo>
                    <a:pt x="111" y="122"/>
                    <a:pt x="111" y="120"/>
                    <a:pt x="111" y="119"/>
                  </a:cubicBezTo>
                  <a:cubicBezTo>
                    <a:pt x="112" y="111"/>
                    <a:pt x="113" y="102"/>
                    <a:pt x="105" y="96"/>
                  </a:cubicBez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3C63ECE-E838-450E-F67A-075B3B60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471"/>
              <a:ext cx="1071" cy="1316"/>
            </a:xfrm>
            <a:custGeom>
              <a:avLst/>
              <a:gdLst>
                <a:gd name="T0" fmla="*/ 90 w 233"/>
                <a:gd name="T1" fmla="*/ 44 h 287"/>
                <a:gd name="T2" fmla="*/ 93 w 233"/>
                <a:gd name="T3" fmla="*/ 9 h 287"/>
                <a:gd name="T4" fmla="*/ 95 w 233"/>
                <a:gd name="T5" fmla="*/ 29 h 287"/>
                <a:gd name="T6" fmla="*/ 102 w 233"/>
                <a:gd name="T7" fmla="*/ 55 h 287"/>
                <a:gd name="T8" fmla="*/ 88 w 233"/>
                <a:gd name="T9" fmla="*/ 63 h 287"/>
                <a:gd name="T10" fmla="*/ 82 w 233"/>
                <a:gd name="T11" fmla="*/ 82 h 287"/>
                <a:gd name="T12" fmla="*/ 67 w 233"/>
                <a:gd name="T13" fmla="*/ 84 h 287"/>
                <a:gd name="T14" fmla="*/ 51 w 233"/>
                <a:gd name="T15" fmla="*/ 115 h 287"/>
                <a:gd name="T16" fmla="*/ 37 w 233"/>
                <a:gd name="T17" fmla="*/ 111 h 287"/>
                <a:gd name="T18" fmla="*/ 40 w 233"/>
                <a:gd name="T19" fmla="*/ 104 h 287"/>
                <a:gd name="T20" fmla="*/ 37 w 233"/>
                <a:gd name="T21" fmla="*/ 111 h 287"/>
                <a:gd name="T22" fmla="*/ 26 w 233"/>
                <a:gd name="T23" fmla="*/ 112 h 287"/>
                <a:gd name="T24" fmla="*/ 17 w 233"/>
                <a:gd name="T25" fmla="*/ 117 h 287"/>
                <a:gd name="T26" fmla="*/ 12 w 233"/>
                <a:gd name="T27" fmla="*/ 135 h 287"/>
                <a:gd name="T28" fmla="*/ 5 w 233"/>
                <a:gd name="T29" fmla="*/ 137 h 287"/>
                <a:gd name="T30" fmla="*/ 5 w 233"/>
                <a:gd name="T31" fmla="*/ 148 h 287"/>
                <a:gd name="T32" fmla="*/ 10 w 233"/>
                <a:gd name="T33" fmla="*/ 170 h 287"/>
                <a:gd name="T34" fmla="*/ 22 w 233"/>
                <a:gd name="T35" fmla="*/ 203 h 287"/>
                <a:gd name="T36" fmla="*/ 29 w 233"/>
                <a:gd name="T37" fmla="*/ 204 h 287"/>
                <a:gd name="T38" fmla="*/ 31 w 233"/>
                <a:gd name="T39" fmla="*/ 217 h 287"/>
                <a:gd name="T40" fmla="*/ 48 w 233"/>
                <a:gd name="T41" fmla="*/ 219 h 287"/>
                <a:gd name="T42" fmla="*/ 69 w 233"/>
                <a:gd name="T43" fmla="*/ 222 h 287"/>
                <a:gd name="T44" fmla="*/ 86 w 233"/>
                <a:gd name="T45" fmla="*/ 240 h 287"/>
                <a:gd name="T46" fmla="*/ 88 w 233"/>
                <a:gd name="T47" fmla="*/ 246 h 287"/>
                <a:gd name="T48" fmla="*/ 86 w 233"/>
                <a:gd name="T49" fmla="*/ 264 h 287"/>
                <a:gd name="T50" fmla="*/ 77 w 233"/>
                <a:gd name="T51" fmla="*/ 280 h 287"/>
                <a:gd name="T52" fmla="*/ 113 w 233"/>
                <a:gd name="T53" fmla="*/ 281 h 287"/>
                <a:gd name="T54" fmla="*/ 128 w 233"/>
                <a:gd name="T55" fmla="*/ 270 h 287"/>
                <a:gd name="T56" fmla="*/ 141 w 233"/>
                <a:gd name="T57" fmla="*/ 273 h 287"/>
                <a:gd name="T58" fmla="*/ 157 w 233"/>
                <a:gd name="T59" fmla="*/ 263 h 287"/>
                <a:gd name="T60" fmla="*/ 179 w 233"/>
                <a:gd name="T61" fmla="*/ 252 h 287"/>
                <a:gd name="T62" fmla="*/ 194 w 233"/>
                <a:gd name="T63" fmla="*/ 241 h 287"/>
                <a:gd name="T64" fmla="*/ 202 w 233"/>
                <a:gd name="T65" fmla="*/ 228 h 287"/>
                <a:gd name="T66" fmla="*/ 209 w 233"/>
                <a:gd name="T67" fmla="*/ 206 h 287"/>
                <a:gd name="T68" fmla="*/ 217 w 233"/>
                <a:gd name="T69" fmla="*/ 194 h 287"/>
                <a:gd name="T70" fmla="*/ 220 w 233"/>
                <a:gd name="T71" fmla="*/ 168 h 287"/>
                <a:gd name="T72" fmla="*/ 223 w 233"/>
                <a:gd name="T73" fmla="*/ 146 h 287"/>
                <a:gd name="T74" fmla="*/ 215 w 233"/>
                <a:gd name="T75" fmla="*/ 117 h 287"/>
                <a:gd name="T76" fmla="*/ 211 w 233"/>
                <a:gd name="T77" fmla="*/ 110 h 287"/>
                <a:gd name="T78" fmla="*/ 207 w 233"/>
                <a:gd name="T79" fmla="*/ 129 h 287"/>
                <a:gd name="T80" fmla="*/ 199 w 233"/>
                <a:gd name="T81" fmla="*/ 143 h 287"/>
                <a:gd name="T82" fmla="*/ 196 w 233"/>
                <a:gd name="T83" fmla="*/ 140 h 287"/>
                <a:gd name="T84" fmla="*/ 177 w 233"/>
                <a:gd name="T85" fmla="*/ 150 h 287"/>
                <a:gd name="T86" fmla="*/ 169 w 233"/>
                <a:gd name="T87" fmla="*/ 158 h 287"/>
                <a:gd name="T88" fmla="*/ 152 w 233"/>
                <a:gd name="T89" fmla="*/ 130 h 287"/>
                <a:gd name="T90" fmla="*/ 151 w 233"/>
                <a:gd name="T91" fmla="*/ 106 h 287"/>
                <a:gd name="T92" fmla="*/ 164 w 233"/>
                <a:gd name="T93" fmla="*/ 78 h 287"/>
                <a:gd name="T94" fmla="*/ 158 w 233"/>
                <a:gd name="T95" fmla="*/ 52 h 287"/>
                <a:gd name="T96" fmla="*/ 136 w 233"/>
                <a:gd name="T97" fmla="*/ 28 h 287"/>
                <a:gd name="T98" fmla="*/ 134 w 233"/>
                <a:gd name="T99" fmla="*/ 13 h 287"/>
                <a:gd name="T100" fmla="*/ 156 w 233"/>
                <a:gd name="T101" fmla="*/ 39 h 287"/>
                <a:gd name="T102" fmla="*/ 164 w 233"/>
                <a:gd name="T103" fmla="*/ 128 h 287"/>
                <a:gd name="T104" fmla="*/ 203 w 233"/>
                <a:gd name="T105" fmla="*/ 117 h 287"/>
                <a:gd name="T106" fmla="*/ 208 w 233"/>
                <a:gd name="T107" fmla="*/ 81 h 287"/>
                <a:gd name="T108" fmla="*/ 189 w 233"/>
                <a:gd name="T109" fmla="*/ 251 h 287"/>
                <a:gd name="T110" fmla="*/ 86 w 233"/>
                <a:gd name="T111" fmla="*/ 286 h 287"/>
                <a:gd name="T112" fmla="*/ 57 w 233"/>
                <a:gd name="T113" fmla="*/ 224 h 287"/>
                <a:gd name="T114" fmla="*/ 3 w 233"/>
                <a:gd name="T115" fmla="*/ 159 h 287"/>
                <a:gd name="T116" fmla="*/ 15 w 233"/>
                <a:gd name="T117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287">
                  <a:moveTo>
                    <a:pt x="30" y="91"/>
                  </a:moveTo>
                  <a:cubicBezTo>
                    <a:pt x="43" y="87"/>
                    <a:pt x="56" y="84"/>
                    <a:pt x="67" y="77"/>
                  </a:cubicBezTo>
                  <a:cubicBezTo>
                    <a:pt x="80" y="69"/>
                    <a:pt x="87" y="58"/>
                    <a:pt x="90" y="44"/>
                  </a:cubicBezTo>
                  <a:cubicBezTo>
                    <a:pt x="94" y="32"/>
                    <a:pt x="92" y="20"/>
                    <a:pt x="90" y="8"/>
                  </a:cubicBezTo>
                  <a:cubicBezTo>
                    <a:pt x="90" y="6"/>
                    <a:pt x="90" y="5"/>
                    <a:pt x="90" y="3"/>
                  </a:cubicBezTo>
                  <a:cubicBezTo>
                    <a:pt x="93" y="4"/>
                    <a:pt x="93" y="7"/>
                    <a:pt x="93" y="9"/>
                  </a:cubicBezTo>
                  <a:cubicBezTo>
                    <a:pt x="93" y="12"/>
                    <a:pt x="94" y="14"/>
                    <a:pt x="97" y="15"/>
                  </a:cubicBezTo>
                  <a:cubicBezTo>
                    <a:pt x="101" y="17"/>
                    <a:pt x="102" y="20"/>
                    <a:pt x="98" y="23"/>
                  </a:cubicBezTo>
                  <a:cubicBezTo>
                    <a:pt x="96" y="25"/>
                    <a:pt x="95" y="27"/>
                    <a:pt x="95" y="29"/>
                  </a:cubicBezTo>
                  <a:cubicBezTo>
                    <a:pt x="95" y="32"/>
                    <a:pt x="95" y="35"/>
                    <a:pt x="95" y="39"/>
                  </a:cubicBezTo>
                  <a:cubicBezTo>
                    <a:pt x="94" y="43"/>
                    <a:pt x="97" y="47"/>
                    <a:pt x="100" y="50"/>
                  </a:cubicBezTo>
                  <a:cubicBezTo>
                    <a:pt x="102" y="51"/>
                    <a:pt x="104" y="52"/>
                    <a:pt x="102" y="55"/>
                  </a:cubicBezTo>
                  <a:cubicBezTo>
                    <a:pt x="101" y="57"/>
                    <a:pt x="98" y="58"/>
                    <a:pt x="96" y="57"/>
                  </a:cubicBezTo>
                  <a:cubicBezTo>
                    <a:pt x="93" y="55"/>
                    <a:pt x="92" y="56"/>
                    <a:pt x="91" y="59"/>
                  </a:cubicBezTo>
                  <a:cubicBezTo>
                    <a:pt x="91" y="61"/>
                    <a:pt x="90" y="62"/>
                    <a:pt x="88" y="63"/>
                  </a:cubicBezTo>
                  <a:cubicBezTo>
                    <a:pt x="84" y="66"/>
                    <a:pt x="82" y="71"/>
                    <a:pt x="77" y="74"/>
                  </a:cubicBezTo>
                  <a:cubicBezTo>
                    <a:pt x="78" y="76"/>
                    <a:pt x="80" y="76"/>
                    <a:pt x="81" y="77"/>
                  </a:cubicBezTo>
                  <a:cubicBezTo>
                    <a:pt x="83" y="79"/>
                    <a:pt x="83" y="80"/>
                    <a:pt x="82" y="82"/>
                  </a:cubicBezTo>
                  <a:cubicBezTo>
                    <a:pt x="81" y="83"/>
                    <a:pt x="79" y="84"/>
                    <a:pt x="78" y="83"/>
                  </a:cubicBezTo>
                  <a:cubicBezTo>
                    <a:pt x="76" y="82"/>
                    <a:pt x="75" y="81"/>
                    <a:pt x="74" y="80"/>
                  </a:cubicBezTo>
                  <a:cubicBezTo>
                    <a:pt x="70" y="78"/>
                    <a:pt x="67" y="80"/>
                    <a:pt x="67" y="84"/>
                  </a:cubicBezTo>
                  <a:cubicBezTo>
                    <a:pt x="67" y="90"/>
                    <a:pt x="67" y="94"/>
                    <a:pt x="61" y="97"/>
                  </a:cubicBezTo>
                  <a:cubicBezTo>
                    <a:pt x="59" y="97"/>
                    <a:pt x="59" y="99"/>
                    <a:pt x="59" y="101"/>
                  </a:cubicBezTo>
                  <a:cubicBezTo>
                    <a:pt x="58" y="106"/>
                    <a:pt x="56" y="112"/>
                    <a:pt x="51" y="115"/>
                  </a:cubicBezTo>
                  <a:cubicBezTo>
                    <a:pt x="48" y="117"/>
                    <a:pt x="44" y="118"/>
                    <a:pt x="41" y="117"/>
                  </a:cubicBezTo>
                  <a:cubicBezTo>
                    <a:pt x="39" y="116"/>
                    <a:pt x="36" y="114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43" y="107"/>
                    <a:pt x="46" y="101"/>
                    <a:pt x="46" y="93"/>
                  </a:cubicBezTo>
                  <a:cubicBezTo>
                    <a:pt x="44" y="95"/>
                    <a:pt x="45" y="98"/>
                    <a:pt x="44" y="100"/>
                  </a:cubicBezTo>
                  <a:cubicBezTo>
                    <a:pt x="43" y="102"/>
                    <a:pt x="42" y="104"/>
                    <a:pt x="40" y="104"/>
                  </a:cubicBezTo>
                  <a:cubicBezTo>
                    <a:pt x="37" y="103"/>
                    <a:pt x="38" y="101"/>
                    <a:pt x="38" y="99"/>
                  </a:cubicBezTo>
                  <a:cubicBezTo>
                    <a:pt x="38" y="98"/>
                    <a:pt x="38" y="97"/>
                    <a:pt x="37" y="95"/>
                  </a:cubicBezTo>
                  <a:cubicBezTo>
                    <a:pt x="35" y="101"/>
                    <a:pt x="35" y="106"/>
                    <a:pt x="37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5" y="116"/>
                    <a:pt x="34" y="118"/>
                    <a:pt x="31" y="118"/>
                  </a:cubicBezTo>
                  <a:cubicBezTo>
                    <a:pt x="28" y="117"/>
                    <a:pt x="26" y="115"/>
                    <a:pt x="26" y="112"/>
                  </a:cubicBezTo>
                  <a:cubicBezTo>
                    <a:pt x="26" y="109"/>
                    <a:pt x="26" y="106"/>
                    <a:pt x="27" y="103"/>
                  </a:cubicBezTo>
                  <a:cubicBezTo>
                    <a:pt x="22" y="103"/>
                    <a:pt x="23" y="106"/>
                    <a:pt x="22" y="109"/>
                  </a:cubicBezTo>
                  <a:cubicBezTo>
                    <a:pt x="22" y="112"/>
                    <a:pt x="22" y="116"/>
                    <a:pt x="17" y="117"/>
                  </a:cubicBezTo>
                  <a:cubicBezTo>
                    <a:pt x="17" y="117"/>
                    <a:pt x="16" y="118"/>
                    <a:pt x="16" y="119"/>
                  </a:cubicBezTo>
                  <a:cubicBezTo>
                    <a:pt x="18" y="123"/>
                    <a:pt x="14" y="127"/>
                    <a:pt x="14" y="132"/>
                  </a:cubicBezTo>
                  <a:cubicBezTo>
                    <a:pt x="14" y="133"/>
                    <a:pt x="14" y="135"/>
                    <a:pt x="12" y="135"/>
                  </a:cubicBezTo>
                  <a:cubicBezTo>
                    <a:pt x="11" y="136"/>
                    <a:pt x="10" y="135"/>
                    <a:pt x="9" y="134"/>
                  </a:cubicBezTo>
                  <a:cubicBezTo>
                    <a:pt x="8" y="132"/>
                    <a:pt x="7" y="131"/>
                    <a:pt x="5" y="132"/>
                  </a:cubicBezTo>
                  <a:cubicBezTo>
                    <a:pt x="3" y="133"/>
                    <a:pt x="4" y="135"/>
                    <a:pt x="5" y="137"/>
                  </a:cubicBezTo>
                  <a:cubicBezTo>
                    <a:pt x="7" y="140"/>
                    <a:pt x="9" y="142"/>
                    <a:pt x="10" y="145"/>
                  </a:cubicBezTo>
                  <a:cubicBezTo>
                    <a:pt x="10" y="147"/>
                    <a:pt x="10" y="148"/>
                    <a:pt x="8" y="149"/>
                  </a:cubicBezTo>
                  <a:cubicBezTo>
                    <a:pt x="7" y="150"/>
                    <a:pt x="6" y="149"/>
                    <a:pt x="5" y="148"/>
                  </a:cubicBezTo>
                  <a:cubicBezTo>
                    <a:pt x="5" y="150"/>
                    <a:pt x="6" y="151"/>
                    <a:pt x="8" y="152"/>
                  </a:cubicBezTo>
                  <a:cubicBezTo>
                    <a:pt x="13" y="157"/>
                    <a:pt x="14" y="161"/>
                    <a:pt x="10" y="168"/>
                  </a:cubicBezTo>
                  <a:cubicBezTo>
                    <a:pt x="10" y="169"/>
                    <a:pt x="10" y="170"/>
                    <a:pt x="10" y="170"/>
                  </a:cubicBezTo>
                  <a:cubicBezTo>
                    <a:pt x="15" y="176"/>
                    <a:pt x="15" y="184"/>
                    <a:pt x="18" y="190"/>
                  </a:cubicBezTo>
                  <a:cubicBezTo>
                    <a:pt x="19" y="191"/>
                    <a:pt x="20" y="193"/>
                    <a:pt x="20" y="195"/>
                  </a:cubicBezTo>
                  <a:cubicBezTo>
                    <a:pt x="20" y="198"/>
                    <a:pt x="19" y="201"/>
                    <a:pt x="22" y="203"/>
                  </a:cubicBezTo>
                  <a:cubicBezTo>
                    <a:pt x="22" y="204"/>
                    <a:pt x="21" y="206"/>
                    <a:pt x="22" y="208"/>
                  </a:cubicBezTo>
                  <a:cubicBezTo>
                    <a:pt x="23" y="208"/>
                    <a:pt x="23" y="205"/>
                    <a:pt x="25" y="205"/>
                  </a:cubicBezTo>
                  <a:cubicBezTo>
                    <a:pt x="26" y="206"/>
                    <a:pt x="27" y="206"/>
                    <a:pt x="29" y="204"/>
                  </a:cubicBezTo>
                  <a:cubicBezTo>
                    <a:pt x="30" y="203"/>
                    <a:pt x="31" y="203"/>
                    <a:pt x="32" y="204"/>
                  </a:cubicBezTo>
                  <a:cubicBezTo>
                    <a:pt x="34" y="205"/>
                    <a:pt x="36" y="206"/>
                    <a:pt x="35" y="209"/>
                  </a:cubicBezTo>
                  <a:cubicBezTo>
                    <a:pt x="35" y="212"/>
                    <a:pt x="33" y="215"/>
                    <a:pt x="31" y="217"/>
                  </a:cubicBezTo>
                  <a:cubicBezTo>
                    <a:pt x="29" y="218"/>
                    <a:pt x="28" y="220"/>
                    <a:pt x="30" y="221"/>
                  </a:cubicBezTo>
                  <a:cubicBezTo>
                    <a:pt x="34" y="222"/>
                    <a:pt x="37" y="223"/>
                    <a:pt x="40" y="220"/>
                  </a:cubicBezTo>
                  <a:cubicBezTo>
                    <a:pt x="43" y="218"/>
                    <a:pt x="45" y="218"/>
                    <a:pt x="48" y="219"/>
                  </a:cubicBezTo>
                  <a:cubicBezTo>
                    <a:pt x="51" y="220"/>
                    <a:pt x="54" y="220"/>
                    <a:pt x="58" y="219"/>
                  </a:cubicBezTo>
                  <a:cubicBezTo>
                    <a:pt x="59" y="219"/>
                    <a:pt x="60" y="220"/>
                    <a:pt x="60" y="220"/>
                  </a:cubicBezTo>
                  <a:cubicBezTo>
                    <a:pt x="63" y="224"/>
                    <a:pt x="66" y="224"/>
                    <a:pt x="69" y="222"/>
                  </a:cubicBezTo>
                  <a:cubicBezTo>
                    <a:pt x="72" y="222"/>
                    <a:pt x="74" y="224"/>
                    <a:pt x="76" y="226"/>
                  </a:cubicBezTo>
                  <a:cubicBezTo>
                    <a:pt x="78" y="227"/>
                    <a:pt x="79" y="229"/>
                    <a:pt x="82" y="230"/>
                  </a:cubicBezTo>
                  <a:cubicBezTo>
                    <a:pt x="85" y="231"/>
                    <a:pt x="87" y="236"/>
                    <a:pt x="86" y="240"/>
                  </a:cubicBezTo>
                  <a:cubicBezTo>
                    <a:pt x="86" y="241"/>
                    <a:pt x="85" y="242"/>
                    <a:pt x="85" y="243"/>
                  </a:cubicBezTo>
                  <a:cubicBezTo>
                    <a:pt x="84" y="245"/>
                    <a:pt x="84" y="246"/>
                    <a:pt x="85" y="247"/>
                  </a:cubicBezTo>
                  <a:cubicBezTo>
                    <a:pt x="86" y="248"/>
                    <a:pt x="87" y="246"/>
                    <a:pt x="88" y="246"/>
                  </a:cubicBezTo>
                  <a:cubicBezTo>
                    <a:pt x="91" y="244"/>
                    <a:pt x="92" y="245"/>
                    <a:pt x="93" y="248"/>
                  </a:cubicBezTo>
                  <a:cubicBezTo>
                    <a:pt x="93" y="252"/>
                    <a:pt x="93" y="255"/>
                    <a:pt x="90" y="258"/>
                  </a:cubicBezTo>
                  <a:cubicBezTo>
                    <a:pt x="87" y="259"/>
                    <a:pt x="87" y="261"/>
                    <a:pt x="86" y="264"/>
                  </a:cubicBezTo>
                  <a:cubicBezTo>
                    <a:pt x="86" y="264"/>
                    <a:pt x="86" y="265"/>
                    <a:pt x="86" y="265"/>
                  </a:cubicBezTo>
                  <a:cubicBezTo>
                    <a:pt x="85" y="266"/>
                    <a:pt x="84" y="266"/>
                    <a:pt x="84" y="267"/>
                  </a:cubicBezTo>
                  <a:cubicBezTo>
                    <a:pt x="84" y="273"/>
                    <a:pt x="79" y="276"/>
                    <a:pt x="77" y="280"/>
                  </a:cubicBezTo>
                  <a:cubicBezTo>
                    <a:pt x="76" y="281"/>
                    <a:pt x="75" y="281"/>
                    <a:pt x="76" y="282"/>
                  </a:cubicBezTo>
                  <a:cubicBezTo>
                    <a:pt x="77" y="283"/>
                    <a:pt x="78" y="283"/>
                    <a:pt x="78" y="283"/>
                  </a:cubicBezTo>
                  <a:cubicBezTo>
                    <a:pt x="90" y="280"/>
                    <a:pt x="102" y="281"/>
                    <a:pt x="113" y="281"/>
                  </a:cubicBezTo>
                  <a:cubicBezTo>
                    <a:pt x="119" y="281"/>
                    <a:pt x="121" y="275"/>
                    <a:pt x="125" y="274"/>
                  </a:cubicBezTo>
                  <a:cubicBezTo>
                    <a:pt x="126" y="274"/>
                    <a:pt x="125" y="272"/>
                    <a:pt x="125" y="272"/>
                  </a:cubicBezTo>
                  <a:cubicBezTo>
                    <a:pt x="126" y="270"/>
                    <a:pt x="127" y="270"/>
                    <a:pt x="128" y="270"/>
                  </a:cubicBezTo>
                  <a:cubicBezTo>
                    <a:pt x="131" y="270"/>
                    <a:pt x="133" y="272"/>
                    <a:pt x="136" y="270"/>
                  </a:cubicBezTo>
                  <a:cubicBezTo>
                    <a:pt x="137" y="269"/>
                    <a:pt x="139" y="268"/>
                    <a:pt x="141" y="269"/>
                  </a:cubicBezTo>
                  <a:cubicBezTo>
                    <a:pt x="143" y="270"/>
                    <a:pt x="140" y="272"/>
                    <a:pt x="141" y="273"/>
                  </a:cubicBezTo>
                  <a:cubicBezTo>
                    <a:pt x="146" y="272"/>
                    <a:pt x="149" y="268"/>
                    <a:pt x="153" y="267"/>
                  </a:cubicBezTo>
                  <a:cubicBezTo>
                    <a:pt x="155" y="267"/>
                    <a:pt x="155" y="269"/>
                    <a:pt x="157" y="269"/>
                  </a:cubicBezTo>
                  <a:cubicBezTo>
                    <a:pt x="157" y="267"/>
                    <a:pt x="156" y="265"/>
                    <a:pt x="157" y="263"/>
                  </a:cubicBezTo>
                  <a:cubicBezTo>
                    <a:pt x="158" y="261"/>
                    <a:pt x="160" y="260"/>
                    <a:pt x="162" y="260"/>
                  </a:cubicBezTo>
                  <a:cubicBezTo>
                    <a:pt x="166" y="261"/>
                    <a:pt x="170" y="262"/>
                    <a:pt x="173" y="257"/>
                  </a:cubicBezTo>
                  <a:cubicBezTo>
                    <a:pt x="175" y="256"/>
                    <a:pt x="176" y="253"/>
                    <a:pt x="179" y="252"/>
                  </a:cubicBezTo>
                  <a:cubicBezTo>
                    <a:pt x="180" y="252"/>
                    <a:pt x="181" y="252"/>
                    <a:pt x="182" y="251"/>
                  </a:cubicBezTo>
                  <a:cubicBezTo>
                    <a:pt x="184" y="246"/>
                    <a:pt x="188" y="244"/>
                    <a:pt x="192" y="242"/>
                  </a:cubicBezTo>
                  <a:cubicBezTo>
                    <a:pt x="193" y="242"/>
                    <a:pt x="194" y="241"/>
                    <a:pt x="194" y="241"/>
                  </a:cubicBezTo>
                  <a:cubicBezTo>
                    <a:pt x="195" y="239"/>
                    <a:pt x="196" y="238"/>
                    <a:pt x="197" y="237"/>
                  </a:cubicBezTo>
                  <a:cubicBezTo>
                    <a:pt x="199" y="237"/>
                    <a:pt x="199" y="235"/>
                    <a:pt x="199" y="233"/>
                  </a:cubicBezTo>
                  <a:cubicBezTo>
                    <a:pt x="201" y="232"/>
                    <a:pt x="201" y="229"/>
                    <a:pt x="202" y="228"/>
                  </a:cubicBezTo>
                  <a:cubicBezTo>
                    <a:pt x="206" y="223"/>
                    <a:pt x="209" y="218"/>
                    <a:pt x="210" y="212"/>
                  </a:cubicBezTo>
                  <a:cubicBezTo>
                    <a:pt x="211" y="210"/>
                    <a:pt x="209" y="210"/>
                    <a:pt x="208" y="209"/>
                  </a:cubicBezTo>
                  <a:cubicBezTo>
                    <a:pt x="208" y="208"/>
                    <a:pt x="208" y="207"/>
                    <a:pt x="209" y="206"/>
                  </a:cubicBezTo>
                  <a:cubicBezTo>
                    <a:pt x="211" y="205"/>
                    <a:pt x="212" y="205"/>
                    <a:pt x="214" y="205"/>
                  </a:cubicBezTo>
                  <a:cubicBezTo>
                    <a:pt x="217" y="204"/>
                    <a:pt x="215" y="201"/>
                    <a:pt x="216" y="200"/>
                  </a:cubicBezTo>
                  <a:cubicBezTo>
                    <a:pt x="217" y="198"/>
                    <a:pt x="216" y="196"/>
                    <a:pt x="217" y="194"/>
                  </a:cubicBezTo>
                  <a:cubicBezTo>
                    <a:pt x="219" y="193"/>
                    <a:pt x="219" y="190"/>
                    <a:pt x="220" y="188"/>
                  </a:cubicBezTo>
                  <a:cubicBezTo>
                    <a:pt x="220" y="184"/>
                    <a:pt x="221" y="179"/>
                    <a:pt x="224" y="176"/>
                  </a:cubicBezTo>
                  <a:cubicBezTo>
                    <a:pt x="227" y="173"/>
                    <a:pt x="225" y="170"/>
                    <a:pt x="220" y="168"/>
                  </a:cubicBezTo>
                  <a:cubicBezTo>
                    <a:pt x="220" y="164"/>
                    <a:pt x="224" y="162"/>
                    <a:pt x="223" y="158"/>
                  </a:cubicBezTo>
                  <a:cubicBezTo>
                    <a:pt x="226" y="156"/>
                    <a:pt x="226" y="153"/>
                    <a:pt x="224" y="150"/>
                  </a:cubicBezTo>
                  <a:cubicBezTo>
                    <a:pt x="223" y="149"/>
                    <a:pt x="223" y="147"/>
                    <a:pt x="223" y="146"/>
                  </a:cubicBezTo>
                  <a:cubicBezTo>
                    <a:pt x="225" y="142"/>
                    <a:pt x="223" y="138"/>
                    <a:pt x="221" y="135"/>
                  </a:cubicBezTo>
                  <a:cubicBezTo>
                    <a:pt x="221" y="132"/>
                    <a:pt x="223" y="128"/>
                    <a:pt x="220" y="125"/>
                  </a:cubicBezTo>
                  <a:cubicBezTo>
                    <a:pt x="219" y="122"/>
                    <a:pt x="217" y="120"/>
                    <a:pt x="215" y="117"/>
                  </a:cubicBezTo>
                  <a:cubicBezTo>
                    <a:pt x="216" y="115"/>
                    <a:pt x="218" y="112"/>
                    <a:pt x="216" y="109"/>
                  </a:cubicBezTo>
                  <a:cubicBezTo>
                    <a:pt x="215" y="108"/>
                    <a:pt x="215" y="107"/>
                    <a:pt x="213" y="107"/>
                  </a:cubicBezTo>
                  <a:cubicBezTo>
                    <a:pt x="212" y="107"/>
                    <a:pt x="211" y="109"/>
                    <a:pt x="211" y="110"/>
                  </a:cubicBezTo>
                  <a:cubicBezTo>
                    <a:pt x="212" y="113"/>
                    <a:pt x="211" y="116"/>
                    <a:pt x="209" y="118"/>
                  </a:cubicBezTo>
                  <a:cubicBezTo>
                    <a:pt x="207" y="120"/>
                    <a:pt x="211" y="122"/>
                    <a:pt x="210" y="124"/>
                  </a:cubicBezTo>
                  <a:cubicBezTo>
                    <a:pt x="208" y="125"/>
                    <a:pt x="207" y="127"/>
                    <a:pt x="207" y="129"/>
                  </a:cubicBezTo>
                  <a:cubicBezTo>
                    <a:pt x="206" y="131"/>
                    <a:pt x="206" y="132"/>
                    <a:pt x="205" y="134"/>
                  </a:cubicBezTo>
                  <a:cubicBezTo>
                    <a:pt x="204" y="134"/>
                    <a:pt x="203" y="134"/>
                    <a:pt x="203" y="133"/>
                  </a:cubicBezTo>
                  <a:cubicBezTo>
                    <a:pt x="204" y="137"/>
                    <a:pt x="203" y="141"/>
                    <a:pt x="199" y="143"/>
                  </a:cubicBezTo>
                  <a:cubicBezTo>
                    <a:pt x="198" y="142"/>
                    <a:pt x="197" y="141"/>
                    <a:pt x="197" y="140"/>
                  </a:cubicBezTo>
                  <a:cubicBezTo>
                    <a:pt x="197" y="140"/>
                    <a:pt x="198" y="139"/>
                    <a:pt x="197" y="139"/>
                  </a:cubicBezTo>
                  <a:cubicBezTo>
                    <a:pt x="197" y="140"/>
                    <a:pt x="197" y="140"/>
                    <a:pt x="196" y="140"/>
                  </a:cubicBezTo>
                  <a:cubicBezTo>
                    <a:pt x="194" y="141"/>
                    <a:pt x="192" y="141"/>
                    <a:pt x="191" y="143"/>
                  </a:cubicBezTo>
                  <a:cubicBezTo>
                    <a:pt x="188" y="147"/>
                    <a:pt x="184" y="148"/>
                    <a:pt x="179" y="147"/>
                  </a:cubicBezTo>
                  <a:cubicBezTo>
                    <a:pt x="177" y="146"/>
                    <a:pt x="174" y="147"/>
                    <a:pt x="177" y="150"/>
                  </a:cubicBezTo>
                  <a:cubicBezTo>
                    <a:pt x="179" y="151"/>
                    <a:pt x="178" y="152"/>
                    <a:pt x="176" y="153"/>
                  </a:cubicBezTo>
                  <a:cubicBezTo>
                    <a:pt x="173" y="153"/>
                    <a:pt x="172" y="155"/>
                    <a:pt x="170" y="157"/>
                  </a:cubicBezTo>
                  <a:cubicBezTo>
                    <a:pt x="170" y="157"/>
                    <a:pt x="169" y="158"/>
                    <a:pt x="169" y="158"/>
                  </a:cubicBezTo>
                  <a:cubicBezTo>
                    <a:pt x="165" y="159"/>
                    <a:pt x="155" y="155"/>
                    <a:pt x="153" y="151"/>
                  </a:cubicBezTo>
                  <a:cubicBezTo>
                    <a:pt x="152" y="148"/>
                    <a:pt x="150" y="144"/>
                    <a:pt x="148" y="142"/>
                  </a:cubicBezTo>
                  <a:cubicBezTo>
                    <a:pt x="144" y="138"/>
                    <a:pt x="147" y="131"/>
                    <a:pt x="152" y="130"/>
                  </a:cubicBezTo>
                  <a:cubicBezTo>
                    <a:pt x="155" y="129"/>
                    <a:pt x="159" y="132"/>
                    <a:pt x="160" y="127"/>
                  </a:cubicBezTo>
                  <a:cubicBezTo>
                    <a:pt x="160" y="122"/>
                    <a:pt x="159" y="117"/>
                    <a:pt x="155" y="114"/>
                  </a:cubicBezTo>
                  <a:cubicBezTo>
                    <a:pt x="152" y="111"/>
                    <a:pt x="149" y="111"/>
                    <a:pt x="151" y="106"/>
                  </a:cubicBezTo>
                  <a:cubicBezTo>
                    <a:pt x="152" y="103"/>
                    <a:pt x="151" y="99"/>
                    <a:pt x="152" y="96"/>
                  </a:cubicBezTo>
                  <a:cubicBezTo>
                    <a:pt x="153" y="93"/>
                    <a:pt x="155" y="90"/>
                    <a:pt x="159" y="89"/>
                  </a:cubicBezTo>
                  <a:cubicBezTo>
                    <a:pt x="165" y="87"/>
                    <a:pt x="164" y="82"/>
                    <a:pt x="164" y="78"/>
                  </a:cubicBezTo>
                  <a:cubicBezTo>
                    <a:pt x="162" y="79"/>
                    <a:pt x="160" y="81"/>
                    <a:pt x="158" y="79"/>
                  </a:cubicBezTo>
                  <a:cubicBezTo>
                    <a:pt x="156" y="77"/>
                    <a:pt x="155" y="75"/>
                    <a:pt x="157" y="72"/>
                  </a:cubicBezTo>
                  <a:cubicBezTo>
                    <a:pt x="161" y="66"/>
                    <a:pt x="160" y="59"/>
                    <a:pt x="158" y="52"/>
                  </a:cubicBezTo>
                  <a:cubicBezTo>
                    <a:pt x="157" y="49"/>
                    <a:pt x="156" y="46"/>
                    <a:pt x="153" y="44"/>
                  </a:cubicBezTo>
                  <a:cubicBezTo>
                    <a:pt x="152" y="44"/>
                    <a:pt x="152" y="43"/>
                    <a:pt x="151" y="42"/>
                  </a:cubicBezTo>
                  <a:cubicBezTo>
                    <a:pt x="149" y="34"/>
                    <a:pt x="144" y="29"/>
                    <a:pt x="136" y="28"/>
                  </a:cubicBezTo>
                  <a:cubicBezTo>
                    <a:pt x="133" y="27"/>
                    <a:pt x="131" y="21"/>
                    <a:pt x="133" y="18"/>
                  </a:cubicBezTo>
                  <a:cubicBezTo>
                    <a:pt x="135" y="16"/>
                    <a:pt x="137" y="18"/>
                    <a:pt x="138" y="19"/>
                  </a:cubicBezTo>
                  <a:cubicBezTo>
                    <a:pt x="138" y="16"/>
                    <a:pt x="137" y="14"/>
                    <a:pt x="134" y="13"/>
                  </a:cubicBezTo>
                  <a:cubicBezTo>
                    <a:pt x="131" y="12"/>
                    <a:pt x="130" y="8"/>
                    <a:pt x="127" y="7"/>
                  </a:cubicBezTo>
                  <a:cubicBezTo>
                    <a:pt x="125" y="6"/>
                    <a:pt x="127" y="2"/>
                    <a:pt x="128" y="0"/>
                  </a:cubicBezTo>
                  <a:cubicBezTo>
                    <a:pt x="141" y="11"/>
                    <a:pt x="149" y="25"/>
                    <a:pt x="156" y="39"/>
                  </a:cubicBezTo>
                  <a:cubicBezTo>
                    <a:pt x="165" y="59"/>
                    <a:pt x="168" y="81"/>
                    <a:pt x="167" y="103"/>
                  </a:cubicBezTo>
                  <a:cubicBezTo>
                    <a:pt x="167" y="106"/>
                    <a:pt x="166" y="109"/>
                    <a:pt x="166" y="112"/>
                  </a:cubicBezTo>
                  <a:cubicBezTo>
                    <a:pt x="168" y="118"/>
                    <a:pt x="165" y="123"/>
                    <a:pt x="164" y="128"/>
                  </a:cubicBezTo>
                  <a:cubicBezTo>
                    <a:pt x="164" y="133"/>
                    <a:pt x="162" y="137"/>
                    <a:pt x="160" y="142"/>
                  </a:cubicBezTo>
                  <a:cubicBezTo>
                    <a:pt x="159" y="145"/>
                    <a:pt x="160" y="146"/>
                    <a:pt x="163" y="145"/>
                  </a:cubicBezTo>
                  <a:cubicBezTo>
                    <a:pt x="181" y="143"/>
                    <a:pt x="196" y="133"/>
                    <a:pt x="203" y="117"/>
                  </a:cubicBezTo>
                  <a:cubicBezTo>
                    <a:pt x="205" y="112"/>
                    <a:pt x="205" y="107"/>
                    <a:pt x="208" y="102"/>
                  </a:cubicBezTo>
                  <a:cubicBezTo>
                    <a:pt x="208" y="96"/>
                    <a:pt x="207" y="91"/>
                    <a:pt x="207" y="85"/>
                  </a:cubicBezTo>
                  <a:cubicBezTo>
                    <a:pt x="206" y="84"/>
                    <a:pt x="205" y="82"/>
                    <a:pt x="208" y="81"/>
                  </a:cubicBezTo>
                  <a:cubicBezTo>
                    <a:pt x="210" y="86"/>
                    <a:pt x="212" y="90"/>
                    <a:pt x="216" y="94"/>
                  </a:cubicBezTo>
                  <a:cubicBezTo>
                    <a:pt x="220" y="107"/>
                    <a:pt x="225" y="120"/>
                    <a:pt x="227" y="133"/>
                  </a:cubicBezTo>
                  <a:cubicBezTo>
                    <a:pt x="233" y="179"/>
                    <a:pt x="223" y="219"/>
                    <a:pt x="189" y="251"/>
                  </a:cubicBezTo>
                  <a:cubicBezTo>
                    <a:pt x="169" y="271"/>
                    <a:pt x="144" y="282"/>
                    <a:pt x="116" y="286"/>
                  </a:cubicBezTo>
                  <a:cubicBezTo>
                    <a:pt x="114" y="286"/>
                    <a:pt x="112" y="286"/>
                    <a:pt x="109" y="287"/>
                  </a:cubicBezTo>
                  <a:cubicBezTo>
                    <a:pt x="102" y="287"/>
                    <a:pt x="94" y="287"/>
                    <a:pt x="86" y="286"/>
                  </a:cubicBezTo>
                  <a:cubicBezTo>
                    <a:pt x="80" y="286"/>
                    <a:pt x="74" y="285"/>
                    <a:pt x="68" y="284"/>
                  </a:cubicBezTo>
                  <a:cubicBezTo>
                    <a:pt x="71" y="281"/>
                    <a:pt x="73" y="278"/>
                    <a:pt x="75" y="276"/>
                  </a:cubicBezTo>
                  <a:cubicBezTo>
                    <a:pt x="89" y="257"/>
                    <a:pt x="80" y="230"/>
                    <a:pt x="57" y="224"/>
                  </a:cubicBezTo>
                  <a:cubicBezTo>
                    <a:pt x="48" y="222"/>
                    <a:pt x="39" y="223"/>
                    <a:pt x="31" y="228"/>
                  </a:cubicBezTo>
                  <a:cubicBezTo>
                    <a:pt x="29" y="230"/>
                    <a:pt x="28" y="229"/>
                    <a:pt x="26" y="227"/>
                  </a:cubicBezTo>
                  <a:cubicBezTo>
                    <a:pt x="16" y="205"/>
                    <a:pt x="7" y="183"/>
                    <a:pt x="3" y="159"/>
                  </a:cubicBezTo>
                  <a:cubicBezTo>
                    <a:pt x="1" y="144"/>
                    <a:pt x="0" y="129"/>
                    <a:pt x="7" y="114"/>
                  </a:cubicBezTo>
                  <a:cubicBezTo>
                    <a:pt x="8" y="110"/>
                    <a:pt x="12" y="107"/>
                    <a:pt x="14" y="103"/>
                  </a:cubicBezTo>
                  <a:cubicBezTo>
                    <a:pt x="14" y="102"/>
                    <a:pt x="15" y="101"/>
                    <a:pt x="15" y="100"/>
                  </a:cubicBezTo>
                  <a:cubicBezTo>
                    <a:pt x="19" y="96"/>
                    <a:pt x="24" y="94"/>
                    <a:pt x="28" y="92"/>
                  </a:cubicBezTo>
                  <a:cubicBezTo>
                    <a:pt x="29" y="91"/>
                    <a:pt x="30" y="91"/>
                    <a:pt x="30" y="91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B41DF1A-B1DC-58BA-D217-8995CD4F4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1879"/>
              <a:ext cx="36" cy="128"/>
            </a:xfrm>
            <a:custGeom>
              <a:avLst/>
              <a:gdLst>
                <a:gd name="T0" fmla="*/ 0 w 8"/>
                <a:gd name="T1" fmla="*/ 0 h 28"/>
                <a:gd name="T2" fmla="*/ 8 w 8"/>
                <a:gd name="T3" fmla="*/ 12 h 28"/>
                <a:gd name="T4" fmla="*/ 8 w 8"/>
                <a:gd name="T5" fmla="*/ 23 h 28"/>
                <a:gd name="T6" fmla="*/ 5 w 8"/>
                <a:gd name="T7" fmla="*/ 28 h 28"/>
                <a:gd name="T8" fmla="*/ 1 w 8"/>
                <a:gd name="T9" fmla="*/ 23 h 28"/>
                <a:gd name="T10" fmla="*/ 0 w 8"/>
                <a:gd name="T11" fmla="*/ 11 h 28"/>
                <a:gd name="T12" fmla="*/ 0 w 8"/>
                <a:gd name="T13" fmla="*/ 7 h 28"/>
                <a:gd name="T14" fmla="*/ 4 w 8"/>
                <a:gd name="T15" fmla="*/ 12 h 28"/>
                <a:gd name="T16" fmla="*/ 4 w 8"/>
                <a:gd name="T17" fmla="*/ 21 h 28"/>
                <a:gd name="T18" fmla="*/ 0 w 8"/>
                <a:gd name="T19" fmla="*/ 2 h 28"/>
                <a:gd name="T20" fmla="*/ 0 w 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cubicBezTo>
                    <a:pt x="5" y="2"/>
                    <a:pt x="8" y="6"/>
                    <a:pt x="8" y="12"/>
                  </a:cubicBezTo>
                  <a:cubicBezTo>
                    <a:pt x="8" y="16"/>
                    <a:pt x="8" y="20"/>
                    <a:pt x="8" y="23"/>
                  </a:cubicBezTo>
                  <a:cubicBezTo>
                    <a:pt x="8" y="26"/>
                    <a:pt x="7" y="28"/>
                    <a:pt x="5" y="28"/>
                  </a:cubicBezTo>
                  <a:cubicBezTo>
                    <a:pt x="2" y="27"/>
                    <a:pt x="1" y="26"/>
                    <a:pt x="1" y="23"/>
                  </a:cubicBezTo>
                  <a:cubicBezTo>
                    <a:pt x="1" y="19"/>
                    <a:pt x="2" y="15"/>
                    <a:pt x="0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3" y="7"/>
                    <a:pt x="3" y="10"/>
                    <a:pt x="4" y="12"/>
                  </a:cubicBezTo>
                  <a:cubicBezTo>
                    <a:pt x="5" y="15"/>
                    <a:pt x="4" y="18"/>
                    <a:pt x="4" y="21"/>
                  </a:cubicBezTo>
                  <a:cubicBezTo>
                    <a:pt x="5" y="14"/>
                    <a:pt x="4" y="8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7C5922B-CB8C-958A-023C-70AF23D66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1888"/>
              <a:ext cx="41" cy="106"/>
            </a:xfrm>
            <a:custGeom>
              <a:avLst/>
              <a:gdLst>
                <a:gd name="T0" fmla="*/ 1 w 9"/>
                <a:gd name="T1" fmla="*/ 0 h 23"/>
                <a:gd name="T2" fmla="*/ 7 w 9"/>
                <a:gd name="T3" fmla="*/ 21 h 23"/>
                <a:gd name="T4" fmla="*/ 5 w 9"/>
                <a:gd name="T5" fmla="*/ 23 h 23"/>
                <a:gd name="T6" fmla="*/ 4 w 9"/>
                <a:gd name="T7" fmla="*/ 21 h 23"/>
                <a:gd name="T8" fmla="*/ 4 w 9"/>
                <a:gd name="T9" fmla="*/ 13 h 23"/>
                <a:gd name="T10" fmla="*/ 1 w 9"/>
                <a:gd name="T11" fmla="*/ 5 h 23"/>
                <a:gd name="T12" fmla="*/ 0 w 9"/>
                <a:gd name="T13" fmla="*/ 4 h 23"/>
                <a:gd name="T14" fmla="*/ 1 w 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3">
                  <a:moveTo>
                    <a:pt x="1" y="0"/>
                  </a:moveTo>
                  <a:cubicBezTo>
                    <a:pt x="6" y="4"/>
                    <a:pt x="9" y="15"/>
                    <a:pt x="7" y="21"/>
                  </a:cubicBezTo>
                  <a:cubicBezTo>
                    <a:pt x="6" y="22"/>
                    <a:pt x="6" y="23"/>
                    <a:pt x="5" y="23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18"/>
                    <a:pt x="4" y="16"/>
                    <a:pt x="4" y="13"/>
                  </a:cubicBezTo>
                  <a:cubicBezTo>
                    <a:pt x="4" y="10"/>
                    <a:pt x="4" y="7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4B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1A3923-FD59-7190-A1D8-FB4A7CF49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329"/>
              <a:ext cx="914" cy="1018"/>
            </a:xfrm>
            <a:custGeom>
              <a:avLst/>
              <a:gdLst>
                <a:gd name="T0" fmla="*/ 196 w 199"/>
                <a:gd name="T1" fmla="*/ 171 h 222"/>
                <a:gd name="T2" fmla="*/ 173 w 199"/>
                <a:gd name="T3" fmla="*/ 178 h 222"/>
                <a:gd name="T4" fmla="*/ 166 w 199"/>
                <a:gd name="T5" fmla="*/ 188 h 222"/>
                <a:gd name="T6" fmla="*/ 149 w 199"/>
                <a:gd name="T7" fmla="*/ 174 h 222"/>
                <a:gd name="T8" fmla="*/ 160 w 199"/>
                <a:gd name="T9" fmla="*/ 160 h 222"/>
                <a:gd name="T10" fmla="*/ 160 w 199"/>
                <a:gd name="T11" fmla="*/ 120 h 222"/>
                <a:gd name="T12" fmla="*/ 163 w 199"/>
                <a:gd name="T13" fmla="*/ 106 h 222"/>
                <a:gd name="T14" fmla="*/ 156 w 199"/>
                <a:gd name="T15" fmla="*/ 105 h 222"/>
                <a:gd name="T16" fmla="*/ 152 w 199"/>
                <a:gd name="T17" fmla="*/ 68 h 222"/>
                <a:gd name="T18" fmla="*/ 135 w 199"/>
                <a:gd name="T19" fmla="*/ 58 h 222"/>
                <a:gd name="T20" fmla="*/ 136 w 199"/>
                <a:gd name="T21" fmla="*/ 52 h 222"/>
                <a:gd name="T22" fmla="*/ 133 w 199"/>
                <a:gd name="T23" fmla="*/ 42 h 222"/>
                <a:gd name="T24" fmla="*/ 126 w 199"/>
                <a:gd name="T25" fmla="*/ 37 h 222"/>
                <a:gd name="T26" fmla="*/ 82 w 199"/>
                <a:gd name="T27" fmla="*/ 0 h 222"/>
                <a:gd name="T28" fmla="*/ 89 w 199"/>
                <a:gd name="T29" fmla="*/ 34 h 222"/>
                <a:gd name="T30" fmla="*/ 96 w 199"/>
                <a:gd name="T31" fmla="*/ 53 h 222"/>
                <a:gd name="T32" fmla="*/ 99 w 199"/>
                <a:gd name="T33" fmla="*/ 83 h 222"/>
                <a:gd name="T34" fmla="*/ 94 w 199"/>
                <a:gd name="T35" fmla="*/ 85 h 222"/>
                <a:gd name="T36" fmla="*/ 84 w 199"/>
                <a:gd name="T37" fmla="*/ 95 h 222"/>
                <a:gd name="T38" fmla="*/ 80 w 199"/>
                <a:gd name="T39" fmla="*/ 113 h 222"/>
                <a:gd name="T40" fmla="*/ 66 w 199"/>
                <a:gd name="T41" fmla="*/ 110 h 222"/>
                <a:gd name="T42" fmla="*/ 56 w 199"/>
                <a:gd name="T43" fmla="*/ 130 h 222"/>
                <a:gd name="T44" fmla="*/ 36 w 199"/>
                <a:gd name="T45" fmla="*/ 142 h 222"/>
                <a:gd name="T46" fmla="*/ 26 w 199"/>
                <a:gd name="T47" fmla="*/ 142 h 222"/>
                <a:gd name="T48" fmla="*/ 24 w 199"/>
                <a:gd name="T49" fmla="*/ 134 h 222"/>
                <a:gd name="T50" fmla="*/ 12 w 199"/>
                <a:gd name="T51" fmla="*/ 159 h 222"/>
                <a:gd name="T52" fmla="*/ 8 w 199"/>
                <a:gd name="T53" fmla="*/ 163 h 222"/>
                <a:gd name="T54" fmla="*/ 8 w 199"/>
                <a:gd name="T55" fmla="*/ 178 h 222"/>
                <a:gd name="T56" fmla="*/ 2 w 199"/>
                <a:gd name="T57" fmla="*/ 176 h 222"/>
                <a:gd name="T58" fmla="*/ 10 w 199"/>
                <a:gd name="T59" fmla="*/ 195 h 222"/>
                <a:gd name="T60" fmla="*/ 17 w 199"/>
                <a:gd name="T61" fmla="*/ 221 h 222"/>
                <a:gd name="T62" fmla="*/ 19 w 199"/>
                <a:gd name="T63" fmla="*/ 197 h 222"/>
                <a:gd name="T64" fmla="*/ 16 w 199"/>
                <a:gd name="T65" fmla="*/ 178 h 222"/>
                <a:gd name="T66" fmla="*/ 28 w 199"/>
                <a:gd name="T67" fmla="*/ 168 h 222"/>
                <a:gd name="T68" fmla="*/ 35 w 199"/>
                <a:gd name="T69" fmla="*/ 174 h 222"/>
                <a:gd name="T70" fmla="*/ 60 w 199"/>
                <a:gd name="T71" fmla="*/ 144 h 222"/>
                <a:gd name="T72" fmla="*/ 84 w 199"/>
                <a:gd name="T73" fmla="*/ 125 h 222"/>
                <a:gd name="T74" fmla="*/ 94 w 199"/>
                <a:gd name="T75" fmla="*/ 121 h 222"/>
                <a:gd name="T76" fmla="*/ 112 w 199"/>
                <a:gd name="T77" fmla="*/ 110 h 222"/>
                <a:gd name="T78" fmla="*/ 124 w 199"/>
                <a:gd name="T79" fmla="*/ 83 h 222"/>
                <a:gd name="T80" fmla="*/ 140 w 199"/>
                <a:gd name="T81" fmla="*/ 128 h 222"/>
                <a:gd name="T82" fmla="*/ 140 w 199"/>
                <a:gd name="T83" fmla="*/ 139 h 222"/>
                <a:gd name="T84" fmla="*/ 140 w 199"/>
                <a:gd name="T85" fmla="*/ 130 h 222"/>
                <a:gd name="T86" fmla="*/ 139 w 199"/>
                <a:gd name="T87" fmla="*/ 148 h 222"/>
                <a:gd name="T88" fmla="*/ 136 w 199"/>
                <a:gd name="T89" fmla="*/ 183 h 222"/>
                <a:gd name="T90" fmla="*/ 147 w 199"/>
                <a:gd name="T91" fmla="*/ 190 h 222"/>
                <a:gd name="T92" fmla="*/ 161 w 199"/>
                <a:gd name="T93" fmla="*/ 204 h 222"/>
                <a:gd name="T94" fmla="*/ 182 w 199"/>
                <a:gd name="T95" fmla="*/ 19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22">
                  <a:moveTo>
                    <a:pt x="198" y="174"/>
                  </a:moveTo>
                  <a:cubicBezTo>
                    <a:pt x="198" y="173"/>
                    <a:pt x="198" y="171"/>
                    <a:pt x="197" y="171"/>
                  </a:cubicBezTo>
                  <a:cubicBezTo>
                    <a:pt x="196" y="170"/>
                    <a:pt x="196" y="170"/>
                    <a:pt x="196" y="171"/>
                  </a:cubicBezTo>
                  <a:cubicBezTo>
                    <a:pt x="192" y="170"/>
                    <a:pt x="190" y="172"/>
                    <a:pt x="188" y="174"/>
                  </a:cubicBezTo>
                  <a:cubicBezTo>
                    <a:pt x="186" y="177"/>
                    <a:pt x="183" y="179"/>
                    <a:pt x="180" y="177"/>
                  </a:cubicBezTo>
                  <a:cubicBezTo>
                    <a:pt x="177" y="175"/>
                    <a:pt x="174" y="176"/>
                    <a:pt x="173" y="178"/>
                  </a:cubicBezTo>
                  <a:cubicBezTo>
                    <a:pt x="171" y="181"/>
                    <a:pt x="176" y="180"/>
                    <a:pt x="176" y="183"/>
                  </a:cubicBezTo>
                  <a:cubicBezTo>
                    <a:pt x="173" y="182"/>
                    <a:pt x="170" y="183"/>
                    <a:pt x="169" y="187"/>
                  </a:cubicBezTo>
                  <a:cubicBezTo>
                    <a:pt x="168" y="188"/>
                    <a:pt x="167" y="189"/>
                    <a:pt x="166" y="188"/>
                  </a:cubicBezTo>
                  <a:cubicBezTo>
                    <a:pt x="164" y="187"/>
                    <a:pt x="161" y="187"/>
                    <a:pt x="159" y="186"/>
                  </a:cubicBezTo>
                  <a:cubicBezTo>
                    <a:pt x="156" y="185"/>
                    <a:pt x="154" y="184"/>
                    <a:pt x="153" y="180"/>
                  </a:cubicBezTo>
                  <a:cubicBezTo>
                    <a:pt x="152" y="178"/>
                    <a:pt x="152" y="175"/>
                    <a:pt x="149" y="174"/>
                  </a:cubicBezTo>
                  <a:cubicBezTo>
                    <a:pt x="145" y="171"/>
                    <a:pt x="147" y="168"/>
                    <a:pt x="147" y="165"/>
                  </a:cubicBezTo>
                  <a:cubicBezTo>
                    <a:pt x="149" y="161"/>
                    <a:pt x="152" y="161"/>
                    <a:pt x="155" y="162"/>
                  </a:cubicBezTo>
                  <a:cubicBezTo>
                    <a:pt x="157" y="163"/>
                    <a:pt x="159" y="162"/>
                    <a:pt x="160" y="160"/>
                  </a:cubicBezTo>
                  <a:cubicBezTo>
                    <a:pt x="163" y="153"/>
                    <a:pt x="157" y="143"/>
                    <a:pt x="149" y="141"/>
                  </a:cubicBezTo>
                  <a:cubicBezTo>
                    <a:pt x="151" y="140"/>
                    <a:pt x="153" y="139"/>
                    <a:pt x="152" y="137"/>
                  </a:cubicBezTo>
                  <a:cubicBezTo>
                    <a:pt x="150" y="129"/>
                    <a:pt x="153" y="122"/>
                    <a:pt x="160" y="120"/>
                  </a:cubicBezTo>
                  <a:cubicBezTo>
                    <a:pt x="164" y="119"/>
                    <a:pt x="164" y="117"/>
                    <a:pt x="164" y="114"/>
                  </a:cubicBezTo>
                  <a:cubicBezTo>
                    <a:pt x="164" y="112"/>
                    <a:pt x="164" y="110"/>
                    <a:pt x="164" y="108"/>
                  </a:cubicBezTo>
                  <a:cubicBezTo>
                    <a:pt x="164" y="107"/>
                    <a:pt x="164" y="106"/>
                    <a:pt x="163" y="106"/>
                  </a:cubicBezTo>
                  <a:cubicBezTo>
                    <a:pt x="162" y="106"/>
                    <a:pt x="162" y="107"/>
                    <a:pt x="161" y="107"/>
                  </a:cubicBezTo>
                  <a:cubicBezTo>
                    <a:pt x="161" y="109"/>
                    <a:pt x="159" y="111"/>
                    <a:pt x="158" y="110"/>
                  </a:cubicBezTo>
                  <a:cubicBezTo>
                    <a:pt x="156" y="109"/>
                    <a:pt x="156" y="107"/>
                    <a:pt x="156" y="105"/>
                  </a:cubicBezTo>
                  <a:cubicBezTo>
                    <a:pt x="157" y="104"/>
                    <a:pt x="157" y="102"/>
                    <a:pt x="158" y="101"/>
                  </a:cubicBezTo>
                  <a:cubicBezTo>
                    <a:pt x="162" y="92"/>
                    <a:pt x="160" y="80"/>
                    <a:pt x="152" y="74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5"/>
                    <a:pt x="146" y="68"/>
                    <a:pt x="148" y="64"/>
                  </a:cubicBezTo>
                  <a:cubicBezTo>
                    <a:pt x="148" y="63"/>
                    <a:pt x="148" y="62"/>
                    <a:pt x="147" y="62"/>
                  </a:cubicBezTo>
                  <a:cubicBezTo>
                    <a:pt x="143" y="61"/>
                    <a:pt x="140" y="57"/>
                    <a:pt x="135" y="58"/>
                  </a:cubicBezTo>
                  <a:cubicBezTo>
                    <a:pt x="133" y="58"/>
                    <a:pt x="132" y="56"/>
                    <a:pt x="132" y="54"/>
                  </a:cubicBezTo>
                  <a:cubicBezTo>
                    <a:pt x="132" y="53"/>
                    <a:pt x="132" y="51"/>
                    <a:pt x="133" y="49"/>
                  </a:cubicBezTo>
                  <a:cubicBezTo>
                    <a:pt x="135" y="48"/>
                    <a:pt x="135" y="51"/>
                    <a:pt x="136" y="52"/>
                  </a:cubicBezTo>
                  <a:cubicBezTo>
                    <a:pt x="137" y="52"/>
                    <a:pt x="138" y="53"/>
                    <a:pt x="139" y="52"/>
                  </a:cubicBezTo>
                  <a:cubicBezTo>
                    <a:pt x="140" y="52"/>
                    <a:pt x="139" y="50"/>
                    <a:pt x="139" y="49"/>
                  </a:cubicBezTo>
                  <a:cubicBezTo>
                    <a:pt x="138" y="46"/>
                    <a:pt x="137" y="43"/>
                    <a:pt x="133" y="42"/>
                  </a:cubicBezTo>
                  <a:cubicBezTo>
                    <a:pt x="131" y="42"/>
                    <a:pt x="130" y="41"/>
                    <a:pt x="131" y="39"/>
                  </a:cubicBezTo>
                  <a:cubicBezTo>
                    <a:pt x="131" y="37"/>
                    <a:pt x="130" y="36"/>
                    <a:pt x="129" y="37"/>
                  </a:cubicBezTo>
                  <a:cubicBezTo>
                    <a:pt x="128" y="37"/>
                    <a:pt x="127" y="39"/>
                    <a:pt x="126" y="37"/>
                  </a:cubicBezTo>
                  <a:cubicBezTo>
                    <a:pt x="125" y="36"/>
                    <a:pt x="127" y="35"/>
                    <a:pt x="127" y="34"/>
                  </a:cubicBezTo>
                  <a:cubicBezTo>
                    <a:pt x="127" y="33"/>
                    <a:pt x="127" y="32"/>
                    <a:pt x="127" y="31"/>
                  </a:cubicBezTo>
                  <a:cubicBezTo>
                    <a:pt x="115" y="17"/>
                    <a:pt x="99" y="8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8" y="1"/>
                    <a:pt x="79" y="2"/>
                    <a:pt x="79" y="3"/>
                  </a:cubicBezTo>
                  <a:cubicBezTo>
                    <a:pt x="83" y="13"/>
                    <a:pt x="86" y="24"/>
                    <a:pt x="89" y="34"/>
                  </a:cubicBezTo>
                  <a:cubicBezTo>
                    <a:pt x="90" y="36"/>
                    <a:pt x="91" y="38"/>
                    <a:pt x="91" y="39"/>
                  </a:cubicBezTo>
                  <a:cubicBezTo>
                    <a:pt x="90" y="44"/>
                    <a:pt x="92" y="46"/>
                    <a:pt x="96" y="47"/>
                  </a:cubicBezTo>
                  <a:cubicBezTo>
                    <a:pt x="99" y="48"/>
                    <a:pt x="99" y="52"/>
                    <a:pt x="96" y="53"/>
                  </a:cubicBezTo>
                  <a:cubicBezTo>
                    <a:pt x="92" y="54"/>
                    <a:pt x="93" y="58"/>
                    <a:pt x="93" y="60"/>
                  </a:cubicBezTo>
                  <a:cubicBezTo>
                    <a:pt x="93" y="63"/>
                    <a:pt x="93" y="65"/>
                    <a:pt x="93" y="68"/>
                  </a:cubicBezTo>
                  <a:cubicBezTo>
                    <a:pt x="92" y="73"/>
                    <a:pt x="95" y="80"/>
                    <a:pt x="99" y="83"/>
                  </a:cubicBezTo>
                  <a:cubicBezTo>
                    <a:pt x="100" y="83"/>
                    <a:pt x="101" y="83"/>
                    <a:pt x="101" y="85"/>
                  </a:cubicBezTo>
                  <a:cubicBezTo>
                    <a:pt x="101" y="86"/>
                    <a:pt x="100" y="86"/>
                    <a:pt x="99" y="87"/>
                  </a:cubicBezTo>
                  <a:cubicBezTo>
                    <a:pt x="97" y="87"/>
                    <a:pt x="95" y="88"/>
                    <a:pt x="94" y="85"/>
                  </a:cubicBezTo>
                  <a:cubicBezTo>
                    <a:pt x="93" y="84"/>
                    <a:pt x="92" y="84"/>
                    <a:pt x="91" y="84"/>
                  </a:cubicBezTo>
                  <a:cubicBezTo>
                    <a:pt x="90" y="84"/>
                    <a:pt x="90" y="85"/>
                    <a:pt x="90" y="86"/>
                  </a:cubicBezTo>
                  <a:cubicBezTo>
                    <a:pt x="90" y="91"/>
                    <a:pt x="87" y="93"/>
                    <a:pt x="84" y="95"/>
                  </a:cubicBezTo>
                  <a:cubicBezTo>
                    <a:pt x="80" y="98"/>
                    <a:pt x="78" y="104"/>
                    <a:pt x="73" y="106"/>
                  </a:cubicBezTo>
                  <a:cubicBezTo>
                    <a:pt x="75" y="107"/>
                    <a:pt x="77" y="108"/>
                    <a:pt x="79" y="109"/>
                  </a:cubicBezTo>
                  <a:cubicBezTo>
                    <a:pt x="81" y="110"/>
                    <a:pt x="81" y="111"/>
                    <a:pt x="80" y="113"/>
                  </a:cubicBezTo>
                  <a:cubicBezTo>
                    <a:pt x="79" y="114"/>
                    <a:pt x="78" y="114"/>
                    <a:pt x="77" y="113"/>
                  </a:cubicBezTo>
                  <a:cubicBezTo>
                    <a:pt x="75" y="111"/>
                    <a:pt x="74" y="110"/>
                    <a:pt x="73" y="109"/>
                  </a:cubicBezTo>
                  <a:cubicBezTo>
                    <a:pt x="70" y="107"/>
                    <a:pt x="68" y="110"/>
                    <a:pt x="66" y="110"/>
                  </a:cubicBezTo>
                  <a:cubicBezTo>
                    <a:pt x="64" y="111"/>
                    <a:pt x="64" y="113"/>
                    <a:pt x="65" y="115"/>
                  </a:cubicBezTo>
                  <a:cubicBezTo>
                    <a:pt x="65" y="123"/>
                    <a:pt x="66" y="124"/>
                    <a:pt x="58" y="127"/>
                  </a:cubicBezTo>
                  <a:cubicBezTo>
                    <a:pt x="57" y="127"/>
                    <a:pt x="56" y="128"/>
                    <a:pt x="56" y="130"/>
                  </a:cubicBezTo>
                  <a:cubicBezTo>
                    <a:pt x="57" y="136"/>
                    <a:pt x="55" y="141"/>
                    <a:pt x="50" y="145"/>
                  </a:cubicBezTo>
                  <a:cubicBezTo>
                    <a:pt x="45" y="149"/>
                    <a:pt x="39" y="148"/>
                    <a:pt x="36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5" y="142"/>
                    <a:pt x="33" y="142"/>
                    <a:pt x="33" y="144"/>
                  </a:cubicBezTo>
                  <a:cubicBezTo>
                    <a:pt x="33" y="146"/>
                    <a:pt x="33" y="148"/>
                    <a:pt x="30" y="148"/>
                  </a:cubicBezTo>
                  <a:cubicBezTo>
                    <a:pt x="27" y="147"/>
                    <a:pt x="25" y="145"/>
                    <a:pt x="26" y="142"/>
                  </a:cubicBezTo>
                  <a:cubicBezTo>
                    <a:pt x="27" y="138"/>
                    <a:pt x="26" y="134"/>
                    <a:pt x="26" y="131"/>
                  </a:cubicBezTo>
                  <a:cubicBezTo>
                    <a:pt x="26" y="130"/>
                    <a:pt x="26" y="130"/>
                    <a:pt x="25" y="130"/>
                  </a:cubicBezTo>
                  <a:cubicBezTo>
                    <a:pt x="24" y="131"/>
                    <a:pt x="25" y="133"/>
                    <a:pt x="24" y="134"/>
                  </a:cubicBezTo>
                  <a:cubicBezTo>
                    <a:pt x="23" y="133"/>
                    <a:pt x="21" y="133"/>
                    <a:pt x="20" y="133"/>
                  </a:cubicBezTo>
                  <a:cubicBezTo>
                    <a:pt x="21" y="142"/>
                    <a:pt x="20" y="146"/>
                    <a:pt x="13" y="148"/>
                  </a:cubicBezTo>
                  <a:cubicBezTo>
                    <a:pt x="15" y="152"/>
                    <a:pt x="15" y="155"/>
                    <a:pt x="12" y="159"/>
                  </a:cubicBezTo>
                  <a:cubicBezTo>
                    <a:pt x="12" y="160"/>
                    <a:pt x="12" y="161"/>
                    <a:pt x="12" y="162"/>
                  </a:cubicBezTo>
                  <a:cubicBezTo>
                    <a:pt x="13" y="163"/>
                    <a:pt x="13" y="165"/>
                    <a:pt x="11" y="165"/>
                  </a:cubicBezTo>
                  <a:cubicBezTo>
                    <a:pt x="9" y="166"/>
                    <a:pt x="8" y="164"/>
                    <a:pt x="8" y="163"/>
                  </a:cubicBezTo>
                  <a:cubicBezTo>
                    <a:pt x="7" y="159"/>
                    <a:pt x="5" y="160"/>
                    <a:pt x="3" y="162"/>
                  </a:cubicBezTo>
                  <a:cubicBezTo>
                    <a:pt x="0" y="164"/>
                    <a:pt x="1" y="166"/>
                    <a:pt x="3" y="169"/>
                  </a:cubicBezTo>
                  <a:cubicBezTo>
                    <a:pt x="5" y="171"/>
                    <a:pt x="8" y="174"/>
                    <a:pt x="8" y="178"/>
                  </a:cubicBezTo>
                  <a:cubicBezTo>
                    <a:pt x="8" y="179"/>
                    <a:pt x="7" y="180"/>
                    <a:pt x="6" y="180"/>
                  </a:cubicBezTo>
                  <a:cubicBezTo>
                    <a:pt x="5" y="180"/>
                    <a:pt x="5" y="179"/>
                    <a:pt x="5" y="178"/>
                  </a:cubicBezTo>
                  <a:cubicBezTo>
                    <a:pt x="4" y="177"/>
                    <a:pt x="4" y="175"/>
                    <a:pt x="2" y="176"/>
                  </a:cubicBezTo>
                  <a:cubicBezTo>
                    <a:pt x="1" y="177"/>
                    <a:pt x="1" y="179"/>
                    <a:pt x="2" y="180"/>
                  </a:cubicBezTo>
                  <a:cubicBezTo>
                    <a:pt x="4" y="181"/>
                    <a:pt x="4" y="185"/>
                    <a:pt x="7" y="185"/>
                  </a:cubicBezTo>
                  <a:cubicBezTo>
                    <a:pt x="13" y="187"/>
                    <a:pt x="9" y="192"/>
                    <a:pt x="10" y="195"/>
                  </a:cubicBezTo>
                  <a:cubicBezTo>
                    <a:pt x="11" y="197"/>
                    <a:pt x="8" y="198"/>
                    <a:pt x="6" y="199"/>
                  </a:cubicBezTo>
                  <a:cubicBezTo>
                    <a:pt x="9" y="203"/>
                    <a:pt x="11" y="206"/>
                    <a:pt x="12" y="210"/>
                  </a:cubicBezTo>
                  <a:cubicBezTo>
                    <a:pt x="13" y="214"/>
                    <a:pt x="14" y="218"/>
                    <a:pt x="17" y="221"/>
                  </a:cubicBezTo>
                  <a:cubicBezTo>
                    <a:pt x="20" y="222"/>
                    <a:pt x="21" y="220"/>
                    <a:pt x="22" y="217"/>
                  </a:cubicBezTo>
                  <a:cubicBezTo>
                    <a:pt x="22" y="213"/>
                    <a:pt x="22" y="208"/>
                    <a:pt x="22" y="204"/>
                  </a:cubicBezTo>
                  <a:cubicBezTo>
                    <a:pt x="22" y="201"/>
                    <a:pt x="21" y="199"/>
                    <a:pt x="19" y="197"/>
                  </a:cubicBezTo>
                  <a:cubicBezTo>
                    <a:pt x="16" y="195"/>
                    <a:pt x="16" y="192"/>
                    <a:pt x="18" y="189"/>
                  </a:cubicBezTo>
                  <a:cubicBezTo>
                    <a:pt x="20" y="187"/>
                    <a:pt x="20" y="186"/>
                    <a:pt x="18" y="184"/>
                  </a:cubicBezTo>
                  <a:cubicBezTo>
                    <a:pt x="16" y="182"/>
                    <a:pt x="16" y="180"/>
                    <a:pt x="16" y="178"/>
                  </a:cubicBezTo>
                  <a:cubicBezTo>
                    <a:pt x="17" y="174"/>
                    <a:pt x="18" y="171"/>
                    <a:pt x="19" y="167"/>
                  </a:cubicBezTo>
                  <a:cubicBezTo>
                    <a:pt x="19" y="164"/>
                    <a:pt x="22" y="163"/>
                    <a:pt x="25" y="163"/>
                  </a:cubicBezTo>
                  <a:cubicBezTo>
                    <a:pt x="28" y="163"/>
                    <a:pt x="28" y="166"/>
                    <a:pt x="28" y="168"/>
                  </a:cubicBezTo>
                  <a:cubicBezTo>
                    <a:pt x="28" y="169"/>
                    <a:pt x="28" y="171"/>
                    <a:pt x="28" y="172"/>
                  </a:cubicBezTo>
                  <a:cubicBezTo>
                    <a:pt x="29" y="174"/>
                    <a:pt x="29" y="175"/>
                    <a:pt x="31" y="176"/>
                  </a:cubicBezTo>
                  <a:cubicBezTo>
                    <a:pt x="33" y="176"/>
                    <a:pt x="34" y="175"/>
                    <a:pt x="35" y="174"/>
                  </a:cubicBezTo>
                  <a:cubicBezTo>
                    <a:pt x="37" y="171"/>
                    <a:pt x="39" y="168"/>
                    <a:pt x="39" y="164"/>
                  </a:cubicBezTo>
                  <a:cubicBezTo>
                    <a:pt x="40" y="162"/>
                    <a:pt x="40" y="160"/>
                    <a:pt x="42" y="159"/>
                  </a:cubicBezTo>
                  <a:cubicBezTo>
                    <a:pt x="49" y="155"/>
                    <a:pt x="54" y="149"/>
                    <a:pt x="60" y="144"/>
                  </a:cubicBezTo>
                  <a:cubicBezTo>
                    <a:pt x="61" y="143"/>
                    <a:pt x="63" y="142"/>
                    <a:pt x="64" y="142"/>
                  </a:cubicBezTo>
                  <a:cubicBezTo>
                    <a:pt x="65" y="137"/>
                    <a:pt x="69" y="133"/>
                    <a:pt x="73" y="129"/>
                  </a:cubicBezTo>
                  <a:cubicBezTo>
                    <a:pt x="76" y="127"/>
                    <a:pt x="80" y="125"/>
                    <a:pt x="84" y="125"/>
                  </a:cubicBezTo>
                  <a:cubicBezTo>
                    <a:pt x="86" y="124"/>
                    <a:pt x="88" y="124"/>
                    <a:pt x="91" y="124"/>
                  </a:cubicBezTo>
                  <a:cubicBezTo>
                    <a:pt x="91" y="124"/>
                    <a:pt x="91" y="123"/>
                    <a:pt x="92" y="123"/>
                  </a:cubicBezTo>
                  <a:cubicBezTo>
                    <a:pt x="92" y="122"/>
                    <a:pt x="93" y="121"/>
                    <a:pt x="94" y="121"/>
                  </a:cubicBezTo>
                  <a:cubicBezTo>
                    <a:pt x="94" y="120"/>
                    <a:pt x="95" y="119"/>
                    <a:pt x="96" y="118"/>
                  </a:cubicBezTo>
                  <a:cubicBezTo>
                    <a:pt x="99" y="115"/>
                    <a:pt x="103" y="114"/>
                    <a:pt x="107" y="113"/>
                  </a:cubicBezTo>
                  <a:cubicBezTo>
                    <a:pt x="109" y="112"/>
                    <a:pt x="110" y="111"/>
                    <a:pt x="112" y="110"/>
                  </a:cubicBezTo>
                  <a:cubicBezTo>
                    <a:pt x="115" y="101"/>
                    <a:pt x="119" y="93"/>
                    <a:pt x="120" y="83"/>
                  </a:cubicBezTo>
                  <a:cubicBezTo>
                    <a:pt x="120" y="82"/>
                    <a:pt x="120" y="81"/>
                    <a:pt x="122" y="81"/>
                  </a:cubicBezTo>
                  <a:cubicBezTo>
                    <a:pt x="123" y="80"/>
                    <a:pt x="124" y="82"/>
                    <a:pt x="124" y="83"/>
                  </a:cubicBezTo>
                  <a:cubicBezTo>
                    <a:pt x="129" y="93"/>
                    <a:pt x="135" y="104"/>
                    <a:pt x="137" y="115"/>
                  </a:cubicBezTo>
                  <a:cubicBezTo>
                    <a:pt x="137" y="116"/>
                    <a:pt x="137" y="117"/>
                    <a:pt x="137" y="117"/>
                  </a:cubicBezTo>
                  <a:cubicBezTo>
                    <a:pt x="139" y="120"/>
                    <a:pt x="140" y="124"/>
                    <a:pt x="140" y="128"/>
                  </a:cubicBezTo>
                  <a:cubicBezTo>
                    <a:pt x="140" y="128"/>
                    <a:pt x="140" y="129"/>
                    <a:pt x="140" y="129"/>
                  </a:cubicBezTo>
                  <a:cubicBezTo>
                    <a:pt x="140" y="129"/>
                    <a:pt x="140" y="130"/>
                    <a:pt x="140" y="130"/>
                  </a:cubicBezTo>
                  <a:cubicBezTo>
                    <a:pt x="140" y="133"/>
                    <a:pt x="140" y="136"/>
                    <a:pt x="140" y="139"/>
                  </a:cubicBezTo>
                  <a:cubicBezTo>
                    <a:pt x="140" y="137"/>
                    <a:pt x="140" y="134"/>
                    <a:pt x="140" y="132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0" y="131"/>
                    <a:pt x="140" y="131"/>
                    <a:pt x="140" y="132"/>
                  </a:cubicBezTo>
                  <a:cubicBezTo>
                    <a:pt x="140" y="135"/>
                    <a:pt x="140" y="138"/>
                    <a:pt x="140" y="140"/>
                  </a:cubicBezTo>
                  <a:cubicBezTo>
                    <a:pt x="140" y="143"/>
                    <a:pt x="139" y="146"/>
                    <a:pt x="139" y="148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3" y="153"/>
                    <a:pt x="142" y="156"/>
                    <a:pt x="141" y="160"/>
                  </a:cubicBezTo>
                  <a:cubicBezTo>
                    <a:pt x="139" y="167"/>
                    <a:pt x="139" y="176"/>
                    <a:pt x="136" y="183"/>
                  </a:cubicBezTo>
                  <a:cubicBezTo>
                    <a:pt x="136" y="184"/>
                    <a:pt x="136" y="185"/>
                    <a:pt x="136" y="186"/>
                  </a:cubicBezTo>
                  <a:cubicBezTo>
                    <a:pt x="136" y="189"/>
                    <a:pt x="137" y="192"/>
                    <a:pt x="140" y="193"/>
                  </a:cubicBezTo>
                  <a:cubicBezTo>
                    <a:pt x="143" y="194"/>
                    <a:pt x="146" y="194"/>
                    <a:pt x="147" y="190"/>
                  </a:cubicBezTo>
                  <a:cubicBezTo>
                    <a:pt x="149" y="188"/>
                    <a:pt x="150" y="188"/>
                    <a:pt x="151" y="191"/>
                  </a:cubicBezTo>
                  <a:cubicBezTo>
                    <a:pt x="153" y="194"/>
                    <a:pt x="154" y="197"/>
                    <a:pt x="155" y="201"/>
                  </a:cubicBezTo>
                  <a:cubicBezTo>
                    <a:pt x="155" y="204"/>
                    <a:pt x="158" y="205"/>
                    <a:pt x="161" y="204"/>
                  </a:cubicBezTo>
                  <a:cubicBezTo>
                    <a:pt x="163" y="204"/>
                    <a:pt x="164" y="203"/>
                    <a:pt x="166" y="202"/>
                  </a:cubicBezTo>
                  <a:cubicBezTo>
                    <a:pt x="168" y="199"/>
                    <a:pt x="171" y="196"/>
                    <a:pt x="176" y="196"/>
                  </a:cubicBezTo>
                  <a:cubicBezTo>
                    <a:pt x="178" y="196"/>
                    <a:pt x="180" y="195"/>
                    <a:pt x="182" y="193"/>
                  </a:cubicBezTo>
                  <a:cubicBezTo>
                    <a:pt x="185" y="187"/>
                    <a:pt x="191" y="184"/>
                    <a:pt x="196" y="179"/>
                  </a:cubicBezTo>
                  <a:cubicBezTo>
                    <a:pt x="197" y="178"/>
                    <a:pt x="199" y="176"/>
                    <a:pt x="198" y="174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BFEE6C-0321-1ED5-CA2D-5C9503CF8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1829"/>
              <a:ext cx="14" cy="32"/>
            </a:xfrm>
            <a:custGeom>
              <a:avLst/>
              <a:gdLst>
                <a:gd name="T0" fmla="*/ 3 w 3"/>
                <a:gd name="T1" fmla="*/ 3 h 7"/>
                <a:gd name="T2" fmla="*/ 2 w 3"/>
                <a:gd name="T3" fmla="*/ 7 h 7"/>
                <a:gd name="T4" fmla="*/ 0 w 3"/>
                <a:gd name="T5" fmla="*/ 0 h 7"/>
                <a:gd name="T6" fmla="*/ 3 w 3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1" y="4"/>
                    <a:pt x="2" y="6"/>
                    <a:pt x="2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2" y="1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B59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4E6F5F8-D522-4D8F-25B4-196FE6E9D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865"/>
              <a:ext cx="142" cy="142"/>
            </a:xfrm>
            <a:custGeom>
              <a:avLst/>
              <a:gdLst>
                <a:gd name="T0" fmla="*/ 31 w 31"/>
                <a:gd name="T1" fmla="*/ 5 h 31"/>
                <a:gd name="T2" fmla="*/ 30 w 31"/>
                <a:gd name="T3" fmla="*/ 6 h 31"/>
                <a:gd name="T4" fmla="*/ 10 w 31"/>
                <a:gd name="T5" fmla="*/ 6 h 31"/>
                <a:gd name="T6" fmla="*/ 3 w 31"/>
                <a:gd name="T7" fmla="*/ 12 h 31"/>
                <a:gd name="T8" fmla="*/ 3 w 31"/>
                <a:gd name="T9" fmla="*/ 24 h 31"/>
                <a:gd name="T10" fmla="*/ 4 w 31"/>
                <a:gd name="T11" fmla="*/ 13 h 31"/>
                <a:gd name="T12" fmla="*/ 12 w 31"/>
                <a:gd name="T13" fmla="*/ 7 h 31"/>
                <a:gd name="T14" fmla="*/ 16 w 31"/>
                <a:gd name="T15" fmla="*/ 15 h 31"/>
                <a:gd name="T16" fmla="*/ 15 w 31"/>
                <a:gd name="T17" fmla="*/ 17 h 31"/>
                <a:gd name="T18" fmla="*/ 14 w 31"/>
                <a:gd name="T19" fmla="*/ 14 h 31"/>
                <a:gd name="T20" fmla="*/ 10 w 31"/>
                <a:gd name="T21" fmla="*/ 10 h 31"/>
                <a:gd name="T22" fmla="*/ 7 w 31"/>
                <a:gd name="T23" fmla="*/ 14 h 31"/>
                <a:gd name="T24" fmla="*/ 7 w 31"/>
                <a:gd name="T25" fmla="*/ 25 h 31"/>
                <a:gd name="T26" fmla="*/ 4 w 31"/>
                <a:gd name="T27" fmla="*/ 30 h 31"/>
                <a:gd name="T28" fmla="*/ 0 w 31"/>
                <a:gd name="T29" fmla="*/ 25 h 31"/>
                <a:gd name="T30" fmla="*/ 0 w 31"/>
                <a:gd name="T31" fmla="*/ 13 h 31"/>
                <a:gd name="T32" fmla="*/ 15 w 31"/>
                <a:gd name="T33" fmla="*/ 3 h 31"/>
                <a:gd name="T34" fmla="*/ 20 w 31"/>
                <a:gd name="T35" fmla="*/ 3 h 31"/>
                <a:gd name="T36" fmla="*/ 31 w 31"/>
                <a:gd name="T3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5"/>
                  </a:moveTo>
                  <a:cubicBezTo>
                    <a:pt x="31" y="5"/>
                    <a:pt x="31" y="6"/>
                    <a:pt x="30" y="6"/>
                  </a:cubicBezTo>
                  <a:cubicBezTo>
                    <a:pt x="24" y="5"/>
                    <a:pt x="17" y="8"/>
                    <a:pt x="10" y="6"/>
                  </a:cubicBezTo>
                  <a:cubicBezTo>
                    <a:pt x="6" y="5"/>
                    <a:pt x="4" y="8"/>
                    <a:pt x="3" y="12"/>
                  </a:cubicBezTo>
                  <a:cubicBezTo>
                    <a:pt x="3" y="16"/>
                    <a:pt x="3" y="20"/>
                    <a:pt x="3" y="24"/>
                  </a:cubicBezTo>
                  <a:cubicBezTo>
                    <a:pt x="3" y="20"/>
                    <a:pt x="3" y="17"/>
                    <a:pt x="4" y="13"/>
                  </a:cubicBezTo>
                  <a:cubicBezTo>
                    <a:pt x="4" y="9"/>
                    <a:pt x="8" y="6"/>
                    <a:pt x="12" y="7"/>
                  </a:cubicBezTo>
                  <a:cubicBezTo>
                    <a:pt x="16" y="8"/>
                    <a:pt x="17" y="11"/>
                    <a:pt x="16" y="15"/>
                  </a:cubicBezTo>
                  <a:cubicBezTo>
                    <a:pt x="16" y="16"/>
                    <a:pt x="15" y="17"/>
                    <a:pt x="15" y="17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4" y="12"/>
                    <a:pt x="13" y="10"/>
                    <a:pt x="10" y="10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7" y="18"/>
                    <a:pt x="7" y="21"/>
                    <a:pt x="7" y="25"/>
                  </a:cubicBezTo>
                  <a:cubicBezTo>
                    <a:pt x="7" y="27"/>
                    <a:pt x="6" y="30"/>
                    <a:pt x="4" y="30"/>
                  </a:cubicBezTo>
                  <a:cubicBezTo>
                    <a:pt x="0" y="31"/>
                    <a:pt x="0" y="28"/>
                    <a:pt x="0" y="25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5"/>
                    <a:pt x="7" y="0"/>
                    <a:pt x="15" y="3"/>
                  </a:cubicBezTo>
                  <a:cubicBezTo>
                    <a:pt x="17" y="4"/>
                    <a:pt x="18" y="3"/>
                    <a:pt x="20" y="3"/>
                  </a:cubicBezTo>
                  <a:cubicBezTo>
                    <a:pt x="24" y="2"/>
                    <a:pt x="29" y="1"/>
                    <a:pt x="31" y="5"/>
                  </a:cubicBez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C8988F-5841-2590-F579-5BFD9432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966"/>
              <a:ext cx="974" cy="798"/>
            </a:xfrm>
            <a:custGeom>
              <a:avLst/>
              <a:gdLst>
                <a:gd name="T0" fmla="*/ 127 w 212"/>
                <a:gd name="T1" fmla="*/ 32 h 174"/>
                <a:gd name="T2" fmla="*/ 129 w 212"/>
                <a:gd name="T3" fmla="*/ 54 h 174"/>
                <a:gd name="T4" fmla="*/ 139 w 212"/>
                <a:gd name="T5" fmla="*/ 51 h 174"/>
                <a:gd name="T6" fmla="*/ 156 w 212"/>
                <a:gd name="T7" fmla="*/ 58 h 174"/>
                <a:gd name="T8" fmla="*/ 182 w 212"/>
                <a:gd name="T9" fmla="*/ 39 h 174"/>
                <a:gd name="T10" fmla="*/ 191 w 212"/>
                <a:gd name="T11" fmla="*/ 26 h 174"/>
                <a:gd name="T12" fmla="*/ 201 w 212"/>
                <a:gd name="T13" fmla="*/ 19 h 174"/>
                <a:gd name="T14" fmla="*/ 206 w 212"/>
                <a:gd name="T15" fmla="*/ 17 h 174"/>
                <a:gd name="T16" fmla="*/ 210 w 212"/>
                <a:gd name="T17" fmla="*/ 38 h 174"/>
                <a:gd name="T18" fmla="*/ 207 w 212"/>
                <a:gd name="T19" fmla="*/ 75 h 174"/>
                <a:gd name="T20" fmla="*/ 195 w 212"/>
                <a:gd name="T21" fmla="*/ 58 h 174"/>
                <a:gd name="T22" fmla="*/ 196 w 212"/>
                <a:gd name="T23" fmla="*/ 87 h 174"/>
                <a:gd name="T24" fmla="*/ 190 w 212"/>
                <a:gd name="T25" fmla="*/ 109 h 174"/>
                <a:gd name="T26" fmla="*/ 189 w 212"/>
                <a:gd name="T27" fmla="*/ 120 h 174"/>
                <a:gd name="T28" fmla="*/ 180 w 212"/>
                <a:gd name="T29" fmla="*/ 104 h 174"/>
                <a:gd name="T30" fmla="*/ 161 w 212"/>
                <a:gd name="T31" fmla="*/ 116 h 174"/>
                <a:gd name="T32" fmla="*/ 151 w 212"/>
                <a:gd name="T33" fmla="*/ 132 h 174"/>
                <a:gd name="T34" fmla="*/ 164 w 212"/>
                <a:gd name="T35" fmla="*/ 121 h 174"/>
                <a:gd name="T36" fmla="*/ 178 w 212"/>
                <a:gd name="T37" fmla="*/ 125 h 174"/>
                <a:gd name="T38" fmla="*/ 168 w 212"/>
                <a:gd name="T39" fmla="*/ 135 h 174"/>
                <a:gd name="T40" fmla="*/ 160 w 212"/>
                <a:gd name="T41" fmla="*/ 150 h 174"/>
                <a:gd name="T42" fmla="*/ 147 w 212"/>
                <a:gd name="T43" fmla="*/ 151 h 174"/>
                <a:gd name="T44" fmla="*/ 144 w 212"/>
                <a:gd name="T45" fmla="*/ 163 h 174"/>
                <a:gd name="T46" fmla="*/ 127 w 212"/>
                <a:gd name="T47" fmla="*/ 161 h 174"/>
                <a:gd name="T48" fmla="*/ 114 w 212"/>
                <a:gd name="T49" fmla="*/ 162 h 174"/>
                <a:gd name="T50" fmla="*/ 101 w 212"/>
                <a:gd name="T51" fmla="*/ 160 h 174"/>
                <a:gd name="T52" fmla="*/ 74 w 212"/>
                <a:gd name="T53" fmla="*/ 174 h 174"/>
                <a:gd name="T54" fmla="*/ 75 w 212"/>
                <a:gd name="T55" fmla="*/ 161 h 174"/>
                <a:gd name="T56" fmla="*/ 83 w 212"/>
                <a:gd name="T57" fmla="*/ 126 h 174"/>
                <a:gd name="T58" fmla="*/ 65 w 212"/>
                <a:gd name="T59" fmla="*/ 108 h 174"/>
                <a:gd name="T60" fmla="*/ 44 w 212"/>
                <a:gd name="T61" fmla="*/ 112 h 174"/>
                <a:gd name="T62" fmla="*/ 15 w 212"/>
                <a:gd name="T63" fmla="*/ 115 h 174"/>
                <a:gd name="T64" fmla="*/ 24 w 212"/>
                <a:gd name="T65" fmla="*/ 100 h 174"/>
                <a:gd name="T66" fmla="*/ 23 w 212"/>
                <a:gd name="T67" fmla="*/ 74 h 174"/>
                <a:gd name="T68" fmla="*/ 17 w 212"/>
                <a:gd name="T69" fmla="*/ 92 h 174"/>
                <a:gd name="T70" fmla="*/ 8 w 212"/>
                <a:gd name="T71" fmla="*/ 102 h 174"/>
                <a:gd name="T72" fmla="*/ 5 w 212"/>
                <a:gd name="T73" fmla="*/ 87 h 174"/>
                <a:gd name="T74" fmla="*/ 7 w 212"/>
                <a:gd name="T75" fmla="*/ 67 h 174"/>
                <a:gd name="T76" fmla="*/ 5 w 212"/>
                <a:gd name="T77" fmla="*/ 46 h 174"/>
                <a:gd name="T78" fmla="*/ 13 w 212"/>
                <a:gd name="T79" fmla="*/ 23 h 174"/>
                <a:gd name="T80" fmla="*/ 24 w 212"/>
                <a:gd name="T81" fmla="*/ 29 h 174"/>
                <a:gd name="T82" fmla="*/ 46 w 212"/>
                <a:gd name="T83" fmla="*/ 4 h 174"/>
                <a:gd name="T84" fmla="*/ 50 w 212"/>
                <a:gd name="T85" fmla="*/ 6 h 174"/>
                <a:gd name="T86" fmla="*/ 33 w 212"/>
                <a:gd name="T87" fmla="*/ 86 h 174"/>
                <a:gd name="T88" fmla="*/ 88 w 212"/>
                <a:gd name="T89" fmla="*/ 142 h 174"/>
                <a:gd name="T90" fmla="*/ 174 w 212"/>
                <a:gd name="T91" fmla="*/ 93 h 174"/>
                <a:gd name="T92" fmla="*/ 193 w 212"/>
                <a:gd name="T93" fmla="*/ 32 h 174"/>
                <a:gd name="T94" fmla="*/ 120 w 212"/>
                <a:gd name="T95" fmla="*/ 75 h 174"/>
                <a:gd name="T96" fmla="*/ 106 w 212"/>
                <a:gd name="T97" fmla="*/ 66 h 174"/>
                <a:gd name="T98" fmla="*/ 129 w 212"/>
                <a:gd name="T9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2" h="174">
                  <a:moveTo>
                    <a:pt x="129" y="9"/>
                  </a:moveTo>
                  <a:cubicBezTo>
                    <a:pt x="131" y="13"/>
                    <a:pt x="131" y="17"/>
                    <a:pt x="129" y="21"/>
                  </a:cubicBezTo>
                  <a:cubicBezTo>
                    <a:pt x="128" y="25"/>
                    <a:pt x="127" y="29"/>
                    <a:pt x="127" y="32"/>
                  </a:cubicBezTo>
                  <a:cubicBezTo>
                    <a:pt x="127" y="35"/>
                    <a:pt x="127" y="38"/>
                    <a:pt x="125" y="40"/>
                  </a:cubicBezTo>
                  <a:cubicBezTo>
                    <a:pt x="124" y="43"/>
                    <a:pt x="124" y="47"/>
                    <a:pt x="124" y="50"/>
                  </a:cubicBezTo>
                  <a:cubicBezTo>
                    <a:pt x="125" y="52"/>
                    <a:pt x="126" y="53"/>
                    <a:pt x="129" y="54"/>
                  </a:cubicBezTo>
                  <a:cubicBezTo>
                    <a:pt x="131" y="54"/>
                    <a:pt x="133" y="54"/>
                    <a:pt x="133" y="50"/>
                  </a:cubicBezTo>
                  <a:cubicBezTo>
                    <a:pt x="133" y="49"/>
                    <a:pt x="135" y="48"/>
                    <a:pt x="137" y="48"/>
                  </a:cubicBezTo>
                  <a:cubicBezTo>
                    <a:pt x="138" y="48"/>
                    <a:pt x="139" y="49"/>
                    <a:pt x="139" y="51"/>
                  </a:cubicBezTo>
                  <a:cubicBezTo>
                    <a:pt x="141" y="55"/>
                    <a:pt x="143" y="58"/>
                    <a:pt x="143" y="63"/>
                  </a:cubicBezTo>
                  <a:cubicBezTo>
                    <a:pt x="144" y="65"/>
                    <a:pt x="148" y="65"/>
                    <a:pt x="151" y="63"/>
                  </a:cubicBezTo>
                  <a:cubicBezTo>
                    <a:pt x="152" y="61"/>
                    <a:pt x="154" y="59"/>
                    <a:pt x="156" y="58"/>
                  </a:cubicBezTo>
                  <a:cubicBezTo>
                    <a:pt x="158" y="57"/>
                    <a:pt x="159" y="55"/>
                    <a:pt x="162" y="56"/>
                  </a:cubicBezTo>
                  <a:cubicBezTo>
                    <a:pt x="164" y="57"/>
                    <a:pt x="167" y="55"/>
                    <a:pt x="168" y="53"/>
                  </a:cubicBezTo>
                  <a:cubicBezTo>
                    <a:pt x="171" y="47"/>
                    <a:pt x="177" y="44"/>
                    <a:pt x="182" y="39"/>
                  </a:cubicBezTo>
                  <a:cubicBezTo>
                    <a:pt x="183" y="38"/>
                    <a:pt x="185" y="37"/>
                    <a:pt x="185" y="35"/>
                  </a:cubicBezTo>
                  <a:cubicBezTo>
                    <a:pt x="186" y="32"/>
                    <a:pt x="189" y="30"/>
                    <a:pt x="188" y="26"/>
                  </a:cubicBezTo>
                  <a:cubicBezTo>
                    <a:pt x="188" y="23"/>
                    <a:pt x="190" y="26"/>
                    <a:pt x="191" y="26"/>
                  </a:cubicBezTo>
                  <a:cubicBezTo>
                    <a:pt x="192" y="25"/>
                    <a:pt x="193" y="23"/>
                    <a:pt x="193" y="21"/>
                  </a:cubicBezTo>
                  <a:cubicBezTo>
                    <a:pt x="191" y="18"/>
                    <a:pt x="191" y="16"/>
                    <a:pt x="196" y="16"/>
                  </a:cubicBezTo>
                  <a:cubicBezTo>
                    <a:pt x="198" y="16"/>
                    <a:pt x="198" y="21"/>
                    <a:pt x="201" y="19"/>
                  </a:cubicBezTo>
                  <a:cubicBezTo>
                    <a:pt x="203" y="18"/>
                    <a:pt x="200" y="16"/>
                    <a:pt x="200" y="13"/>
                  </a:cubicBezTo>
                  <a:cubicBezTo>
                    <a:pt x="200" y="12"/>
                    <a:pt x="199" y="10"/>
                    <a:pt x="202" y="9"/>
                  </a:cubicBezTo>
                  <a:cubicBezTo>
                    <a:pt x="205" y="11"/>
                    <a:pt x="207" y="13"/>
                    <a:pt x="206" y="17"/>
                  </a:cubicBezTo>
                  <a:cubicBezTo>
                    <a:pt x="208" y="19"/>
                    <a:pt x="207" y="20"/>
                    <a:pt x="207" y="22"/>
                  </a:cubicBezTo>
                  <a:cubicBezTo>
                    <a:pt x="207" y="24"/>
                    <a:pt x="207" y="26"/>
                    <a:pt x="208" y="27"/>
                  </a:cubicBezTo>
                  <a:cubicBezTo>
                    <a:pt x="210" y="30"/>
                    <a:pt x="212" y="34"/>
                    <a:pt x="210" y="38"/>
                  </a:cubicBezTo>
                  <a:cubicBezTo>
                    <a:pt x="206" y="42"/>
                    <a:pt x="205" y="44"/>
                    <a:pt x="209" y="51"/>
                  </a:cubicBezTo>
                  <a:cubicBezTo>
                    <a:pt x="212" y="55"/>
                    <a:pt x="208" y="57"/>
                    <a:pt x="206" y="59"/>
                  </a:cubicBezTo>
                  <a:cubicBezTo>
                    <a:pt x="207" y="65"/>
                    <a:pt x="207" y="70"/>
                    <a:pt x="207" y="75"/>
                  </a:cubicBezTo>
                  <a:cubicBezTo>
                    <a:pt x="207" y="79"/>
                    <a:pt x="205" y="80"/>
                    <a:pt x="202" y="80"/>
                  </a:cubicBezTo>
                  <a:cubicBezTo>
                    <a:pt x="198" y="81"/>
                    <a:pt x="196" y="79"/>
                    <a:pt x="195" y="75"/>
                  </a:cubicBezTo>
                  <a:cubicBezTo>
                    <a:pt x="195" y="69"/>
                    <a:pt x="195" y="63"/>
                    <a:pt x="195" y="58"/>
                  </a:cubicBezTo>
                  <a:cubicBezTo>
                    <a:pt x="195" y="65"/>
                    <a:pt x="191" y="71"/>
                    <a:pt x="190" y="78"/>
                  </a:cubicBezTo>
                  <a:cubicBezTo>
                    <a:pt x="189" y="80"/>
                    <a:pt x="189" y="82"/>
                    <a:pt x="192" y="83"/>
                  </a:cubicBezTo>
                  <a:cubicBezTo>
                    <a:pt x="195" y="83"/>
                    <a:pt x="196" y="85"/>
                    <a:pt x="196" y="87"/>
                  </a:cubicBezTo>
                  <a:cubicBezTo>
                    <a:pt x="197" y="91"/>
                    <a:pt x="198" y="95"/>
                    <a:pt x="196" y="99"/>
                  </a:cubicBezTo>
                  <a:cubicBezTo>
                    <a:pt x="195" y="100"/>
                    <a:pt x="195" y="100"/>
                    <a:pt x="195" y="101"/>
                  </a:cubicBezTo>
                  <a:cubicBezTo>
                    <a:pt x="193" y="103"/>
                    <a:pt x="190" y="105"/>
                    <a:pt x="190" y="109"/>
                  </a:cubicBezTo>
                  <a:cubicBezTo>
                    <a:pt x="190" y="110"/>
                    <a:pt x="189" y="111"/>
                    <a:pt x="188" y="111"/>
                  </a:cubicBezTo>
                  <a:cubicBezTo>
                    <a:pt x="184" y="112"/>
                    <a:pt x="184" y="114"/>
                    <a:pt x="187" y="117"/>
                  </a:cubicBezTo>
                  <a:cubicBezTo>
                    <a:pt x="188" y="117"/>
                    <a:pt x="189" y="118"/>
                    <a:pt x="189" y="120"/>
                  </a:cubicBezTo>
                  <a:cubicBezTo>
                    <a:pt x="188" y="122"/>
                    <a:pt x="191" y="125"/>
                    <a:pt x="186" y="125"/>
                  </a:cubicBezTo>
                  <a:cubicBezTo>
                    <a:pt x="183" y="125"/>
                    <a:pt x="182" y="123"/>
                    <a:pt x="182" y="121"/>
                  </a:cubicBezTo>
                  <a:cubicBezTo>
                    <a:pt x="181" y="115"/>
                    <a:pt x="179" y="110"/>
                    <a:pt x="180" y="104"/>
                  </a:cubicBezTo>
                  <a:cubicBezTo>
                    <a:pt x="181" y="102"/>
                    <a:pt x="181" y="100"/>
                    <a:pt x="178" y="99"/>
                  </a:cubicBezTo>
                  <a:cubicBezTo>
                    <a:pt x="176" y="99"/>
                    <a:pt x="174" y="100"/>
                    <a:pt x="173" y="102"/>
                  </a:cubicBezTo>
                  <a:cubicBezTo>
                    <a:pt x="171" y="108"/>
                    <a:pt x="165" y="112"/>
                    <a:pt x="161" y="116"/>
                  </a:cubicBezTo>
                  <a:cubicBezTo>
                    <a:pt x="157" y="120"/>
                    <a:pt x="154" y="124"/>
                    <a:pt x="149" y="126"/>
                  </a:cubicBezTo>
                  <a:cubicBezTo>
                    <a:pt x="148" y="126"/>
                    <a:pt x="147" y="128"/>
                    <a:pt x="148" y="130"/>
                  </a:cubicBezTo>
                  <a:cubicBezTo>
                    <a:pt x="148" y="131"/>
                    <a:pt x="149" y="132"/>
                    <a:pt x="151" y="132"/>
                  </a:cubicBezTo>
                  <a:cubicBezTo>
                    <a:pt x="154" y="132"/>
                    <a:pt x="157" y="132"/>
                    <a:pt x="160" y="132"/>
                  </a:cubicBezTo>
                  <a:cubicBezTo>
                    <a:pt x="162" y="131"/>
                    <a:pt x="163" y="129"/>
                    <a:pt x="163" y="127"/>
                  </a:cubicBezTo>
                  <a:cubicBezTo>
                    <a:pt x="164" y="125"/>
                    <a:pt x="164" y="123"/>
                    <a:pt x="164" y="121"/>
                  </a:cubicBezTo>
                  <a:cubicBezTo>
                    <a:pt x="165" y="117"/>
                    <a:pt x="168" y="116"/>
                    <a:pt x="171" y="116"/>
                  </a:cubicBezTo>
                  <a:cubicBezTo>
                    <a:pt x="174" y="116"/>
                    <a:pt x="175" y="118"/>
                    <a:pt x="175" y="120"/>
                  </a:cubicBezTo>
                  <a:cubicBezTo>
                    <a:pt x="176" y="122"/>
                    <a:pt x="177" y="123"/>
                    <a:pt x="178" y="125"/>
                  </a:cubicBezTo>
                  <a:cubicBezTo>
                    <a:pt x="180" y="126"/>
                    <a:pt x="182" y="127"/>
                    <a:pt x="183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76" y="131"/>
                    <a:pt x="172" y="132"/>
                    <a:pt x="168" y="135"/>
                  </a:cubicBezTo>
                  <a:cubicBezTo>
                    <a:pt x="165" y="136"/>
                    <a:pt x="164" y="138"/>
                    <a:pt x="165" y="141"/>
                  </a:cubicBezTo>
                  <a:cubicBezTo>
                    <a:pt x="165" y="142"/>
                    <a:pt x="166" y="144"/>
                    <a:pt x="165" y="145"/>
                  </a:cubicBezTo>
                  <a:cubicBezTo>
                    <a:pt x="163" y="146"/>
                    <a:pt x="162" y="149"/>
                    <a:pt x="160" y="150"/>
                  </a:cubicBezTo>
                  <a:cubicBezTo>
                    <a:pt x="160" y="149"/>
                    <a:pt x="159" y="149"/>
                    <a:pt x="159" y="149"/>
                  </a:cubicBezTo>
                  <a:cubicBezTo>
                    <a:pt x="155" y="142"/>
                    <a:pt x="155" y="142"/>
                    <a:pt x="147" y="147"/>
                  </a:cubicBezTo>
                  <a:cubicBezTo>
                    <a:pt x="145" y="148"/>
                    <a:pt x="144" y="149"/>
                    <a:pt x="147" y="151"/>
                  </a:cubicBezTo>
                  <a:cubicBezTo>
                    <a:pt x="148" y="151"/>
                    <a:pt x="148" y="152"/>
                    <a:pt x="148" y="153"/>
                  </a:cubicBezTo>
                  <a:cubicBezTo>
                    <a:pt x="144" y="154"/>
                    <a:pt x="141" y="155"/>
                    <a:pt x="145" y="160"/>
                  </a:cubicBezTo>
                  <a:cubicBezTo>
                    <a:pt x="145" y="161"/>
                    <a:pt x="145" y="162"/>
                    <a:pt x="144" y="163"/>
                  </a:cubicBezTo>
                  <a:cubicBezTo>
                    <a:pt x="143" y="164"/>
                    <a:pt x="142" y="163"/>
                    <a:pt x="141" y="162"/>
                  </a:cubicBezTo>
                  <a:cubicBezTo>
                    <a:pt x="141" y="161"/>
                    <a:pt x="140" y="160"/>
                    <a:pt x="139" y="159"/>
                  </a:cubicBezTo>
                  <a:cubicBezTo>
                    <a:pt x="135" y="159"/>
                    <a:pt x="131" y="158"/>
                    <a:pt x="127" y="161"/>
                  </a:cubicBezTo>
                  <a:cubicBezTo>
                    <a:pt x="125" y="162"/>
                    <a:pt x="123" y="163"/>
                    <a:pt x="121" y="162"/>
                  </a:cubicBezTo>
                  <a:cubicBezTo>
                    <a:pt x="121" y="162"/>
                    <a:pt x="121" y="162"/>
                    <a:pt x="120" y="162"/>
                  </a:cubicBezTo>
                  <a:cubicBezTo>
                    <a:pt x="118" y="158"/>
                    <a:pt x="116" y="159"/>
                    <a:pt x="114" y="162"/>
                  </a:cubicBezTo>
                  <a:cubicBezTo>
                    <a:pt x="113" y="163"/>
                    <a:pt x="112" y="163"/>
                    <a:pt x="111" y="163"/>
                  </a:cubicBezTo>
                  <a:cubicBezTo>
                    <a:pt x="109" y="165"/>
                    <a:pt x="108" y="163"/>
                    <a:pt x="106" y="162"/>
                  </a:cubicBezTo>
                  <a:cubicBezTo>
                    <a:pt x="105" y="160"/>
                    <a:pt x="103" y="159"/>
                    <a:pt x="101" y="160"/>
                  </a:cubicBezTo>
                  <a:cubicBezTo>
                    <a:pt x="99" y="161"/>
                    <a:pt x="100" y="163"/>
                    <a:pt x="100" y="164"/>
                  </a:cubicBezTo>
                  <a:cubicBezTo>
                    <a:pt x="99" y="169"/>
                    <a:pt x="95" y="174"/>
                    <a:pt x="90" y="174"/>
                  </a:cubicBezTo>
                  <a:cubicBezTo>
                    <a:pt x="84" y="174"/>
                    <a:pt x="79" y="174"/>
                    <a:pt x="74" y="174"/>
                  </a:cubicBezTo>
                  <a:cubicBezTo>
                    <a:pt x="71" y="174"/>
                    <a:pt x="69" y="173"/>
                    <a:pt x="70" y="170"/>
                  </a:cubicBezTo>
                  <a:cubicBezTo>
                    <a:pt x="70" y="165"/>
                    <a:pt x="68" y="160"/>
                    <a:pt x="72" y="157"/>
                  </a:cubicBezTo>
                  <a:cubicBezTo>
                    <a:pt x="75" y="156"/>
                    <a:pt x="75" y="159"/>
                    <a:pt x="75" y="161"/>
                  </a:cubicBezTo>
                  <a:cubicBezTo>
                    <a:pt x="75" y="162"/>
                    <a:pt x="76" y="163"/>
                    <a:pt x="77" y="163"/>
                  </a:cubicBezTo>
                  <a:cubicBezTo>
                    <a:pt x="78" y="163"/>
                    <a:pt x="79" y="162"/>
                    <a:pt x="79" y="161"/>
                  </a:cubicBezTo>
                  <a:cubicBezTo>
                    <a:pt x="81" y="150"/>
                    <a:pt x="85" y="138"/>
                    <a:pt x="83" y="126"/>
                  </a:cubicBezTo>
                  <a:cubicBezTo>
                    <a:pt x="82" y="122"/>
                    <a:pt x="81" y="118"/>
                    <a:pt x="78" y="115"/>
                  </a:cubicBezTo>
                  <a:cubicBezTo>
                    <a:pt x="76" y="113"/>
                    <a:pt x="74" y="110"/>
                    <a:pt x="71" y="107"/>
                  </a:cubicBezTo>
                  <a:cubicBezTo>
                    <a:pt x="68" y="104"/>
                    <a:pt x="67" y="105"/>
                    <a:pt x="65" y="108"/>
                  </a:cubicBezTo>
                  <a:cubicBezTo>
                    <a:pt x="64" y="110"/>
                    <a:pt x="62" y="111"/>
                    <a:pt x="60" y="111"/>
                  </a:cubicBezTo>
                  <a:cubicBezTo>
                    <a:pt x="58" y="111"/>
                    <a:pt x="56" y="113"/>
                    <a:pt x="55" y="114"/>
                  </a:cubicBezTo>
                  <a:cubicBezTo>
                    <a:pt x="52" y="118"/>
                    <a:pt x="49" y="117"/>
                    <a:pt x="44" y="112"/>
                  </a:cubicBezTo>
                  <a:cubicBezTo>
                    <a:pt x="40" y="110"/>
                    <a:pt x="35" y="111"/>
                    <a:pt x="30" y="111"/>
                  </a:cubicBezTo>
                  <a:cubicBezTo>
                    <a:pt x="29" y="110"/>
                    <a:pt x="27" y="111"/>
                    <a:pt x="26" y="113"/>
                  </a:cubicBezTo>
                  <a:cubicBezTo>
                    <a:pt x="24" y="118"/>
                    <a:pt x="19" y="114"/>
                    <a:pt x="15" y="115"/>
                  </a:cubicBezTo>
                  <a:cubicBezTo>
                    <a:pt x="15" y="112"/>
                    <a:pt x="17" y="111"/>
                    <a:pt x="18" y="110"/>
                  </a:cubicBezTo>
                  <a:cubicBezTo>
                    <a:pt x="21" y="108"/>
                    <a:pt x="22" y="106"/>
                    <a:pt x="22" y="103"/>
                  </a:cubicBezTo>
                  <a:cubicBezTo>
                    <a:pt x="22" y="101"/>
                    <a:pt x="23" y="100"/>
                    <a:pt x="24" y="100"/>
                  </a:cubicBezTo>
                  <a:cubicBezTo>
                    <a:pt x="28" y="98"/>
                    <a:pt x="29" y="95"/>
                    <a:pt x="28" y="91"/>
                  </a:cubicBezTo>
                  <a:cubicBezTo>
                    <a:pt x="27" y="89"/>
                    <a:pt x="26" y="87"/>
                    <a:pt x="26" y="85"/>
                  </a:cubicBezTo>
                  <a:cubicBezTo>
                    <a:pt x="24" y="82"/>
                    <a:pt x="23" y="78"/>
                    <a:pt x="23" y="74"/>
                  </a:cubicBezTo>
                  <a:cubicBezTo>
                    <a:pt x="24" y="71"/>
                    <a:pt x="23" y="69"/>
                    <a:pt x="22" y="66"/>
                  </a:cubicBezTo>
                  <a:cubicBezTo>
                    <a:pt x="21" y="63"/>
                    <a:pt x="20" y="59"/>
                    <a:pt x="20" y="56"/>
                  </a:cubicBezTo>
                  <a:cubicBezTo>
                    <a:pt x="17" y="68"/>
                    <a:pt x="16" y="80"/>
                    <a:pt x="17" y="92"/>
                  </a:cubicBezTo>
                  <a:cubicBezTo>
                    <a:pt x="17" y="94"/>
                    <a:pt x="17" y="95"/>
                    <a:pt x="14" y="96"/>
                  </a:cubicBezTo>
                  <a:cubicBezTo>
                    <a:pt x="13" y="96"/>
                    <a:pt x="11" y="97"/>
                    <a:pt x="10" y="98"/>
                  </a:cubicBezTo>
                  <a:cubicBezTo>
                    <a:pt x="8" y="99"/>
                    <a:pt x="10" y="103"/>
                    <a:pt x="8" y="102"/>
                  </a:cubicBezTo>
                  <a:cubicBezTo>
                    <a:pt x="5" y="101"/>
                    <a:pt x="6" y="98"/>
                    <a:pt x="7" y="96"/>
                  </a:cubicBezTo>
                  <a:cubicBezTo>
                    <a:pt x="7" y="96"/>
                    <a:pt x="7" y="95"/>
                    <a:pt x="7" y="95"/>
                  </a:cubicBezTo>
                  <a:cubicBezTo>
                    <a:pt x="5" y="93"/>
                    <a:pt x="7" y="90"/>
                    <a:pt x="5" y="87"/>
                  </a:cubicBezTo>
                  <a:cubicBezTo>
                    <a:pt x="5" y="86"/>
                    <a:pt x="3" y="84"/>
                    <a:pt x="4" y="82"/>
                  </a:cubicBezTo>
                  <a:cubicBezTo>
                    <a:pt x="7" y="82"/>
                    <a:pt x="8" y="80"/>
                    <a:pt x="8" y="76"/>
                  </a:cubicBezTo>
                  <a:cubicBezTo>
                    <a:pt x="7" y="73"/>
                    <a:pt x="8" y="70"/>
                    <a:pt x="7" y="67"/>
                  </a:cubicBezTo>
                  <a:cubicBezTo>
                    <a:pt x="7" y="64"/>
                    <a:pt x="8" y="61"/>
                    <a:pt x="4" y="59"/>
                  </a:cubicBezTo>
                  <a:cubicBezTo>
                    <a:pt x="1" y="57"/>
                    <a:pt x="1" y="52"/>
                    <a:pt x="4" y="50"/>
                  </a:cubicBezTo>
                  <a:cubicBezTo>
                    <a:pt x="6" y="48"/>
                    <a:pt x="7" y="47"/>
                    <a:pt x="5" y="46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4" y="28"/>
                  </a:cubicBezTo>
                  <a:cubicBezTo>
                    <a:pt x="4" y="24"/>
                    <a:pt x="9" y="23"/>
                    <a:pt x="13" y="23"/>
                  </a:cubicBezTo>
                  <a:cubicBezTo>
                    <a:pt x="17" y="23"/>
                    <a:pt x="16" y="26"/>
                    <a:pt x="16" y="28"/>
                  </a:cubicBezTo>
                  <a:cubicBezTo>
                    <a:pt x="17" y="31"/>
                    <a:pt x="15" y="35"/>
                    <a:pt x="19" y="36"/>
                  </a:cubicBezTo>
                  <a:cubicBezTo>
                    <a:pt x="21" y="36"/>
                    <a:pt x="22" y="32"/>
                    <a:pt x="24" y="29"/>
                  </a:cubicBezTo>
                  <a:cubicBezTo>
                    <a:pt x="24" y="29"/>
                    <a:pt x="24" y="29"/>
                    <a:pt x="24" y="28"/>
                  </a:cubicBezTo>
                  <a:cubicBezTo>
                    <a:pt x="27" y="21"/>
                    <a:pt x="28" y="22"/>
                    <a:pt x="33" y="16"/>
                  </a:cubicBezTo>
                  <a:cubicBezTo>
                    <a:pt x="37" y="11"/>
                    <a:pt x="43" y="9"/>
                    <a:pt x="46" y="4"/>
                  </a:cubicBezTo>
                  <a:cubicBezTo>
                    <a:pt x="48" y="1"/>
                    <a:pt x="52" y="3"/>
                    <a:pt x="54" y="0"/>
                  </a:cubicBezTo>
                  <a:cubicBezTo>
                    <a:pt x="54" y="1"/>
                    <a:pt x="55" y="2"/>
                    <a:pt x="55" y="2"/>
                  </a:cubicBezTo>
                  <a:cubicBezTo>
                    <a:pt x="54" y="4"/>
                    <a:pt x="52" y="5"/>
                    <a:pt x="50" y="6"/>
                  </a:cubicBezTo>
                  <a:cubicBezTo>
                    <a:pt x="42" y="11"/>
                    <a:pt x="34" y="17"/>
                    <a:pt x="31" y="26"/>
                  </a:cubicBezTo>
                  <a:cubicBezTo>
                    <a:pt x="27" y="34"/>
                    <a:pt x="25" y="43"/>
                    <a:pt x="26" y="52"/>
                  </a:cubicBezTo>
                  <a:cubicBezTo>
                    <a:pt x="27" y="64"/>
                    <a:pt x="29" y="75"/>
                    <a:pt x="33" y="86"/>
                  </a:cubicBezTo>
                  <a:cubicBezTo>
                    <a:pt x="34" y="91"/>
                    <a:pt x="36" y="92"/>
                    <a:pt x="42" y="91"/>
                  </a:cubicBezTo>
                  <a:cubicBezTo>
                    <a:pt x="60" y="89"/>
                    <a:pt x="87" y="105"/>
                    <a:pt x="88" y="127"/>
                  </a:cubicBezTo>
                  <a:cubicBezTo>
                    <a:pt x="89" y="132"/>
                    <a:pt x="88" y="137"/>
                    <a:pt x="88" y="142"/>
                  </a:cubicBezTo>
                  <a:cubicBezTo>
                    <a:pt x="87" y="146"/>
                    <a:pt x="88" y="147"/>
                    <a:pt x="92" y="146"/>
                  </a:cubicBezTo>
                  <a:cubicBezTo>
                    <a:pt x="105" y="144"/>
                    <a:pt x="118" y="139"/>
                    <a:pt x="130" y="132"/>
                  </a:cubicBezTo>
                  <a:cubicBezTo>
                    <a:pt x="148" y="123"/>
                    <a:pt x="163" y="110"/>
                    <a:pt x="174" y="93"/>
                  </a:cubicBezTo>
                  <a:cubicBezTo>
                    <a:pt x="180" y="84"/>
                    <a:pt x="185" y="74"/>
                    <a:pt x="188" y="64"/>
                  </a:cubicBezTo>
                  <a:cubicBezTo>
                    <a:pt x="190" y="56"/>
                    <a:pt x="192" y="49"/>
                    <a:pt x="193" y="41"/>
                  </a:cubicBezTo>
                  <a:cubicBezTo>
                    <a:pt x="193" y="38"/>
                    <a:pt x="193" y="35"/>
                    <a:pt x="193" y="32"/>
                  </a:cubicBezTo>
                  <a:cubicBezTo>
                    <a:pt x="192" y="31"/>
                    <a:pt x="191" y="32"/>
                    <a:pt x="191" y="33"/>
                  </a:cubicBezTo>
                  <a:cubicBezTo>
                    <a:pt x="181" y="46"/>
                    <a:pt x="170" y="57"/>
                    <a:pt x="155" y="64"/>
                  </a:cubicBezTo>
                  <a:cubicBezTo>
                    <a:pt x="144" y="70"/>
                    <a:pt x="133" y="74"/>
                    <a:pt x="120" y="75"/>
                  </a:cubicBezTo>
                  <a:cubicBezTo>
                    <a:pt x="117" y="75"/>
                    <a:pt x="114" y="76"/>
                    <a:pt x="111" y="76"/>
                  </a:cubicBezTo>
                  <a:cubicBezTo>
                    <a:pt x="109" y="75"/>
                    <a:pt x="105" y="77"/>
                    <a:pt x="103" y="73"/>
                  </a:cubicBezTo>
                  <a:cubicBezTo>
                    <a:pt x="102" y="70"/>
                    <a:pt x="104" y="68"/>
                    <a:pt x="106" y="66"/>
                  </a:cubicBezTo>
                  <a:cubicBezTo>
                    <a:pt x="113" y="58"/>
                    <a:pt x="117" y="48"/>
                    <a:pt x="121" y="39"/>
                  </a:cubicBezTo>
                  <a:cubicBezTo>
                    <a:pt x="124" y="31"/>
                    <a:pt x="126" y="22"/>
                    <a:pt x="127" y="14"/>
                  </a:cubicBezTo>
                  <a:cubicBezTo>
                    <a:pt x="127" y="12"/>
                    <a:pt x="127" y="10"/>
                    <a:pt x="129" y="9"/>
                  </a:cubicBezTo>
                  <a:close/>
                </a:path>
              </a:pathLst>
            </a:custGeom>
            <a:solidFill>
              <a:srgbClr val="F18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1BA4328-E582-E09B-54E1-1B01ECF0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434"/>
              <a:ext cx="138" cy="289"/>
            </a:xfrm>
            <a:custGeom>
              <a:avLst/>
              <a:gdLst>
                <a:gd name="T0" fmla="*/ 0 w 30"/>
                <a:gd name="T1" fmla="*/ 12 h 63"/>
                <a:gd name="T2" fmla="*/ 4 w 30"/>
                <a:gd name="T3" fmla="*/ 8 h 63"/>
                <a:gd name="T4" fmla="*/ 9 w 30"/>
                <a:gd name="T5" fmla="*/ 5 h 63"/>
                <a:gd name="T6" fmla="*/ 16 w 30"/>
                <a:gd name="T7" fmla="*/ 3 h 63"/>
                <a:gd name="T8" fmla="*/ 30 w 30"/>
                <a:gd name="T9" fmla="*/ 26 h 63"/>
                <a:gd name="T10" fmla="*/ 27 w 30"/>
                <a:gd name="T11" fmla="*/ 51 h 63"/>
                <a:gd name="T12" fmla="*/ 26 w 30"/>
                <a:gd name="T13" fmla="*/ 59 h 63"/>
                <a:gd name="T14" fmla="*/ 22 w 30"/>
                <a:gd name="T15" fmla="*/ 63 h 63"/>
                <a:gd name="T16" fmla="*/ 19 w 30"/>
                <a:gd name="T17" fmla="*/ 59 h 63"/>
                <a:gd name="T18" fmla="*/ 17 w 30"/>
                <a:gd name="T19" fmla="*/ 55 h 63"/>
                <a:gd name="T20" fmla="*/ 20 w 30"/>
                <a:gd name="T21" fmla="*/ 47 h 63"/>
                <a:gd name="T22" fmla="*/ 23 w 30"/>
                <a:gd name="T23" fmla="*/ 36 h 63"/>
                <a:gd name="T24" fmla="*/ 20 w 30"/>
                <a:gd name="T25" fmla="*/ 37 h 63"/>
                <a:gd name="T26" fmla="*/ 15 w 30"/>
                <a:gd name="T27" fmla="*/ 38 h 63"/>
                <a:gd name="T28" fmla="*/ 15 w 30"/>
                <a:gd name="T29" fmla="*/ 33 h 63"/>
                <a:gd name="T30" fmla="*/ 15 w 30"/>
                <a:gd name="T31" fmla="*/ 23 h 63"/>
                <a:gd name="T32" fmla="*/ 14 w 30"/>
                <a:gd name="T33" fmla="*/ 21 h 63"/>
                <a:gd name="T34" fmla="*/ 0 w 30"/>
                <a:gd name="T3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63">
                  <a:moveTo>
                    <a:pt x="0" y="12"/>
                  </a:moveTo>
                  <a:cubicBezTo>
                    <a:pt x="0" y="9"/>
                    <a:pt x="1" y="8"/>
                    <a:pt x="4" y="8"/>
                  </a:cubicBezTo>
                  <a:cubicBezTo>
                    <a:pt x="6" y="8"/>
                    <a:pt x="8" y="7"/>
                    <a:pt x="9" y="5"/>
                  </a:cubicBezTo>
                  <a:cubicBezTo>
                    <a:pt x="10" y="1"/>
                    <a:pt x="13" y="0"/>
                    <a:pt x="16" y="3"/>
                  </a:cubicBezTo>
                  <a:cubicBezTo>
                    <a:pt x="22" y="9"/>
                    <a:pt x="30" y="15"/>
                    <a:pt x="30" y="26"/>
                  </a:cubicBezTo>
                  <a:cubicBezTo>
                    <a:pt x="30" y="34"/>
                    <a:pt x="30" y="42"/>
                    <a:pt x="27" y="51"/>
                  </a:cubicBezTo>
                  <a:cubicBezTo>
                    <a:pt x="26" y="53"/>
                    <a:pt x="26" y="56"/>
                    <a:pt x="26" y="59"/>
                  </a:cubicBezTo>
                  <a:cubicBezTo>
                    <a:pt x="26" y="62"/>
                    <a:pt x="24" y="63"/>
                    <a:pt x="22" y="63"/>
                  </a:cubicBezTo>
                  <a:cubicBezTo>
                    <a:pt x="19" y="63"/>
                    <a:pt x="19" y="61"/>
                    <a:pt x="19" y="59"/>
                  </a:cubicBezTo>
                  <a:cubicBezTo>
                    <a:pt x="19" y="57"/>
                    <a:pt x="19" y="55"/>
                    <a:pt x="17" y="55"/>
                  </a:cubicBezTo>
                  <a:cubicBezTo>
                    <a:pt x="16" y="51"/>
                    <a:pt x="16" y="49"/>
                    <a:pt x="20" y="47"/>
                  </a:cubicBezTo>
                  <a:cubicBezTo>
                    <a:pt x="23" y="46"/>
                    <a:pt x="24" y="39"/>
                    <a:pt x="23" y="36"/>
                  </a:cubicBezTo>
                  <a:cubicBezTo>
                    <a:pt x="21" y="34"/>
                    <a:pt x="20" y="35"/>
                    <a:pt x="20" y="37"/>
                  </a:cubicBezTo>
                  <a:cubicBezTo>
                    <a:pt x="18" y="38"/>
                    <a:pt x="17" y="40"/>
                    <a:pt x="15" y="38"/>
                  </a:cubicBezTo>
                  <a:cubicBezTo>
                    <a:pt x="13" y="37"/>
                    <a:pt x="13" y="34"/>
                    <a:pt x="15" y="33"/>
                  </a:cubicBezTo>
                  <a:cubicBezTo>
                    <a:pt x="16" y="30"/>
                    <a:pt x="16" y="27"/>
                    <a:pt x="15" y="23"/>
                  </a:cubicBezTo>
                  <a:cubicBezTo>
                    <a:pt x="14" y="23"/>
                    <a:pt x="14" y="21"/>
                    <a:pt x="14" y="21"/>
                  </a:cubicBezTo>
                  <a:cubicBezTo>
                    <a:pt x="7" y="21"/>
                    <a:pt x="5" y="14"/>
                    <a:pt x="0" y="12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EA9D06-7BCB-7BC4-06D3-483676B8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411"/>
              <a:ext cx="193" cy="170"/>
            </a:xfrm>
            <a:custGeom>
              <a:avLst/>
              <a:gdLst>
                <a:gd name="T0" fmla="*/ 37 w 42"/>
                <a:gd name="T1" fmla="*/ 33 h 37"/>
                <a:gd name="T2" fmla="*/ 28 w 42"/>
                <a:gd name="T3" fmla="*/ 21 h 37"/>
                <a:gd name="T4" fmla="*/ 25 w 42"/>
                <a:gd name="T5" fmla="*/ 20 h 37"/>
                <a:gd name="T6" fmla="*/ 20 w 42"/>
                <a:gd name="T7" fmla="*/ 23 h 37"/>
                <a:gd name="T8" fmla="*/ 18 w 42"/>
                <a:gd name="T9" fmla="*/ 32 h 37"/>
                <a:gd name="T10" fmla="*/ 12 w 42"/>
                <a:gd name="T11" fmla="*/ 36 h 37"/>
                <a:gd name="T12" fmla="*/ 5 w 42"/>
                <a:gd name="T13" fmla="*/ 37 h 37"/>
                <a:gd name="T14" fmla="*/ 0 w 42"/>
                <a:gd name="T15" fmla="*/ 33 h 37"/>
                <a:gd name="T16" fmla="*/ 3 w 42"/>
                <a:gd name="T17" fmla="*/ 27 h 37"/>
                <a:gd name="T18" fmla="*/ 12 w 42"/>
                <a:gd name="T19" fmla="*/ 20 h 37"/>
                <a:gd name="T20" fmla="*/ 21 w 42"/>
                <a:gd name="T21" fmla="*/ 11 h 37"/>
                <a:gd name="T22" fmla="*/ 25 w 42"/>
                <a:gd name="T23" fmla="*/ 6 h 37"/>
                <a:gd name="T24" fmla="*/ 33 w 42"/>
                <a:gd name="T25" fmla="*/ 1 h 37"/>
                <a:gd name="T26" fmla="*/ 35 w 42"/>
                <a:gd name="T27" fmla="*/ 9 h 37"/>
                <a:gd name="T28" fmla="*/ 38 w 42"/>
                <a:gd name="T29" fmla="*/ 26 h 37"/>
                <a:gd name="T30" fmla="*/ 40 w 42"/>
                <a:gd name="T31" fmla="*/ 28 h 37"/>
                <a:gd name="T32" fmla="*/ 37 w 42"/>
                <a:gd name="T33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7">
                  <a:moveTo>
                    <a:pt x="37" y="33"/>
                  </a:moveTo>
                  <a:cubicBezTo>
                    <a:pt x="34" y="29"/>
                    <a:pt x="27" y="28"/>
                    <a:pt x="28" y="21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21"/>
                    <a:pt x="20" y="20"/>
                    <a:pt x="20" y="23"/>
                  </a:cubicBezTo>
                  <a:cubicBezTo>
                    <a:pt x="19" y="26"/>
                    <a:pt x="19" y="29"/>
                    <a:pt x="18" y="32"/>
                  </a:cubicBezTo>
                  <a:cubicBezTo>
                    <a:pt x="17" y="35"/>
                    <a:pt x="16" y="37"/>
                    <a:pt x="12" y="36"/>
                  </a:cubicBezTo>
                  <a:cubicBezTo>
                    <a:pt x="10" y="36"/>
                    <a:pt x="7" y="37"/>
                    <a:pt x="5" y="37"/>
                  </a:cubicBezTo>
                  <a:cubicBezTo>
                    <a:pt x="2" y="37"/>
                    <a:pt x="1" y="36"/>
                    <a:pt x="0" y="33"/>
                  </a:cubicBezTo>
                  <a:cubicBezTo>
                    <a:pt x="0" y="30"/>
                    <a:pt x="0" y="28"/>
                    <a:pt x="3" y="27"/>
                  </a:cubicBezTo>
                  <a:cubicBezTo>
                    <a:pt x="7" y="26"/>
                    <a:pt x="9" y="23"/>
                    <a:pt x="12" y="20"/>
                  </a:cubicBezTo>
                  <a:cubicBezTo>
                    <a:pt x="15" y="17"/>
                    <a:pt x="17" y="13"/>
                    <a:pt x="21" y="11"/>
                  </a:cubicBezTo>
                  <a:cubicBezTo>
                    <a:pt x="24" y="10"/>
                    <a:pt x="25" y="8"/>
                    <a:pt x="25" y="6"/>
                  </a:cubicBezTo>
                  <a:cubicBezTo>
                    <a:pt x="26" y="2"/>
                    <a:pt x="29" y="0"/>
                    <a:pt x="33" y="1"/>
                  </a:cubicBezTo>
                  <a:cubicBezTo>
                    <a:pt x="37" y="2"/>
                    <a:pt x="36" y="6"/>
                    <a:pt x="35" y="9"/>
                  </a:cubicBezTo>
                  <a:cubicBezTo>
                    <a:pt x="34" y="15"/>
                    <a:pt x="37" y="20"/>
                    <a:pt x="38" y="26"/>
                  </a:cubicBezTo>
                  <a:cubicBezTo>
                    <a:pt x="38" y="27"/>
                    <a:pt x="39" y="27"/>
                    <a:pt x="40" y="28"/>
                  </a:cubicBezTo>
                  <a:cubicBezTo>
                    <a:pt x="40" y="31"/>
                    <a:pt x="42" y="33"/>
                    <a:pt x="37" y="33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AE455A-D2A5-8F3E-2C38-55614DDBA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205"/>
              <a:ext cx="97" cy="288"/>
            </a:xfrm>
            <a:custGeom>
              <a:avLst/>
              <a:gdLst>
                <a:gd name="T0" fmla="*/ 0 w 21"/>
                <a:gd name="T1" fmla="*/ 46 h 63"/>
                <a:gd name="T2" fmla="*/ 6 w 21"/>
                <a:gd name="T3" fmla="*/ 42 h 63"/>
                <a:gd name="T4" fmla="*/ 8 w 21"/>
                <a:gd name="T5" fmla="*/ 10 h 63"/>
                <a:gd name="T6" fmla="*/ 9 w 21"/>
                <a:gd name="T7" fmla="*/ 3 h 63"/>
                <a:gd name="T8" fmla="*/ 10 w 21"/>
                <a:gd name="T9" fmla="*/ 0 h 63"/>
                <a:gd name="T10" fmla="*/ 12 w 21"/>
                <a:gd name="T11" fmla="*/ 3 h 63"/>
                <a:gd name="T12" fmla="*/ 14 w 21"/>
                <a:gd name="T13" fmla="*/ 15 h 63"/>
                <a:gd name="T14" fmla="*/ 15 w 21"/>
                <a:gd name="T15" fmla="*/ 25 h 63"/>
                <a:gd name="T16" fmla="*/ 19 w 21"/>
                <a:gd name="T17" fmla="*/ 37 h 63"/>
                <a:gd name="T18" fmla="*/ 19 w 21"/>
                <a:gd name="T19" fmla="*/ 46 h 63"/>
                <a:gd name="T20" fmla="*/ 13 w 21"/>
                <a:gd name="T21" fmla="*/ 56 h 63"/>
                <a:gd name="T22" fmla="*/ 5 w 21"/>
                <a:gd name="T23" fmla="*/ 63 h 63"/>
                <a:gd name="T24" fmla="*/ 5 w 21"/>
                <a:gd name="T25" fmla="*/ 57 h 63"/>
                <a:gd name="T26" fmla="*/ 10 w 21"/>
                <a:gd name="T27" fmla="*/ 50 h 63"/>
                <a:gd name="T28" fmla="*/ 8 w 21"/>
                <a:gd name="T29" fmla="*/ 45 h 63"/>
                <a:gd name="T30" fmla="*/ 5 w 21"/>
                <a:gd name="T31" fmla="*/ 47 h 63"/>
                <a:gd name="T32" fmla="*/ 2 w 21"/>
                <a:gd name="T33" fmla="*/ 50 h 63"/>
                <a:gd name="T34" fmla="*/ 0 w 21"/>
                <a:gd name="T35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0" y="46"/>
                  </a:moveTo>
                  <a:cubicBezTo>
                    <a:pt x="1" y="42"/>
                    <a:pt x="1" y="42"/>
                    <a:pt x="6" y="42"/>
                  </a:cubicBezTo>
                  <a:cubicBezTo>
                    <a:pt x="6" y="31"/>
                    <a:pt x="3" y="21"/>
                    <a:pt x="8" y="10"/>
                  </a:cubicBezTo>
                  <a:cubicBezTo>
                    <a:pt x="9" y="8"/>
                    <a:pt x="8" y="5"/>
                    <a:pt x="9" y="3"/>
                  </a:cubicBezTo>
                  <a:cubicBezTo>
                    <a:pt x="9" y="2"/>
                    <a:pt x="9" y="0"/>
                    <a:pt x="10" y="0"/>
                  </a:cubicBezTo>
                  <a:cubicBezTo>
                    <a:pt x="12" y="0"/>
                    <a:pt x="13" y="2"/>
                    <a:pt x="12" y="3"/>
                  </a:cubicBezTo>
                  <a:cubicBezTo>
                    <a:pt x="10" y="8"/>
                    <a:pt x="12" y="11"/>
                    <a:pt x="14" y="15"/>
                  </a:cubicBezTo>
                  <a:cubicBezTo>
                    <a:pt x="15" y="18"/>
                    <a:pt x="15" y="21"/>
                    <a:pt x="15" y="25"/>
                  </a:cubicBezTo>
                  <a:cubicBezTo>
                    <a:pt x="14" y="29"/>
                    <a:pt x="17" y="33"/>
                    <a:pt x="19" y="37"/>
                  </a:cubicBezTo>
                  <a:cubicBezTo>
                    <a:pt x="20" y="40"/>
                    <a:pt x="21" y="44"/>
                    <a:pt x="19" y="46"/>
                  </a:cubicBezTo>
                  <a:cubicBezTo>
                    <a:pt x="16" y="49"/>
                    <a:pt x="12" y="51"/>
                    <a:pt x="13" y="56"/>
                  </a:cubicBezTo>
                  <a:cubicBezTo>
                    <a:pt x="9" y="57"/>
                    <a:pt x="8" y="61"/>
                    <a:pt x="5" y="63"/>
                  </a:cubicBezTo>
                  <a:cubicBezTo>
                    <a:pt x="2" y="61"/>
                    <a:pt x="2" y="59"/>
                    <a:pt x="5" y="57"/>
                  </a:cubicBezTo>
                  <a:cubicBezTo>
                    <a:pt x="8" y="55"/>
                    <a:pt x="9" y="52"/>
                    <a:pt x="10" y="50"/>
                  </a:cubicBezTo>
                  <a:cubicBezTo>
                    <a:pt x="11" y="48"/>
                    <a:pt x="10" y="46"/>
                    <a:pt x="8" y="45"/>
                  </a:cubicBezTo>
                  <a:cubicBezTo>
                    <a:pt x="5" y="43"/>
                    <a:pt x="6" y="46"/>
                    <a:pt x="5" y="47"/>
                  </a:cubicBezTo>
                  <a:cubicBezTo>
                    <a:pt x="4" y="49"/>
                    <a:pt x="3" y="50"/>
                    <a:pt x="2" y="50"/>
                  </a:cubicBezTo>
                  <a:cubicBezTo>
                    <a:pt x="0" y="49"/>
                    <a:pt x="4" y="46"/>
                    <a:pt x="0" y="46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DB18A18-A682-64C8-E7F4-C471ED03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2209"/>
              <a:ext cx="124" cy="211"/>
            </a:xfrm>
            <a:custGeom>
              <a:avLst/>
              <a:gdLst>
                <a:gd name="T0" fmla="*/ 9 w 27"/>
                <a:gd name="T1" fmla="*/ 46 h 46"/>
                <a:gd name="T2" fmla="*/ 8 w 27"/>
                <a:gd name="T3" fmla="*/ 33 h 46"/>
                <a:gd name="T4" fmla="*/ 4 w 27"/>
                <a:gd name="T5" fmla="*/ 31 h 46"/>
                <a:gd name="T6" fmla="*/ 1 w 27"/>
                <a:gd name="T7" fmla="*/ 28 h 46"/>
                <a:gd name="T8" fmla="*/ 2 w 27"/>
                <a:gd name="T9" fmla="*/ 23 h 46"/>
                <a:gd name="T10" fmla="*/ 6 w 27"/>
                <a:gd name="T11" fmla="*/ 4 h 46"/>
                <a:gd name="T12" fmla="*/ 10 w 27"/>
                <a:gd name="T13" fmla="*/ 0 h 46"/>
                <a:gd name="T14" fmla="*/ 9 w 27"/>
                <a:gd name="T15" fmla="*/ 21 h 46"/>
                <a:gd name="T16" fmla="*/ 15 w 27"/>
                <a:gd name="T17" fmla="*/ 26 h 46"/>
                <a:gd name="T18" fmla="*/ 20 w 27"/>
                <a:gd name="T19" fmla="*/ 21 h 46"/>
                <a:gd name="T20" fmla="*/ 19 w 27"/>
                <a:gd name="T21" fmla="*/ 6 h 46"/>
                <a:gd name="T22" fmla="*/ 20 w 27"/>
                <a:gd name="T23" fmla="*/ 7 h 46"/>
                <a:gd name="T24" fmla="*/ 25 w 27"/>
                <a:gd name="T25" fmla="*/ 7 h 46"/>
                <a:gd name="T26" fmla="*/ 23 w 27"/>
                <a:gd name="T27" fmla="*/ 17 h 46"/>
                <a:gd name="T28" fmla="*/ 20 w 27"/>
                <a:gd name="T29" fmla="*/ 24 h 46"/>
                <a:gd name="T30" fmla="*/ 18 w 27"/>
                <a:gd name="T31" fmla="*/ 33 h 46"/>
                <a:gd name="T32" fmla="*/ 17 w 27"/>
                <a:gd name="T33" fmla="*/ 33 h 46"/>
                <a:gd name="T34" fmla="*/ 15 w 27"/>
                <a:gd name="T35" fmla="*/ 40 h 46"/>
                <a:gd name="T36" fmla="*/ 14 w 27"/>
                <a:gd name="T37" fmla="*/ 45 h 46"/>
                <a:gd name="T38" fmla="*/ 9 w 27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46">
                  <a:moveTo>
                    <a:pt x="9" y="46"/>
                  </a:moveTo>
                  <a:cubicBezTo>
                    <a:pt x="8" y="42"/>
                    <a:pt x="9" y="38"/>
                    <a:pt x="8" y="33"/>
                  </a:cubicBezTo>
                  <a:cubicBezTo>
                    <a:pt x="7" y="31"/>
                    <a:pt x="7" y="30"/>
                    <a:pt x="4" y="31"/>
                  </a:cubicBezTo>
                  <a:cubicBezTo>
                    <a:pt x="1" y="32"/>
                    <a:pt x="0" y="30"/>
                    <a:pt x="1" y="28"/>
                  </a:cubicBezTo>
                  <a:cubicBezTo>
                    <a:pt x="1" y="26"/>
                    <a:pt x="1" y="24"/>
                    <a:pt x="2" y="23"/>
                  </a:cubicBezTo>
                  <a:cubicBezTo>
                    <a:pt x="3" y="16"/>
                    <a:pt x="6" y="10"/>
                    <a:pt x="6" y="4"/>
                  </a:cubicBezTo>
                  <a:cubicBezTo>
                    <a:pt x="6" y="2"/>
                    <a:pt x="7" y="1"/>
                    <a:pt x="10" y="0"/>
                  </a:cubicBezTo>
                  <a:cubicBezTo>
                    <a:pt x="10" y="7"/>
                    <a:pt x="10" y="14"/>
                    <a:pt x="9" y="21"/>
                  </a:cubicBezTo>
                  <a:cubicBezTo>
                    <a:pt x="9" y="25"/>
                    <a:pt x="11" y="26"/>
                    <a:pt x="15" y="26"/>
                  </a:cubicBezTo>
                  <a:cubicBezTo>
                    <a:pt x="18" y="26"/>
                    <a:pt x="19" y="25"/>
                    <a:pt x="20" y="21"/>
                  </a:cubicBezTo>
                  <a:cubicBezTo>
                    <a:pt x="20" y="16"/>
                    <a:pt x="17" y="11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8"/>
                    <a:pt x="25" y="4"/>
                    <a:pt x="25" y="7"/>
                  </a:cubicBezTo>
                  <a:cubicBezTo>
                    <a:pt x="26" y="10"/>
                    <a:pt x="27" y="14"/>
                    <a:pt x="23" y="17"/>
                  </a:cubicBezTo>
                  <a:cubicBezTo>
                    <a:pt x="21" y="19"/>
                    <a:pt x="20" y="21"/>
                    <a:pt x="20" y="24"/>
                  </a:cubicBezTo>
                  <a:cubicBezTo>
                    <a:pt x="21" y="27"/>
                    <a:pt x="19" y="30"/>
                    <a:pt x="18" y="33"/>
                  </a:cubicBezTo>
                  <a:cubicBezTo>
                    <a:pt x="18" y="33"/>
                    <a:pt x="17" y="33"/>
                    <a:pt x="17" y="33"/>
                  </a:cubicBezTo>
                  <a:cubicBezTo>
                    <a:pt x="14" y="35"/>
                    <a:pt x="15" y="38"/>
                    <a:pt x="15" y="40"/>
                  </a:cubicBezTo>
                  <a:cubicBezTo>
                    <a:pt x="14" y="42"/>
                    <a:pt x="15" y="44"/>
                    <a:pt x="14" y="45"/>
                  </a:cubicBezTo>
                  <a:cubicBezTo>
                    <a:pt x="12" y="45"/>
                    <a:pt x="10" y="45"/>
                    <a:pt x="9" y="46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2B2EEE1-F35A-518B-1EDF-6FC80DB1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2681"/>
              <a:ext cx="257" cy="97"/>
            </a:xfrm>
            <a:custGeom>
              <a:avLst/>
              <a:gdLst>
                <a:gd name="T0" fmla="*/ 13 w 56"/>
                <a:gd name="T1" fmla="*/ 1 h 21"/>
                <a:gd name="T2" fmla="*/ 12 w 56"/>
                <a:gd name="T3" fmla="*/ 15 h 21"/>
                <a:gd name="T4" fmla="*/ 15 w 56"/>
                <a:gd name="T5" fmla="*/ 17 h 21"/>
                <a:gd name="T6" fmla="*/ 33 w 56"/>
                <a:gd name="T7" fmla="*/ 17 h 21"/>
                <a:gd name="T8" fmla="*/ 36 w 56"/>
                <a:gd name="T9" fmla="*/ 14 h 21"/>
                <a:gd name="T10" fmla="*/ 39 w 56"/>
                <a:gd name="T11" fmla="*/ 5 h 21"/>
                <a:gd name="T12" fmla="*/ 47 w 56"/>
                <a:gd name="T13" fmla="*/ 3 h 21"/>
                <a:gd name="T14" fmla="*/ 52 w 56"/>
                <a:gd name="T15" fmla="*/ 7 h 21"/>
                <a:gd name="T16" fmla="*/ 52 w 56"/>
                <a:gd name="T17" fmla="*/ 12 h 21"/>
                <a:gd name="T18" fmla="*/ 47 w 56"/>
                <a:gd name="T19" fmla="*/ 17 h 21"/>
                <a:gd name="T20" fmla="*/ 45 w 56"/>
                <a:gd name="T21" fmla="*/ 19 h 21"/>
                <a:gd name="T22" fmla="*/ 6 w 56"/>
                <a:gd name="T23" fmla="*/ 20 h 21"/>
                <a:gd name="T24" fmla="*/ 1 w 56"/>
                <a:gd name="T25" fmla="*/ 19 h 21"/>
                <a:gd name="T26" fmla="*/ 3 w 56"/>
                <a:gd name="T27" fmla="*/ 15 h 21"/>
                <a:gd name="T28" fmla="*/ 9 w 56"/>
                <a:gd name="T29" fmla="*/ 3 h 21"/>
                <a:gd name="T30" fmla="*/ 13 w 56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21">
                  <a:moveTo>
                    <a:pt x="13" y="1"/>
                  </a:moveTo>
                  <a:cubicBezTo>
                    <a:pt x="11" y="5"/>
                    <a:pt x="12" y="10"/>
                    <a:pt x="12" y="15"/>
                  </a:cubicBezTo>
                  <a:cubicBezTo>
                    <a:pt x="12" y="17"/>
                    <a:pt x="13" y="17"/>
                    <a:pt x="15" y="17"/>
                  </a:cubicBezTo>
                  <a:cubicBezTo>
                    <a:pt x="21" y="17"/>
                    <a:pt x="27" y="17"/>
                    <a:pt x="33" y="17"/>
                  </a:cubicBezTo>
                  <a:cubicBezTo>
                    <a:pt x="35" y="17"/>
                    <a:pt x="35" y="17"/>
                    <a:pt x="36" y="14"/>
                  </a:cubicBezTo>
                  <a:cubicBezTo>
                    <a:pt x="37" y="11"/>
                    <a:pt x="39" y="9"/>
                    <a:pt x="39" y="5"/>
                  </a:cubicBezTo>
                  <a:cubicBezTo>
                    <a:pt x="39" y="1"/>
                    <a:pt x="44" y="0"/>
                    <a:pt x="47" y="3"/>
                  </a:cubicBezTo>
                  <a:cubicBezTo>
                    <a:pt x="49" y="5"/>
                    <a:pt x="50" y="7"/>
                    <a:pt x="52" y="7"/>
                  </a:cubicBezTo>
                  <a:cubicBezTo>
                    <a:pt x="55" y="9"/>
                    <a:pt x="56" y="11"/>
                    <a:pt x="52" y="12"/>
                  </a:cubicBezTo>
                  <a:cubicBezTo>
                    <a:pt x="49" y="13"/>
                    <a:pt x="47" y="14"/>
                    <a:pt x="47" y="17"/>
                  </a:cubicBezTo>
                  <a:cubicBezTo>
                    <a:pt x="47" y="18"/>
                    <a:pt x="47" y="19"/>
                    <a:pt x="45" y="19"/>
                  </a:cubicBezTo>
                  <a:cubicBezTo>
                    <a:pt x="32" y="18"/>
                    <a:pt x="19" y="17"/>
                    <a:pt x="6" y="20"/>
                  </a:cubicBezTo>
                  <a:cubicBezTo>
                    <a:pt x="4" y="20"/>
                    <a:pt x="2" y="21"/>
                    <a:pt x="1" y="19"/>
                  </a:cubicBezTo>
                  <a:cubicBezTo>
                    <a:pt x="0" y="17"/>
                    <a:pt x="2" y="16"/>
                    <a:pt x="3" y="15"/>
                  </a:cubicBezTo>
                  <a:cubicBezTo>
                    <a:pt x="5" y="11"/>
                    <a:pt x="10" y="9"/>
                    <a:pt x="9" y="3"/>
                  </a:cubicBezTo>
                  <a:cubicBezTo>
                    <a:pt x="9" y="2"/>
                    <a:pt x="11" y="1"/>
                    <a:pt x="13" y="1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9B5BA72-FEA1-18A0-C055-01108FC61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879"/>
              <a:ext cx="133" cy="115"/>
            </a:xfrm>
            <a:custGeom>
              <a:avLst/>
              <a:gdLst>
                <a:gd name="T0" fmla="*/ 15 w 29"/>
                <a:gd name="T1" fmla="*/ 12 h 25"/>
                <a:gd name="T2" fmla="*/ 9 w 29"/>
                <a:gd name="T3" fmla="*/ 5 h 25"/>
                <a:gd name="T4" fmla="*/ 4 w 29"/>
                <a:gd name="T5" fmla="*/ 13 h 25"/>
                <a:gd name="T6" fmla="*/ 4 w 29"/>
                <a:gd name="T7" fmla="*/ 23 h 25"/>
                <a:gd name="T8" fmla="*/ 2 w 29"/>
                <a:gd name="T9" fmla="*/ 25 h 25"/>
                <a:gd name="T10" fmla="*/ 1 w 29"/>
                <a:gd name="T11" fmla="*/ 23 h 25"/>
                <a:gd name="T12" fmla="*/ 1 w 29"/>
                <a:gd name="T13" fmla="*/ 7 h 25"/>
                <a:gd name="T14" fmla="*/ 11 w 29"/>
                <a:gd name="T15" fmla="*/ 1 h 25"/>
                <a:gd name="T16" fmla="*/ 21 w 29"/>
                <a:gd name="T17" fmla="*/ 2 h 25"/>
                <a:gd name="T18" fmla="*/ 29 w 29"/>
                <a:gd name="T19" fmla="*/ 3 h 25"/>
                <a:gd name="T20" fmla="*/ 15 w 29"/>
                <a:gd name="T2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5" y="12"/>
                  </a:moveTo>
                  <a:cubicBezTo>
                    <a:pt x="15" y="9"/>
                    <a:pt x="14" y="5"/>
                    <a:pt x="9" y="5"/>
                  </a:cubicBezTo>
                  <a:cubicBezTo>
                    <a:pt x="5" y="5"/>
                    <a:pt x="4" y="8"/>
                    <a:pt x="4" y="13"/>
                  </a:cubicBezTo>
                  <a:cubicBezTo>
                    <a:pt x="4" y="16"/>
                    <a:pt x="4" y="19"/>
                    <a:pt x="4" y="23"/>
                  </a:cubicBezTo>
                  <a:cubicBezTo>
                    <a:pt x="4" y="24"/>
                    <a:pt x="4" y="25"/>
                    <a:pt x="2" y="25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18"/>
                    <a:pt x="0" y="12"/>
                    <a:pt x="1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5" y="3"/>
                    <a:pt x="18" y="3"/>
                    <a:pt x="21" y="2"/>
                  </a:cubicBezTo>
                  <a:cubicBezTo>
                    <a:pt x="24" y="1"/>
                    <a:pt x="27" y="1"/>
                    <a:pt x="29" y="3"/>
                  </a:cubicBezTo>
                  <a:cubicBezTo>
                    <a:pt x="25" y="6"/>
                    <a:pt x="20" y="9"/>
                    <a:pt x="15" y="12"/>
                  </a:cubicBezTo>
                  <a:close/>
                </a:path>
              </a:pathLst>
            </a:custGeom>
            <a:solidFill>
              <a:srgbClr val="50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4C172B2-8582-64BC-A972-7B8861B4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952"/>
              <a:ext cx="64" cy="120"/>
            </a:xfrm>
            <a:custGeom>
              <a:avLst/>
              <a:gdLst>
                <a:gd name="T0" fmla="*/ 10 w 14"/>
                <a:gd name="T1" fmla="*/ 12 h 26"/>
                <a:gd name="T2" fmla="*/ 10 w 14"/>
                <a:gd name="T3" fmla="*/ 18 h 26"/>
                <a:gd name="T4" fmla="*/ 9 w 14"/>
                <a:gd name="T5" fmla="*/ 24 h 26"/>
                <a:gd name="T6" fmla="*/ 4 w 14"/>
                <a:gd name="T7" fmla="*/ 20 h 26"/>
                <a:gd name="T8" fmla="*/ 4 w 14"/>
                <a:gd name="T9" fmla="*/ 19 h 26"/>
                <a:gd name="T10" fmla="*/ 2 w 14"/>
                <a:gd name="T11" fmla="*/ 16 h 26"/>
                <a:gd name="T12" fmla="*/ 2 w 14"/>
                <a:gd name="T13" fmla="*/ 12 h 26"/>
                <a:gd name="T14" fmla="*/ 4 w 14"/>
                <a:gd name="T15" fmla="*/ 6 h 26"/>
                <a:gd name="T16" fmla="*/ 7 w 14"/>
                <a:gd name="T17" fmla="*/ 0 h 26"/>
                <a:gd name="T18" fmla="*/ 11 w 14"/>
                <a:gd name="T19" fmla="*/ 4 h 26"/>
                <a:gd name="T20" fmla="*/ 10 w 14"/>
                <a:gd name="T2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10" y="12"/>
                  </a:moveTo>
                  <a:cubicBezTo>
                    <a:pt x="8" y="14"/>
                    <a:pt x="9" y="16"/>
                    <a:pt x="10" y="18"/>
                  </a:cubicBezTo>
                  <a:cubicBezTo>
                    <a:pt x="10" y="20"/>
                    <a:pt x="14" y="23"/>
                    <a:pt x="9" y="24"/>
                  </a:cubicBezTo>
                  <a:cubicBezTo>
                    <a:pt x="6" y="26"/>
                    <a:pt x="5" y="23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0" y="15"/>
                    <a:pt x="0" y="13"/>
                    <a:pt x="2" y="12"/>
                  </a:cubicBezTo>
                  <a:cubicBezTo>
                    <a:pt x="5" y="10"/>
                    <a:pt x="5" y="8"/>
                    <a:pt x="4" y="6"/>
                  </a:cubicBezTo>
                  <a:cubicBezTo>
                    <a:pt x="3" y="3"/>
                    <a:pt x="4" y="1"/>
                    <a:pt x="7" y="0"/>
                  </a:cubicBezTo>
                  <a:cubicBezTo>
                    <a:pt x="10" y="0"/>
                    <a:pt x="11" y="2"/>
                    <a:pt x="11" y="4"/>
                  </a:cubicBezTo>
                  <a:cubicBezTo>
                    <a:pt x="13" y="7"/>
                    <a:pt x="13" y="10"/>
                    <a:pt x="10" y="12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3327B7A-6BBC-692E-0BA1-F6254A23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888"/>
              <a:ext cx="78" cy="92"/>
            </a:xfrm>
            <a:custGeom>
              <a:avLst/>
              <a:gdLst>
                <a:gd name="T0" fmla="*/ 4 w 17"/>
                <a:gd name="T1" fmla="*/ 20 h 20"/>
                <a:gd name="T2" fmla="*/ 3 w 17"/>
                <a:gd name="T3" fmla="*/ 3 h 20"/>
                <a:gd name="T4" fmla="*/ 4 w 17"/>
                <a:gd name="T5" fmla="*/ 2 h 20"/>
                <a:gd name="T6" fmla="*/ 6 w 17"/>
                <a:gd name="T7" fmla="*/ 4 h 20"/>
                <a:gd name="T8" fmla="*/ 6 w 17"/>
                <a:gd name="T9" fmla="*/ 9 h 20"/>
                <a:gd name="T10" fmla="*/ 7 w 17"/>
                <a:gd name="T11" fmla="*/ 12 h 20"/>
                <a:gd name="T12" fmla="*/ 9 w 17"/>
                <a:gd name="T13" fmla="*/ 10 h 20"/>
                <a:gd name="T14" fmla="*/ 10 w 17"/>
                <a:gd name="T15" fmla="*/ 5 h 20"/>
                <a:gd name="T16" fmla="*/ 12 w 17"/>
                <a:gd name="T17" fmla="*/ 1 h 20"/>
                <a:gd name="T18" fmla="*/ 15 w 17"/>
                <a:gd name="T19" fmla="*/ 1 h 20"/>
                <a:gd name="T20" fmla="*/ 15 w 17"/>
                <a:gd name="T21" fmla="*/ 3 h 20"/>
                <a:gd name="T22" fmla="*/ 13 w 17"/>
                <a:gd name="T23" fmla="*/ 7 h 20"/>
                <a:gd name="T24" fmla="*/ 4 w 1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0">
                  <a:moveTo>
                    <a:pt x="4" y="20"/>
                  </a:moveTo>
                  <a:cubicBezTo>
                    <a:pt x="1" y="16"/>
                    <a:pt x="0" y="7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5" y="11"/>
                    <a:pt x="7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9"/>
                    <a:pt x="10" y="7"/>
                    <a:pt x="10" y="5"/>
                  </a:cubicBezTo>
                  <a:cubicBezTo>
                    <a:pt x="10" y="3"/>
                    <a:pt x="11" y="2"/>
                    <a:pt x="12" y="1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1"/>
                    <a:pt x="15" y="3"/>
                    <a:pt x="15" y="3"/>
                  </a:cubicBezTo>
                  <a:cubicBezTo>
                    <a:pt x="14" y="5"/>
                    <a:pt x="13" y="5"/>
                    <a:pt x="13" y="7"/>
                  </a:cubicBezTo>
                  <a:cubicBezTo>
                    <a:pt x="14" y="14"/>
                    <a:pt x="10" y="18"/>
                    <a:pt x="4" y="2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62E6952-F7A9-7497-D6F9-DCF5870B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425"/>
              <a:ext cx="69" cy="91"/>
            </a:xfrm>
            <a:custGeom>
              <a:avLst/>
              <a:gdLst>
                <a:gd name="T0" fmla="*/ 6 w 15"/>
                <a:gd name="T1" fmla="*/ 20 h 20"/>
                <a:gd name="T2" fmla="*/ 4 w 15"/>
                <a:gd name="T3" fmla="*/ 18 h 20"/>
                <a:gd name="T4" fmla="*/ 0 w 15"/>
                <a:gd name="T5" fmla="*/ 13 h 20"/>
                <a:gd name="T6" fmla="*/ 5 w 15"/>
                <a:gd name="T7" fmla="*/ 10 h 20"/>
                <a:gd name="T8" fmla="*/ 7 w 15"/>
                <a:gd name="T9" fmla="*/ 8 h 20"/>
                <a:gd name="T10" fmla="*/ 12 w 15"/>
                <a:gd name="T11" fmla="*/ 1 h 20"/>
                <a:gd name="T12" fmla="*/ 15 w 15"/>
                <a:gd name="T13" fmla="*/ 4 h 20"/>
                <a:gd name="T14" fmla="*/ 9 w 15"/>
                <a:gd name="T15" fmla="*/ 18 h 20"/>
                <a:gd name="T16" fmla="*/ 6 w 1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6" y="20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2" y="17"/>
                    <a:pt x="0" y="16"/>
                    <a:pt x="0" y="13"/>
                  </a:cubicBezTo>
                  <a:cubicBezTo>
                    <a:pt x="0" y="11"/>
                    <a:pt x="3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6" y="4"/>
                    <a:pt x="9" y="2"/>
                    <a:pt x="12" y="1"/>
                  </a:cubicBezTo>
                  <a:cubicBezTo>
                    <a:pt x="14" y="0"/>
                    <a:pt x="15" y="0"/>
                    <a:pt x="15" y="4"/>
                  </a:cubicBezTo>
                  <a:cubicBezTo>
                    <a:pt x="14" y="9"/>
                    <a:pt x="10" y="13"/>
                    <a:pt x="9" y="18"/>
                  </a:cubicBezTo>
                  <a:cubicBezTo>
                    <a:pt x="9" y="20"/>
                    <a:pt x="7" y="20"/>
                    <a:pt x="6" y="2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704E46B-6442-15C8-0AF3-418EC157D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2608"/>
              <a:ext cx="83" cy="69"/>
            </a:xfrm>
            <a:custGeom>
              <a:avLst/>
              <a:gdLst>
                <a:gd name="T0" fmla="*/ 6 w 18"/>
                <a:gd name="T1" fmla="*/ 13 h 15"/>
                <a:gd name="T2" fmla="*/ 3 w 18"/>
                <a:gd name="T3" fmla="*/ 11 h 15"/>
                <a:gd name="T4" fmla="*/ 3 w 18"/>
                <a:gd name="T5" fmla="*/ 6 h 15"/>
                <a:gd name="T6" fmla="*/ 9 w 18"/>
                <a:gd name="T7" fmla="*/ 3 h 15"/>
                <a:gd name="T8" fmla="*/ 17 w 18"/>
                <a:gd name="T9" fmla="*/ 6 h 15"/>
                <a:gd name="T10" fmla="*/ 18 w 18"/>
                <a:gd name="T11" fmla="*/ 10 h 15"/>
                <a:gd name="T12" fmla="*/ 6 w 18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6" y="13"/>
                  </a:moveTo>
                  <a:cubicBezTo>
                    <a:pt x="5" y="12"/>
                    <a:pt x="4" y="12"/>
                    <a:pt x="3" y="11"/>
                  </a:cubicBezTo>
                  <a:cubicBezTo>
                    <a:pt x="1" y="10"/>
                    <a:pt x="0" y="8"/>
                    <a:pt x="3" y="6"/>
                  </a:cubicBezTo>
                  <a:cubicBezTo>
                    <a:pt x="5" y="5"/>
                    <a:pt x="7" y="4"/>
                    <a:pt x="9" y="3"/>
                  </a:cubicBezTo>
                  <a:cubicBezTo>
                    <a:pt x="12" y="0"/>
                    <a:pt x="16" y="2"/>
                    <a:pt x="17" y="6"/>
                  </a:cubicBezTo>
                  <a:cubicBezTo>
                    <a:pt x="17" y="7"/>
                    <a:pt x="18" y="8"/>
                    <a:pt x="18" y="10"/>
                  </a:cubicBezTo>
                  <a:cubicBezTo>
                    <a:pt x="15" y="15"/>
                    <a:pt x="11" y="15"/>
                    <a:pt x="6" y="13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464FE9A3-2E8D-0F24-4375-F74DDBB7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2558"/>
              <a:ext cx="87" cy="82"/>
            </a:xfrm>
            <a:custGeom>
              <a:avLst/>
              <a:gdLst>
                <a:gd name="T0" fmla="*/ 3 w 19"/>
                <a:gd name="T1" fmla="*/ 16 h 18"/>
                <a:gd name="T2" fmla="*/ 8 w 19"/>
                <a:gd name="T3" fmla="*/ 4 h 18"/>
                <a:gd name="T4" fmla="*/ 19 w 19"/>
                <a:gd name="T5" fmla="*/ 4 h 18"/>
                <a:gd name="T6" fmla="*/ 17 w 19"/>
                <a:gd name="T7" fmla="*/ 7 h 18"/>
                <a:gd name="T8" fmla="*/ 7 w 19"/>
                <a:gd name="T9" fmla="*/ 15 h 18"/>
                <a:gd name="T10" fmla="*/ 3 w 19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3" y="16"/>
                  </a:moveTo>
                  <a:cubicBezTo>
                    <a:pt x="0" y="8"/>
                    <a:pt x="0" y="9"/>
                    <a:pt x="8" y="4"/>
                  </a:cubicBezTo>
                  <a:cubicBezTo>
                    <a:pt x="12" y="0"/>
                    <a:pt x="15" y="1"/>
                    <a:pt x="19" y="4"/>
                  </a:cubicBezTo>
                  <a:cubicBezTo>
                    <a:pt x="19" y="5"/>
                    <a:pt x="19" y="6"/>
                    <a:pt x="17" y="7"/>
                  </a:cubicBezTo>
                  <a:cubicBezTo>
                    <a:pt x="12" y="8"/>
                    <a:pt x="8" y="10"/>
                    <a:pt x="7" y="15"/>
                  </a:cubicBezTo>
                  <a:cubicBezTo>
                    <a:pt x="6" y="18"/>
                    <a:pt x="5" y="18"/>
                    <a:pt x="3" y="16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3CF70D11-131E-E715-7573-464231F1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681"/>
              <a:ext cx="73" cy="55"/>
            </a:xfrm>
            <a:custGeom>
              <a:avLst/>
              <a:gdLst>
                <a:gd name="T0" fmla="*/ 4 w 16"/>
                <a:gd name="T1" fmla="*/ 5 h 12"/>
                <a:gd name="T2" fmla="*/ 16 w 16"/>
                <a:gd name="T3" fmla="*/ 3 h 12"/>
                <a:gd name="T4" fmla="*/ 7 w 16"/>
                <a:gd name="T5" fmla="*/ 9 h 12"/>
                <a:gd name="T6" fmla="*/ 2 w 16"/>
                <a:gd name="T7" fmla="*/ 10 h 12"/>
                <a:gd name="T8" fmla="*/ 4 w 16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4" y="5"/>
                  </a:moveTo>
                  <a:cubicBezTo>
                    <a:pt x="5" y="1"/>
                    <a:pt x="12" y="0"/>
                    <a:pt x="16" y="3"/>
                  </a:cubicBezTo>
                  <a:cubicBezTo>
                    <a:pt x="14" y="6"/>
                    <a:pt x="10" y="8"/>
                    <a:pt x="7" y="9"/>
                  </a:cubicBezTo>
                  <a:cubicBezTo>
                    <a:pt x="6" y="10"/>
                    <a:pt x="5" y="12"/>
                    <a:pt x="2" y="10"/>
                  </a:cubicBezTo>
                  <a:cubicBezTo>
                    <a:pt x="0" y="7"/>
                    <a:pt x="4" y="7"/>
                    <a:pt x="4" y="5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22C89D53-1A51-E39F-974D-5396F52D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136"/>
              <a:ext cx="46" cy="64"/>
            </a:xfrm>
            <a:custGeom>
              <a:avLst/>
              <a:gdLst>
                <a:gd name="T0" fmla="*/ 4 w 10"/>
                <a:gd name="T1" fmla="*/ 14 h 14"/>
                <a:gd name="T2" fmla="*/ 1 w 10"/>
                <a:gd name="T3" fmla="*/ 5 h 14"/>
                <a:gd name="T4" fmla="*/ 5 w 10"/>
                <a:gd name="T5" fmla="*/ 1 h 14"/>
                <a:gd name="T6" fmla="*/ 7 w 10"/>
                <a:gd name="T7" fmla="*/ 6 h 14"/>
                <a:gd name="T8" fmla="*/ 4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4" y="14"/>
                  </a:moveTo>
                  <a:cubicBezTo>
                    <a:pt x="0" y="12"/>
                    <a:pt x="0" y="8"/>
                    <a:pt x="1" y="5"/>
                  </a:cubicBezTo>
                  <a:cubicBezTo>
                    <a:pt x="1" y="2"/>
                    <a:pt x="2" y="0"/>
                    <a:pt x="5" y="1"/>
                  </a:cubicBezTo>
                  <a:cubicBezTo>
                    <a:pt x="5" y="2"/>
                    <a:pt x="5" y="4"/>
                    <a:pt x="7" y="6"/>
                  </a:cubicBezTo>
                  <a:cubicBezTo>
                    <a:pt x="10" y="10"/>
                    <a:pt x="8" y="12"/>
                    <a:pt x="4" y="14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804668C8-9FFB-95C5-6985-D2EA9A86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461"/>
              <a:ext cx="83" cy="28"/>
            </a:xfrm>
            <a:custGeom>
              <a:avLst/>
              <a:gdLst>
                <a:gd name="T0" fmla="*/ 0 w 18"/>
                <a:gd name="T1" fmla="*/ 5 h 6"/>
                <a:gd name="T2" fmla="*/ 0 w 18"/>
                <a:gd name="T3" fmla="*/ 4 h 6"/>
                <a:gd name="T4" fmla="*/ 18 w 18"/>
                <a:gd name="T5" fmla="*/ 4 h 6"/>
                <a:gd name="T6" fmla="*/ 9 w 18"/>
                <a:gd name="T7" fmla="*/ 4 h 6"/>
                <a:gd name="T8" fmla="*/ 0 w 1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3" y="0"/>
                    <a:pt x="15" y="0"/>
                    <a:pt x="18" y="4"/>
                  </a:cubicBezTo>
                  <a:cubicBezTo>
                    <a:pt x="15" y="6"/>
                    <a:pt x="12" y="5"/>
                    <a:pt x="9" y="4"/>
                  </a:cubicBezTo>
                  <a:cubicBezTo>
                    <a:pt x="6" y="3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BDC8D648-D2F3-E106-EB38-D4B78D52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2686"/>
              <a:ext cx="32" cy="41"/>
            </a:xfrm>
            <a:custGeom>
              <a:avLst/>
              <a:gdLst>
                <a:gd name="T0" fmla="*/ 0 w 7"/>
                <a:gd name="T1" fmla="*/ 5 h 9"/>
                <a:gd name="T2" fmla="*/ 3 w 7"/>
                <a:gd name="T3" fmla="*/ 1 h 9"/>
                <a:gd name="T4" fmla="*/ 7 w 7"/>
                <a:gd name="T5" fmla="*/ 5 h 9"/>
                <a:gd name="T6" fmla="*/ 0 w 7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0" y="3"/>
                    <a:pt x="0" y="1"/>
                    <a:pt x="3" y="1"/>
                  </a:cubicBezTo>
                  <a:cubicBezTo>
                    <a:pt x="7" y="0"/>
                    <a:pt x="6" y="4"/>
                    <a:pt x="7" y="5"/>
                  </a:cubicBezTo>
                  <a:cubicBezTo>
                    <a:pt x="5" y="9"/>
                    <a:pt x="3" y="7"/>
                    <a:pt x="0" y="5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BE232C40-3307-6744-9526-744A5140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356"/>
              <a:ext cx="19" cy="69"/>
            </a:xfrm>
            <a:custGeom>
              <a:avLst/>
              <a:gdLst>
                <a:gd name="T0" fmla="*/ 1 w 4"/>
                <a:gd name="T1" fmla="*/ 13 h 15"/>
                <a:gd name="T2" fmla="*/ 1 w 4"/>
                <a:gd name="T3" fmla="*/ 4 h 15"/>
                <a:gd name="T4" fmla="*/ 4 w 4"/>
                <a:gd name="T5" fmla="*/ 1 h 15"/>
                <a:gd name="T6" fmla="*/ 2 w 4"/>
                <a:gd name="T7" fmla="*/ 13 h 15"/>
                <a:gd name="T8" fmla="*/ 1 w 4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1" y="13"/>
                  </a:moveTo>
                  <a:cubicBezTo>
                    <a:pt x="1" y="10"/>
                    <a:pt x="0" y="7"/>
                    <a:pt x="1" y="4"/>
                  </a:cubicBezTo>
                  <a:cubicBezTo>
                    <a:pt x="1" y="2"/>
                    <a:pt x="1" y="0"/>
                    <a:pt x="4" y="1"/>
                  </a:cubicBezTo>
                  <a:cubicBezTo>
                    <a:pt x="3" y="5"/>
                    <a:pt x="3" y="9"/>
                    <a:pt x="2" y="13"/>
                  </a:cubicBezTo>
                  <a:cubicBezTo>
                    <a:pt x="2" y="15"/>
                    <a:pt x="1" y="15"/>
                    <a:pt x="1" y="13"/>
                  </a:cubicBezTo>
                  <a:close/>
                </a:path>
              </a:pathLst>
            </a:custGeom>
            <a:solidFill>
              <a:srgbClr val="F18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E32A37B0-08CC-44A6-FB75-7325AFEE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44"/>
              <a:ext cx="23" cy="46"/>
            </a:xfrm>
            <a:custGeom>
              <a:avLst/>
              <a:gdLst>
                <a:gd name="T0" fmla="*/ 3 w 5"/>
                <a:gd name="T1" fmla="*/ 10 h 10"/>
                <a:gd name="T2" fmla="*/ 1 w 5"/>
                <a:gd name="T3" fmla="*/ 6 h 10"/>
                <a:gd name="T4" fmla="*/ 1 w 5"/>
                <a:gd name="T5" fmla="*/ 0 h 10"/>
                <a:gd name="T6" fmla="*/ 4 w 5"/>
                <a:gd name="T7" fmla="*/ 5 h 10"/>
                <a:gd name="T8" fmla="*/ 3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cubicBezTo>
                    <a:pt x="0" y="10"/>
                    <a:pt x="0" y="8"/>
                    <a:pt x="1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4" y="1"/>
                    <a:pt x="5" y="2"/>
                    <a:pt x="4" y="5"/>
                  </a:cubicBezTo>
                  <a:cubicBezTo>
                    <a:pt x="3" y="6"/>
                    <a:pt x="4" y="8"/>
                    <a:pt x="3" y="1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4871A161-4E00-8170-FD68-E2497D0E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2732"/>
              <a:ext cx="23" cy="23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3 h 5"/>
                <a:gd name="T4" fmla="*/ 3 w 5"/>
                <a:gd name="T5" fmla="*/ 0 h 5"/>
                <a:gd name="T6" fmla="*/ 5 w 5"/>
                <a:gd name="T7" fmla="*/ 2 h 5"/>
                <a:gd name="T8" fmla="*/ 2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5"/>
                    <a:pt x="2" y="5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A58502A8-8B88-298F-D402-1E424FD5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2365"/>
              <a:ext cx="28" cy="37"/>
            </a:xfrm>
            <a:custGeom>
              <a:avLst/>
              <a:gdLst>
                <a:gd name="T0" fmla="*/ 2 w 6"/>
                <a:gd name="T1" fmla="*/ 0 h 8"/>
                <a:gd name="T2" fmla="*/ 4 w 6"/>
                <a:gd name="T3" fmla="*/ 8 h 8"/>
                <a:gd name="T4" fmla="*/ 2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6" y="2"/>
                    <a:pt x="4" y="6"/>
                    <a:pt x="4" y="8"/>
                  </a:cubicBezTo>
                  <a:cubicBezTo>
                    <a:pt x="0" y="7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94C2A58C-60B1-BFE7-272E-37BAF6F5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195"/>
              <a:ext cx="23" cy="23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4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2AB8BAC-F3E1-CC5B-BC33-3E8DCAE5D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2062"/>
              <a:ext cx="28" cy="23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6" y="3"/>
                    <a:pt x="4" y="4"/>
                    <a:pt x="1" y="5"/>
                  </a:cubicBezTo>
                  <a:cubicBezTo>
                    <a:pt x="1" y="3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473FBE6-2DB7-C442-4EED-63AF30D2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1925"/>
              <a:ext cx="9" cy="32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7 h 7"/>
                <a:gd name="T4" fmla="*/ 0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2"/>
                    <a:pt x="2" y="4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11AF8A6C-3069-93B8-77B9-7653C6BC4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154"/>
              <a:ext cx="19" cy="14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2 h 3"/>
                <a:gd name="T4" fmla="*/ 2 w 4"/>
                <a:gd name="T5" fmla="*/ 0 h 3"/>
                <a:gd name="T6" fmla="*/ 4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6AEB21E2-F705-C8E9-BB72-CC848489F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2095"/>
              <a:ext cx="23" cy="18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4 h 4"/>
                <a:gd name="T4" fmla="*/ 2 w 5"/>
                <a:gd name="T5" fmla="*/ 0 h 4"/>
                <a:gd name="T6" fmla="*/ 4 w 5"/>
                <a:gd name="T7" fmla="*/ 0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2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F18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9997A92-873E-83E8-43CD-F83448C9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980"/>
              <a:ext cx="14" cy="18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E213DF41-B9C3-B9FB-5C5F-5984B3F43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686"/>
              <a:ext cx="790" cy="959"/>
            </a:xfrm>
            <a:custGeom>
              <a:avLst/>
              <a:gdLst>
                <a:gd name="T0" fmla="*/ 105 w 172"/>
                <a:gd name="T1" fmla="*/ 70 h 209"/>
                <a:gd name="T2" fmla="*/ 101 w 172"/>
                <a:gd name="T3" fmla="*/ 92 h 209"/>
                <a:gd name="T4" fmla="*/ 84 w 172"/>
                <a:gd name="T5" fmla="*/ 127 h 209"/>
                <a:gd name="T6" fmla="*/ 80 w 172"/>
                <a:gd name="T7" fmla="*/ 134 h 209"/>
                <a:gd name="T8" fmla="*/ 88 w 172"/>
                <a:gd name="T9" fmla="*/ 135 h 209"/>
                <a:gd name="T10" fmla="*/ 145 w 172"/>
                <a:gd name="T11" fmla="*/ 115 h 209"/>
                <a:gd name="T12" fmla="*/ 166 w 172"/>
                <a:gd name="T13" fmla="*/ 92 h 209"/>
                <a:gd name="T14" fmla="*/ 169 w 172"/>
                <a:gd name="T15" fmla="*/ 89 h 209"/>
                <a:gd name="T16" fmla="*/ 171 w 172"/>
                <a:gd name="T17" fmla="*/ 94 h 209"/>
                <a:gd name="T18" fmla="*/ 157 w 172"/>
                <a:gd name="T19" fmla="*/ 144 h 209"/>
                <a:gd name="T20" fmla="*/ 137 w 172"/>
                <a:gd name="T21" fmla="*/ 172 h 209"/>
                <a:gd name="T22" fmla="*/ 113 w 172"/>
                <a:gd name="T23" fmla="*/ 191 h 209"/>
                <a:gd name="T24" fmla="*/ 88 w 172"/>
                <a:gd name="T25" fmla="*/ 203 h 209"/>
                <a:gd name="T26" fmla="*/ 67 w 172"/>
                <a:gd name="T27" fmla="*/ 209 h 209"/>
                <a:gd name="T28" fmla="*/ 62 w 172"/>
                <a:gd name="T29" fmla="*/ 204 h 209"/>
                <a:gd name="T30" fmla="*/ 62 w 172"/>
                <a:gd name="T31" fmla="*/ 182 h 209"/>
                <a:gd name="T32" fmla="*/ 50 w 172"/>
                <a:gd name="T33" fmla="*/ 164 h 209"/>
                <a:gd name="T34" fmla="*/ 25 w 172"/>
                <a:gd name="T35" fmla="*/ 153 h 209"/>
                <a:gd name="T36" fmla="*/ 18 w 172"/>
                <a:gd name="T37" fmla="*/ 154 h 209"/>
                <a:gd name="T38" fmla="*/ 8 w 172"/>
                <a:gd name="T39" fmla="*/ 148 h 209"/>
                <a:gd name="T40" fmla="*/ 0 w 172"/>
                <a:gd name="T41" fmla="*/ 110 h 209"/>
                <a:gd name="T42" fmla="*/ 26 w 172"/>
                <a:gd name="T43" fmla="*/ 66 h 209"/>
                <a:gd name="T44" fmla="*/ 31 w 172"/>
                <a:gd name="T45" fmla="*/ 63 h 209"/>
                <a:gd name="T46" fmla="*/ 45 w 172"/>
                <a:gd name="T47" fmla="*/ 69 h 209"/>
                <a:gd name="T48" fmla="*/ 51 w 172"/>
                <a:gd name="T49" fmla="*/ 56 h 209"/>
                <a:gd name="T50" fmla="*/ 57 w 172"/>
                <a:gd name="T51" fmla="*/ 51 h 209"/>
                <a:gd name="T52" fmla="*/ 58 w 172"/>
                <a:gd name="T53" fmla="*/ 65 h 209"/>
                <a:gd name="T54" fmla="*/ 62 w 172"/>
                <a:gd name="T55" fmla="*/ 69 h 209"/>
                <a:gd name="T56" fmla="*/ 65 w 172"/>
                <a:gd name="T57" fmla="*/ 64 h 209"/>
                <a:gd name="T58" fmla="*/ 66 w 172"/>
                <a:gd name="T59" fmla="*/ 47 h 209"/>
                <a:gd name="T60" fmla="*/ 70 w 172"/>
                <a:gd name="T61" fmla="*/ 38 h 209"/>
                <a:gd name="T62" fmla="*/ 75 w 172"/>
                <a:gd name="T63" fmla="*/ 28 h 209"/>
                <a:gd name="T64" fmla="*/ 82 w 172"/>
                <a:gd name="T65" fmla="*/ 3 h 209"/>
                <a:gd name="T66" fmla="*/ 84 w 172"/>
                <a:gd name="T67" fmla="*/ 0 h 209"/>
                <a:gd name="T68" fmla="*/ 87 w 172"/>
                <a:gd name="T69" fmla="*/ 2 h 209"/>
                <a:gd name="T70" fmla="*/ 96 w 172"/>
                <a:gd name="T71" fmla="*/ 21 h 209"/>
                <a:gd name="T72" fmla="*/ 102 w 172"/>
                <a:gd name="T73" fmla="*/ 41 h 209"/>
                <a:gd name="T74" fmla="*/ 90 w 172"/>
                <a:gd name="T75" fmla="*/ 43 h 209"/>
                <a:gd name="T76" fmla="*/ 87 w 172"/>
                <a:gd name="T77" fmla="*/ 42 h 209"/>
                <a:gd name="T78" fmla="*/ 75 w 172"/>
                <a:gd name="T79" fmla="*/ 46 h 209"/>
                <a:gd name="T80" fmla="*/ 75 w 172"/>
                <a:gd name="T81" fmla="*/ 46 h 209"/>
                <a:gd name="T82" fmla="*/ 72 w 172"/>
                <a:gd name="T83" fmla="*/ 52 h 209"/>
                <a:gd name="T84" fmla="*/ 72 w 172"/>
                <a:gd name="T85" fmla="*/ 65 h 209"/>
                <a:gd name="T86" fmla="*/ 76 w 172"/>
                <a:gd name="T87" fmla="*/ 69 h 209"/>
                <a:gd name="T88" fmla="*/ 79 w 172"/>
                <a:gd name="T89" fmla="*/ 64 h 209"/>
                <a:gd name="T90" fmla="*/ 79 w 172"/>
                <a:gd name="T91" fmla="*/ 52 h 209"/>
                <a:gd name="T92" fmla="*/ 83 w 172"/>
                <a:gd name="T93" fmla="*/ 48 h 209"/>
                <a:gd name="T94" fmla="*/ 86 w 172"/>
                <a:gd name="T95" fmla="*/ 53 h 209"/>
                <a:gd name="T96" fmla="*/ 86 w 172"/>
                <a:gd name="T97" fmla="*/ 64 h 209"/>
                <a:gd name="T98" fmla="*/ 90 w 172"/>
                <a:gd name="T99" fmla="*/ 69 h 209"/>
                <a:gd name="T100" fmla="*/ 94 w 172"/>
                <a:gd name="T101" fmla="*/ 64 h 209"/>
                <a:gd name="T102" fmla="*/ 94 w 172"/>
                <a:gd name="T103" fmla="*/ 53 h 209"/>
                <a:gd name="T104" fmla="*/ 97 w 172"/>
                <a:gd name="T105" fmla="*/ 49 h 209"/>
                <a:gd name="T106" fmla="*/ 100 w 172"/>
                <a:gd name="T107" fmla="*/ 54 h 209"/>
                <a:gd name="T108" fmla="*/ 100 w 172"/>
                <a:gd name="T109" fmla="*/ 65 h 209"/>
                <a:gd name="T110" fmla="*/ 105 w 172"/>
                <a:gd name="T111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209">
                  <a:moveTo>
                    <a:pt x="105" y="70"/>
                  </a:moveTo>
                  <a:cubicBezTo>
                    <a:pt x="104" y="77"/>
                    <a:pt x="102" y="85"/>
                    <a:pt x="101" y="92"/>
                  </a:cubicBezTo>
                  <a:cubicBezTo>
                    <a:pt x="97" y="105"/>
                    <a:pt x="91" y="116"/>
                    <a:pt x="84" y="127"/>
                  </a:cubicBezTo>
                  <a:cubicBezTo>
                    <a:pt x="82" y="129"/>
                    <a:pt x="79" y="131"/>
                    <a:pt x="80" y="134"/>
                  </a:cubicBezTo>
                  <a:cubicBezTo>
                    <a:pt x="82" y="137"/>
                    <a:pt x="85" y="135"/>
                    <a:pt x="88" y="135"/>
                  </a:cubicBezTo>
                  <a:cubicBezTo>
                    <a:pt x="109" y="134"/>
                    <a:pt x="129" y="128"/>
                    <a:pt x="145" y="115"/>
                  </a:cubicBezTo>
                  <a:cubicBezTo>
                    <a:pt x="153" y="108"/>
                    <a:pt x="161" y="101"/>
                    <a:pt x="166" y="92"/>
                  </a:cubicBezTo>
                  <a:cubicBezTo>
                    <a:pt x="167" y="91"/>
                    <a:pt x="168" y="89"/>
                    <a:pt x="169" y="89"/>
                  </a:cubicBezTo>
                  <a:cubicBezTo>
                    <a:pt x="172" y="90"/>
                    <a:pt x="171" y="92"/>
                    <a:pt x="171" y="94"/>
                  </a:cubicBezTo>
                  <a:cubicBezTo>
                    <a:pt x="170" y="111"/>
                    <a:pt x="165" y="128"/>
                    <a:pt x="157" y="144"/>
                  </a:cubicBezTo>
                  <a:cubicBezTo>
                    <a:pt x="151" y="155"/>
                    <a:pt x="145" y="164"/>
                    <a:pt x="137" y="172"/>
                  </a:cubicBezTo>
                  <a:cubicBezTo>
                    <a:pt x="130" y="180"/>
                    <a:pt x="122" y="186"/>
                    <a:pt x="113" y="191"/>
                  </a:cubicBezTo>
                  <a:cubicBezTo>
                    <a:pt x="105" y="196"/>
                    <a:pt x="96" y="200"/>
                    <a:pt x="88" y="203"/>
                  </a:cubicBezTo>
                  <a:cubicBezTo>
                    <a:pt x="81" y="206"/>
                    <a:pt x="74" y="207"/>
                    <a:pt x="67" y="209"/>
                  </a:cubicBezTo>
                  <a:cubicBezTo>
                    <a:pt x="62" y="209"/>
                    <a:pt x="61" y="209"/>
                    <a:pt x="62" y="204"/>
                  </a:cubicBezTo>
                  <a:cubicBezTo>
                    <a:pt x="63" y="197"/>
                    <a:pt x="64" y="189"/>
                    <a:pt x="62" y="182"/>
                  </a:cubicBezTo>
                  <a:cubicBezTo>
                    <a:pt x="60" y="174"/>
                    <a:pt x="55" y="169"/>
                    <a:pt x="50" y="164"/>
                  </a:cubicBezTo>
                  <a:cubicBezTo>
                    <a:pt x="43" y="158"/>
                    <a:pt x="35" y="155"/>
                    <a:pt x="25" y="153"/>
                  </a:cubicBezTo>
                  <a:cubicBezTo>
                    <a:pt x="23" y="153"/>
                    <a:pt x="21" y="153"/>
                    <a:pt x="18" y="154"/>
                  </a:cubicBezTo>
                  <a:cubicBezTo>
                    <a:pt x="13" y="155"/>
                    <a:pt x="10" y="153"/>
                    <a:pt x="8" y="148"/>
                  </a:cubicBezTo>
                  <a:cubicBezTo>
                    <a:pt x="3" y="136"/>
                    <a:pt x="1" y="123"/>
                    <a:pt x="0" y="110"/>
                  </a:cubicBezTo>
                  <a:cubicBezTo>
                    <a:pt x="0" y="90"/>
                    <a:pt x="9" y="75"/>
                    <a:pt x="26" y="66"/>
                  </a:cubicBezTo>
                  <a:cubicBezTo>
                    <a:pt x="28" y="65"/>
                    <a:pt x="29" y="64"/>
                    <a:pt x="31" y="63"/>
                  </a:cubicBezTo>
                  <a:cubicBezTo>
                    <a:pt x="34" y="69"/>
                    <a:pt x="39" y="71"/>
                    <a:pt x="45" y="69"/>
                  </a:cubicBezTo>
                  <a:cubicBezTo>
                    <a:pt x="49" y="67"/>
                    <a:pt x="52" y="61"/>
                    <a:pt x="51" y="56"/>
                  </a:cubicBezTo>
                  <a:cubicBezTo>
                    <a:pt x="51" y="53"/>
                    <a:pt x="51" y="53"/>
                    <a:pt x="57" y="51"/>
                  </a:cubicBezTo>
                  <a:cubicBezTo>
                    <a:pt x="60" y="55"/>
                    <a:pt x="57" y="60"/>
                    <a:pt x="58" y="65"/>
                  </a:cubicBezTo>
                  <a:cubicBezTo>
                    <a:pt x="59" y="67"/>
                    <a:pt x="59" y="69"/>
                    <a:pt x="62" y="69"/>
                  </a:cubicBezTo>
                  <a:cubicBezTo>
                    <a:pt x="65" y="69"/>
                    <a:pt x="65" y="66"/>
                    <a:pt x="65" y="64"/>
                  </a:cubicBezTo>
                  <a:cubicBezTo>
                    <a:pt x="66" y="59"/>
                    <a:pt x="66" y="53"/>
                    <a:pt x="66" y="47"/>
                  </a:cubicBezTo>
                  <a:cubicBezTo>
                    <a:pt x="65" y="44"/>
                    <a:pt x="66" y="40"/>
                    <a:pt x="70" y="38"/>
                  </a:cubicBezTo>
                  <a:cubicBezTo>
                    <a:pt x="73" y="35"/>
                    <a:pt x="74" y="32"/>
                    <a:pt x="75" y="28"/>
                  </a:cubicBezTo>
                  <a:cubicBezTo>
                    <a:pt x="78" y="20"/>
                    <a:pt x="81" y="12"/>
                    <a:pt x="82" y="3"/>
                  </a:cubicBezTo>
                  <a:cubicBezTo>
                    <a:pt x="82" y="2"/>
                    <a:pt x="82" y="0"/>
                    <a:pt x="84" y="0"/>
                  </a:cubicBezTo>
                  <a:cubicBezTo>
                    <a:pt x="85" y="0"/>
                    <a:pt x="86" y="1"/>
                    <a:pt x="87" y="2"/>
                  </a:cubicBezTo>
                  <a:cubicBezTo>
                    <a:pt x="90" y="8"/>
                    <a:pt x="93" y="15"/>
                    <a:pt x="96" y="21"/>
                  </a:cubicBezTo>
                  <a:cubicBezTo>
                    <a:pt x="99" y="27"/>
                    <a:pt x="100" y="34"/>
                    <a:pt x="102" y="41"/>
                  </a:cubicBezTo>
                  <a:cubicBezTo>
                    <a:pt x="98" y="42"/>
                    <a:pt x="94" y="40"/>
                    <a:pt x="90" y="43"/>
                  </a:cubicBezTo>
                  <a:cubicBezTo>
                    <a:pt x="89" y="43"/>
                    <a:pt x="88" y="42"/>
                    <a:pt x="87" y="42"/>
                  </a:cubicBezTo>
                  <a:cubicBezTo>
                    <a:pt x="82" y="40"/>
                    <a:pt x="77" y="41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2" y="47"/>
                    <a:pt x="72" y="50"/>
                    <a:pt x="72" y="52"/>
                  </a:cubicBezTo>
                  <a:cubicBezTo>
                    <a:pt x="71" y="56"/>
                    <a:pt x="72" y="60"/>
                    <a:pt x="72" y="65"/>
                  </a:cubicBezTo>
                  <a:cubicBezTo>
                    <a:pt x="72" y="67"/>
                    <a:pt x="73" y="69"/>
                    <a:pt x="76" y="69"/>
                  </a:cubicBezTo>
                  <a:cubicBezTo>
                    <a:pt x="79" y="69"/>
                    <a:pt x="78" y="66"/>
                    <a:pt x="79" y="64"/>
                  </a:cubicBezTo>
                  <a:cubicBezTo>
                    <a:pt x="79" y="60"/>
                    <a:pt x="78" y="56"/>
                    <a:pt x="79" y="52"/>
                  </a:cubicBezTo>
                  <a:cubicBezTo>
                    <a:pt x="80" y="50"/>
                    <a:pt x="81" y="48"/>
                    <a:pt x="83" y="48"/>
                  </a:cubicBezTo>
                  <a:cubicBezTo>
                    <a:pt x="86" y="49"/>
                    <a:pt x="86" y="51"/>
                    <a:pt x="86" y="53"/>
                  </a:cubicBezTo>
                  <a:cubicBezTo>
                    <a:pt x="86" y="57"/>
                    <a:pt x="86" y="61"/>
                    <a:pt x="86" y="64"/>
                  </a:cubicBezTo>
                  <a:cubicBezTo>
                    <a:pt x="86" y="67"/>
                    <a:pt x="88" y="69"/>
                    <a:pt x="90" y="69"/>
                  </a:cubicBezTo>
                  <a:cubicBezTo>
                    <a:pt x="93" y="69"/>
                    <a:pt x="94" y="67"/>
                    <a:pt x="94" y="64"/>
                  </a:cubicBezTo>
                  <a:cubicBezTo>
                    <a:pt x="94" y="61"/>
                    <a:pt x="94" y="57"/>
                    <a:pt x="94" y="53"/>
                  </a:cubicBezTo>
                  <a:cubicBezTo>
                    <a:pt x="94" y="52"/>
                    <a:pt x="94" y="49"/>
                    <a:pt x="97" y="49"/>
                  </a:cubicBezTo>
                  <a:cubicBezTo>
                    <a:pt x="100" y="49"/>
                    <a:pt x="100" y="51"/>
                    <a:pt x="100" y="54"/>
                  </a:cubicBezTo>
                  <a:cubicBezTo>
                    <a:pt x="100" y="57"/>
                    <a:pt x="100" y="61"/>
                    <a:pt x="100" y="65"/>
                  </a:cubicBezTo>
                  <a:cubicBezTo>
                    <a:pt x="101" y="67"/>
                    <a:pt x="101" y="70"/>
                    <a:pt x="105" y="70"/>
                  </a:cubicBezTo>
                  <a:close/>
                </a:path>
              </a:pathLst>
            </a:custGeom>
            <a:solidFill>
              <a:srgbClr val="EF7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E47AEFF6-DEB7-74FD-3740-FF4CCAB8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2576"/>
              <a:ext cx="124" cy="78"/>
            </a:xfrm>
            <a:custGeom>
              <a:avLst/>
              <a:gdLst>
                <a:gd name="T0" fmla="*/ 9 w 27"/>
                <a:gd name="T1" fmla="*/ 16 h 17"/>
                <a:gd name="T2" fmla="*/ 6 w 27"/>
                <a:gd name="T3" fmla="*/ 16 h 17"/>
                <a:gd name="T4" fmla="*/ 0 w 27"/>
                <a:gd name="T5" fmla="*/ 14 h 17"/>
                <a:gd name="T6" fmla="*/ 4 w 27"/>
                <a:gd name="T7" fmla="*/ 10 h 17"/>
                <a:gd name="T8" fmla="*/ 10 w 27"/>
                <a:gd name="T9" fmla="*/ 8 h 17"/>
                <a:gd name="T10" fmla="*/ 19 w 27"/>
                <a:gd name="T11" fmla="*/ 3 h 17"/>
                <a:gd name="T12" fmla="*/ 22 w 27"/>
                <a:gd name="T13" fmla="*/ 1 h 17"/>
                <a:gd name="T14" fmla="*/ 26 w 27"/>
                <a:gd name="T15" fmla="*/ 2 h 17"/>
                <a:gd name="T16" fmla="*/ 27 w 27"/>
                <a:gd name="T17" fmla="*/ 5 h 17"/>
                <a:gd name="T18" fmla="*/ 22 w 27"/>
                <a:gd name="T19" fmla="*/ 6 h 17"/>
                <a:gd name="T20" fmla="*/ 20 w 27"/>
                <a:gd name="T21" fmla="*/ 7 h 17"/>
                <a:gd name="T22" fmla="*/ 11 w 27"/>
                <a:gd name="T23" fmla="*/ 16 h 17"/>
                <a:gd name="T24" fmla="*/ 9 w 27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9" y="16"/>
                  </a:moveTo>
                  <a:cubicBezTo>
                    <a:pt x="8" y="16"/>
                    <a:pt x="7" y="16"/>
                    <a:pt x="6" y="16"/>
                  </a:cubicBezTo>
                  <a:cubicBezTo>
                    <a:pt x="4" y="15"/>
                    <a:pt x="1" y="17"/>
                    <a:pt x="0" y="14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6" y="8"/>
                    <a:pt x="8" y="8"/>
                    <a:pt x="10" y="8"/>
                  </a:cubicBezTo>
                  <a:cubicBezTo>
                    <a:pt x="13" y="7"/>
                    <a:pt x="17" y="6"/>
                    <a:pt x="19" y="3"/>
                  </a:cubicBezTo>
                  <a:cubicBezTo>
                    <a:pt x="19" y="2"/>
                    <a:pt x="21" y="1"/>
                    <a:pt x="22" y="1"/>
                  </a:cubicBezTo>
                  <a:cubicBezTo>
                    <a:pt x="23" y="0"/>
                    <a:pt x="25" y="0"/>
                    <a:pt x="26" y="2"/>
                  </a:cubicBezTo>
                  <a:cubicBezTo>
                    <a:pt x="27" y="3"/>
                    <a:pt x="27" y="4"/>
                    <a:pt x="27" y="5"/>
                  </a:cubicBezTo>
                  <a:cubicBezTo>
                    <a:pt x="26" y="6"/>
                    <a:pt x="24" y="7"/>
                    <a:pt x="22" y="6"/>
                  </a:cubicBezTo>
                  <a:cubicBezTo>
                    <a:pt x="21" y="6"/>
                    <a:pt x="20" y="5"/>
                    <a:pt x="20" y="7"/>
                  </a:cubicBezTo>
                  <a:cubicBezTo>
                    <a:pt x="19" y="15"/>
                    <a:pt x="18" y="16"/>
                    <a:pt x="11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02546D8-BF57-7AE0-B3F9-A281DB6C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2255"/>
              <a:ext cx="110" cy="46"/>
            </a:xfrm>
            <a:custGeom>
              <a:avLst/>
              <a:gdLst>
                <a:gd name="T0" fmla="*/ 14 w 24"/>
                <a:gd name="T1" fmla="*/ 0 h 10"/>
                <a:gd name="T2" fmla="*/ 20 w 24"/>
                <a:gd name="T3" fmla="*/ 0 h 10"/>
                <a:gd name="T4" fmla="*/ 24 w 24"/>
                <a:gd name="T5" fmla="*/ 2 h 10"/>
                <a:gd name="T6" fmla="*/ 22 w 24"/>
                <a:gd name="T7" fmla="*/ 6 h 10"/>
                <a:gd name="T8" fmla="*/ 20 w 24"/>
                <a:gd name="T9" fmla="*/ 7 h 10"/>
                <a:gd name="T10" fmla="*/ 3 w 24"/>
                <a:gd name="T11" fmla="*/ 9 h 10"/>
                <a:gd name="T12" fmla="*/ 1 w 24"/>
                <a:gd name="T13" fmla="*/ 4 h 10"/>
                <a:gd name="T14" fmla="*/ 8 w 24"/>
                <a:gd name="T15" fmla="*/ 0 h 10"/>
                <a:gd name="T16" fmla="*/ 14 w 2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">
                  <a:moveTo>
                    <a:pt x="14" y="0"/>
                  </a:moveTo>
                  <a:cubicBezTo>
                    <a:pt x="16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4" y="3"/>
                    <a:pt x="23" y="5"/>
                    <a:pt x="22" y="6"/>
                  </a:cubicBezTo>
                  <a:cubicBezTo>
                    <a:pt x="21" y="6"/>
                    <a:pt x="20" y="7"/>
                    <a:pt x="20" y="7"/>
                  </a:cubicBezTo>
                  <a:cubicBezTo>
                    <a:pt x="14" y="9"/>
                    <a:pt x="9" y="7"/>
                    <a:pt x="3" y="9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1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4FCDFB16-7131-511C-7ECF-AD6837CF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218"/>
              <a:ext cx="37" cy="28"/>
            </a:xfrm>
            <a:custGeom>
              <a:avLst/>
              <a:gdLst>
                <a:gd name="T0" fmla="*/ 4 w 8"/>
                <a:gd name="T1" fmla="*/ 0 h 6"/>
                <a:gd name="T2" fmla="*/ 8 w 8"/>
                <a:gd name="T3" fmla="*/ 2 h 6"/>
                <a:gd name="T4" fmla="*/ 2 w 8"/>
                <a:gd name="T5" fmla="*/ 6 h 6"/>
                <a:gd name="T6" fmla="*/ 0 w 8"/>
                <a:gd name="T7" fmla="*/ 3 h 6"/>
                <a:gd name="T8" fmla="*/ 4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6" y="0"/>
                    <a:pt x="8" y="0"/>
                    <a:pt x="8" y="2"/>
                  </a:cubicBezTo>
                  <a:cubicBezTo>
                    <a:pt x="7" y="4"/>
                    <a:pt x="5" y="5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1E376318-DF79-95B3-EE1B-E0FD9CDA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406"/>
              <a:ext cx="28" cy="19"/>
            </a:xfrm>
            <a:custGeom>
              <a:avLst/>
              <a:gdLst>
                <a:gd name="T0" fmla="*/ 3 w 6"/>
                <a:gd name="T1" fmla="*/ 0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0"/>
                    <a:pt x="6" y="0"/>
                    <a:pt x="6" y="2"/>
                  </a:cubicBezTo>
                  <a:cubicBezTo>
                    <a:pt x="6" y="3"/>
                    <a:pt x="5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8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7906BF-AE09-4EDA-93AE-2E27C50F7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53" y="-5703"/>
            <a:ext cx="4115447" cy="5143500"/>
          </a:xfrm>
          <a:prstGeom prst="rect">
            <a:avLst/>
          </a:prstGeom>
        </p:spPr>
      </p:pic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603332" y="2909220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Google Shape;111;p19"/>
          <p:cNvSpPr txBox="1">
            <a:spLocks/>
          </p:cNvSpPr>
          <p:nvPr/>
        </p:nvSpPr>
        <p:spPr>
          <a:xfrm>
            <a:off x="607423" y="3730625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2EB14E-91F2-4847-BEA3-B041B91F92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68338"/>
            <a:ext cx="719034" cy="4935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8E7EFBD-1E3D-4AF7-BFDD-B5B26D60B974}"/>
              </a:ext>
            </a:extLst>
          </p:cNvPr>
          <p:cNvSpPr/>
          <p:nvPr/>
        </p:nvSpPr>
        <p:spPr>
          <a:xfrm>
            <a:off x="0" y="5056093"/>
            <a:ext cx="8435507" cy="103421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5914A1-A9F5-4665-91ED-185A38814F46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007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10" name="Google Shape;765;p17">
            <a:extLst>
              <a:ext uri="{FF2B5EF4-FFF2-40B4-BE49-F238E27FC236}">
                <a16:creationId xmlns:a16="http://schemas.microsoft.com/office/drawing/2014/main" id="{E694D802-1D6C-4F8A-B8A0-3F9093BBE18F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sp>
        <p:nvSpPr>
          <p:cNvPr id="11" name="Google Shape;111;p19">
            <a:extLst>
              <a:ext uri="{FF2B5EF4-FFF2-40B4-BE49-F238E27FC236}">
                <a16:creationId xmlns:a16="http://schemas.microsoft.com/office/drawing/2014/main" id="{FBF46AEC-4536-4FED-BB5C-C8FA08EFA9E0}"/>
              </a:ext>
            </a:extLst>
          </p:cNvPr>
          <p:cNvSpPr txBox="1">
            <a:spLocks/>
          </p:cNvSpPr>
          <p:nvPr/>
        </p:nvSpPr>
        <p:spPr>
          <a:xfrm>
            <a:off x="603332" y="1255627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Google Shape;111;p19">
            <a:extLst>
              <a:ext uri="{FF2B5EF4-FFF2-40B4-BE49-F238E27FC236}">
                <a16:creationId xmlns:a16="http://schemas.microsoft.com/office/drawing/2014/main" id="{2C5858C5-FBC4-41DC-BFD3-3CA889C434F4}"/>
              </a:ext>
            </a:extLst>
          </p:cNvPr>
          <p:cNvSpPr txBox="1">
            <a:spLocks/>
          </p:cNvSpPr>
          <p:nvPr/>
        </p:nvSpPr>
        <p:spPr>
          <a:xfrm>
            <a:off x="607423" y="2077032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52D3F582-6575-448F-A4F5-0FCFE9DA73FE}"/>
              </a:ext>
            </a:extLst>
          </p:cNvPr>
          <p:cNvSpPr/>
          <p:nvPr/>
        </p:nvSpPr>
        <p:spPr>
          <a:xfrm>
            <a:off x="-24121" y="1526768"/>
            <a:ext cx="2127241" cy="3616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6337627" y="3130447"/>
            <a:ext cx="279856" cy="317330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pPr defTabSz="860085">
              <a:defRPr/>
            </a:pPr>
            <a:endParaRPr lang="en-US" sz="1693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02802" y="1420375"/>
            <a:ext cx="4334590" cy="475462"/>
          </a:xfrm>
          <a:prstGeom prst="rect">
            <a:avLst/>
          </a:prstGeom>
        </p:spPr>
        <p:txBody>
          <a:bodyPr vert="horz" lIns="86005" tIns="43002" rIns="86005" bIns="43002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85">
              <a:buClrTx/>
              <a:defRPr/>
            </a:pPr>
            <a:r>
              <a:rPr lang="en-US" sz="2634" b="1" dirty="0">
                <a:solidFill>
                  <a:srgbClr val="FF0000"/>
                </a:solidFill>
                <a:latin typeface="Calibri" panose="020F0502020204030204"/>
              </a:rPr>
              <a:t>Insert your text here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32150" y="2050372"/>
            <a:ext cx="4687930" cy="1884457"/>
          </a:xfrm>
          <a:prstGeom prst="rect">
            <a:avLst/>
          </a:prstGeom>
        </p:spPr>
        <p:txBody>
          <a:bodyPr vert="horz" lIns="86005" tIns="43002" rIns="86005" bIns="4300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 defTabSz="860085">
              <a:buClrTx/>
              <a:defRPr/>
            </a:pPr>
            <a:endParaRPr lang="en-US" sz="1693" dirty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164525" y="3840043"/>
            <a:ext cx="2052346" cy="6054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0" name="圆角矩形 12"/>
          <p:cNvSpPr/>
          <p:nvPr/>
        </p:nvSpPr>
        <p:spPr>
          <a:xfrm>
            <a:off x="6216871" y="3840043"/>
            <a:ext cx="2474656" cy="60549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1" name="矩形 13"/>
          <p:cNvSpPr/>
          <p:nvPr/>
        </p:nvSpPr>
        <p:spPr>
          <a:xfrm>
            <a:off x="4923371" y="3962728"/>
            <a:ext cx="83336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199544" y="3962728"/>
            <a:ext cx="83273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4" name="Trapecio 13">
            <a:extLst>
              <a:ext uri="{FF2B5EF4-FFF2-40B4-BE49-F238E27FC236}">
                <a16:creationId xmlns:a16="http://schemas.microsoft.com/office/drawing/2014/main" id="{A0FFE1E8-13D5-438D-B750-29D41C69BBF6}"/>
              </a:ext>
            </a:extLst>
          </p:cNvPr>
          <p:cNvSpPr/>
          <p:nvPr/>
        </p:nvSpPr>
        <p:spPr>
          <a:xfrm rot="10800000" flipV="1">
            <a:off x="188259" y="4914900"/>
            <a:ext cx="8767482" cy="228599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7C7F51C-BD14-415B-AEA6-A973B8B61940}"/>
              </a:ext>
            </a:extLst>
          </p:cNvPr>
          <p:cNvSpPr/>
          <p:nvPr/>
        </p:nvSpPr>
        <p:spPr>
          <a:xfrm>
            <a:off x="0" y="228599"/>
            <a:ext cx="4303059" cy="477327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27" name="Google Shape;765;p17">
            <a:extLst>
              <a:ext uri="{FF2B5EF4-FFF2-40B4-BE49-F238E27FC236}">
                <a16:creationId xmlns:a16="http://schemas.microsoft.com/office/drawing/2014/main" id="{E758CF95-C7B1-403F-9EA5-9B13496AA044}"/>
              </a:ext>
            </a:extLst>
          </p:cNvPr>
          <p:cNvSpPr txBox="1">
            <a:spLocks/>
          </p:cNvSpPr>
          <p:nvPr/>
        </p:nvSpPr>
        <p:spPr>
          <a:xfrm>
            <a:off x="388282" y="16410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7613CF-2401-49D2-B2DC-39CE964B08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25" y="1077038"/>
            <a:ext cx="2822806" cy="35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8"/>
          <p:cNvSpPr/>
          <p:nvPr/>
        </p:nvSpPr>
        <p:spPr>
          <a:xfrm>
            <a:off x="727300" y="1384425"/>
            <a:ext cx="7737900" cy="572700"/>
          </a:xfrm>
          <a:prstGeom prst="roundRect">
            <a:avLst>
              <a:gd name="adj" fmla="val 908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8"/>
          <p:cNvSpPr/>
          <p:nvPr/>
        </p:nvSpPr>
        <p:spPr>
          <a:xfrm>
            <a:off x="4855275" y="3348650"/>
            <a:ext cx="3609900" cy="1066800"/>
          </a:xfrm>
          <a:prstGeom prst="roundRect">
            <a:avLst>
              <a:gd name="adj" fmla="val 66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/>
          <p:nvPr/>
        </p:nvSpPr>
        <p:spPr>
          <a:xfrm>
            <a:off x="727300" y="3417950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1" name="Google Shape;1201;p18"/>
          <p:cNvSpPr/>
          <p:nvPr/>
        </p:nvSpPr>
        <p:spPr>
          <a:xfrm>
            <a:off x="7273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2" name="Google Shape;1202;p18"/>
          <p:cNvSpPr/>
          <p:nvPr/>
        </p:nvSpPr>
        <p:spPr>
          <a:xfrm>
            <a:off x="48552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3" name="Google Shape;1203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1204" name="Google Shape;1204;p18"/>
          <p:cNvGrpSpPr/>
          <p:nvPr/>
        </p:nvGrpSpPr>
        <p:grpSpPr>
          <a:xfrm>
            <a:off x="1326500" y="1447900"/>
            <a:ext cx="6491000" cy="432600"/>
            <a:chOff x="1326500" y="1447900"/>
            <a:chExt cx="6491000" cy="432600"/>
          </a:xfrm>
        </p:grpSpPr>
        <p:sp>
          <p:nvSpPr>
            <p:cNvPr id="1205" name="Google Shape;1205;p18"/>
            <p:cNvSpPr txBox="1"/>
            <p:nvPr/>
          </p:nvSpPr>
          <p:spPr>
            <a:xfrm>
              <a:off x="1326500" y="1447900"/>
              <a:ext cx="1332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6" name="Google Shape;1206;p18"/>
            <p:cNvSpPr txBox="1"/>
            <p:nvPr/>
          </p:nvSpPr>
          <p:spPr>
            <a:xfrm>
              <a:off x="4461100" y="1472950"/>
              <a:ext cx="33564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1746850" y="2145925"/>
            <a:ext cx="2803500" cy="866900"/>
            <a:chOff x="1746850" y="2145925"/>
            <a:chExt cx="2803500" cy="866900"/>
          </a:xfrm>
        </p:grpSpPr>
        <p:sp>
          <p:nvSpPr>
            <p:cNvPr id="1208" name="Google Shape;1208;p18"/>
            <p:cNvSpPr txBox="1"/>
            <p:nvPr/>
          </p:nvSpPr>
          <p:spPr>
            <a:xfrm>
              <a:off x="1746850" y="2145925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earthquakes plotted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9" name="Google Shape;1209;p18"/>
            <p:cNvSpPr txBox="1"/>
            <p:nvPr/>
          </p:nvSpPr>
          <p:spPr>
            <a:xfrm>
              <a:off x="1746850" y="2487525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0" name="Google Shape;1210;p18"/>
          <p:cNvGrpSpPr/>
          <p:nvPr/>
        </p:nvGrpSpPr>
        <p:grpSpPr>
          <a:xfrm>
            <a:off x="5878900" y="2145925"/>
            <a:ext cx="2586300" cy="866900"/>
            <a:chOff x="5878900" y="2145925"/>
            <a:chExt cx="2586300" cy="866900"/>
          </a:xfrm>
        </p:grpSpPr>
        <p:sp>
          <p:nvSpPr>
            <p:cNvPr id="1211" name="Google Shape;1211;p18"/>
            <p:cNvSpPr txBox="1"/>
            <p:nvPr/>
          </p:nvSpPr>
          <p:spPr>
            <a:xfrm>
              <a:off x="5878900" y="2145925"/>
              <a:ext cx="2586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Felt volcanic earthquakes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2" name="Google Shape;1212;p18"/>
            <p:cNvSpPr txBox="1"/>
            <p:nvPr/>
          </p:nvSpPr>
          <p:spPr>
            <a:xfrm>
              <a:off x="5878900" y="2487525"/>
              <a:ext cx="2586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terribly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3" name="Google Shape;1213;p18"/>
          <p:cNvSpPr/>
          <p:nvPr/>
        </p:nvSpPr>
        <p:spPr>
          <a:xfrm>
            <a:off x="828100" y="2237563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159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4956075" y="2237602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28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5" name="Google Shape;1215;p18"/>
          <p:cNvSpPr/>
          <p:nvPr/>
        </p:nvSpPr>
        <p:spPr>
          <a:xfrm>
            <a:off x="828100" y="3518738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I-III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6" name="Google Shape;1216;p18"/>
          <p:cNvSpPr/>
          <p:nvPr/>
        </p:nvSpPr>
        <p:spPr>
          <a:xfrm>
            <a:off x="2839150" y="1572350"/>
            <a:ext cx="183600" cy="18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3138100" y="1572350"/>
            <a:ext cx="183600" cy="1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8" name="Google Shape;1218;p18"/>
          <p:cNvSpPr/>
          <p:nvPr/>
        </p:nvSpPr>
        <p:spPr>
          <a:xfrm>
            <a:off x="3437050" y="1572350"/>
            <a:ext cx="183600" cy="1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9" name="Google Shape;1219;p18"/>
          <p:cNvSpPr/>
          <p:nvPr/>
        </p:nvSpPr>
        <p:spPr>
          <a:xfrm>
            <a:off x="3736000" y="1572350"/>
            <a:ext cx="183600" cy="18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0" name="Google Shape;1220;p18"/>
          <p:cNvSpPr/>
          <p:nvPr/>
        </p:nvSpPr>
        <p:spPr>
          <a:xfrm>
            <a:off x="4034950" y="1572350"/>
            <a:ext cx="183600" cy="18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1" name="Google Shape;1221;p18"/>
          <p:cNvSpPr/>
          <p:nvPr/>
        </p:nvSpPr>
        <p:spPr>
          <a:xfrm>
            <a:off x="3661175" y="1497525"/>
            <a:ext cx="333300" cy="3333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22" name="Google Shape;1222;p18"/>
          <p:cNvGrpSpPr/>
          <p:nvPr/>
        </p:nvGrpSpPr>
        <p:grpSpPr>
          <a:xfrm>
            <a:off x="6844583" y="3909201"/>
            <a:ext cx="257698" cy="333280"/>
            <a:chOff x="2959791" y="1237175"/>
            <a:chExt cx="293740" cy="379849"/>
          </a:xfrm>
        </p:grpSpPr>
        <p:sp>
          <p:nvSpPr>
            <p:cNvPr id="1223" name="Google Shape;1223;p18"/>
            <p:cNvSpPr/>
            <p:nvPr/>
          </p:nvSpPr>
          <p:spPr>
            <a:xfrm>
              <a:off x="3059238" y="1488718"/>
              <a:ext cx="24648" cy="24684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0" y="0"/>
                  </a:moveTo>
                  <a:lnTo>
                    <a:pt x="0" y="692"/>
                  </a:ln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3083850" y="1311546"/>
              <a:ext cx="154273" cy="305478"/>
            </a:xfrm>
            <a:custGeom>
              <a:avLst/>
              <a:gdLst/>
              <a:ahLst/>
              <a:cxnLst/>
              <a:rect l="l" t="t" r="r" b="b"/>
              <a:pathLst>
                <a:path w="4325" h="8564" extrusionOk="0">
                  <a:moveTo>
                    <a:pt x="1255" y="0"/>
                  </a:moveTo>
                  <a:cubicBezTo>
                    <a:pt x="563" y="0"/>
                    <a:pt x="1" y="562"/>
                    <a:pt x="1" y="1254"/>
                  </a:cubicBezTo>
                  <a:lnTo>
                    <a:pt x="1" y="8341"/>
                  </a:lnTo>
                  <a:cubicBezTo>
                    <a:pt x="1" y="8458"/>
                    <a:pt x="95" y="8564"/>
                    <a:pt x="212" y="8564"/>
                  </a:cubicBezTo>
                  <a:lnTo>
                    <a:pt x="4101" y="8564"/>
                  </a:lnTo>
                  <a:cubicBezTo>
                    <a:pt x="4218" y="8564"/>
                    <a:pt x="4324" y="8458"/>
                    <a:pt x="4324" y="8341"/>
                  </a:cubicBezTo>
                  <a:lnTo>
                    <a:pt x="4324" y="1254"/>
                  </a:lnTo>
                  <a:cubicBezTo>
                    <a:pt x="4324" y="562"/>
                    <a:pt x="3762" y="0"/>
                    <a:pt x="307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3171597" y="1311546"/>
              <a:ext cx="66525" cy="305478"/>
            </a:xfrm>
            <a:custGeom>
              <a:avLst/>
              <a:gdLst/>
              <a:ahLst/>
              <a:cxnLst/>
              <a:rect l="l" t="t" r="r" b="b"/>
              <a:pathLst>
                <a:path w="1865" h="8564" extrusionOk="0">
                  <a:moveTo>
                    <a:pt x="1" y="0"/>
                  </a:moveTo>
                  <a:cubicBezTo>
                    <a:pt x="693" y="0"/>
                    <a:pt x="1255" y="562"/>
                    <a:pt x="1255" y="1254"/>
                  </a:cubicBezTo>
                  <a:lnTo>
                    <a:pt x="1255" y="8564"/>
                  </a:lnTo>
                  <a:lnTo>
                    <a:pt x="1641" y="8564"/>
                  </a:lnTo>
                  <a:cubicBezTo>
                    <a:pt x="1758" y="8564"/>
                    <a:pt x="1864" y="8458"/>
                    <a:pt x="1864" y="8341"/>
                  </a:cubicBezTo>
                  <a:lnTo>
                    <a:pt x="1864" y="1254"/>
                  </a:lnTo>
                  <a:cubicBezTo>
                    <a:pt x="1864" y="562"/>
                    <a:pt x="1302" y="0"/>
                    <a:pt x="610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3123978" y="1364623"/>
              <a:ext cx="74015" cy="98628"/>
            </a:xfrm>
            <a:custGeom>
              <a:avLst/>
              <a:gdLst/>
              <a:ahLst/>
              <a:cxnLst/>
              <a:rect l="l" t="t" r="r" b="b"/>
              <a:pathLst>
                <a:path w="2075" h="2765" extrusionOk="0">
                  <a:moveTo>
                    <a:pt x="211" y="0"/>
                  </a:moveTo>
                  <a:cubicBezTo>
                    <a:pt x="94" y="0"/>
                    <a:pt x="1" y="94"/>
                    <a:pt x="1" y="211"/>
                  </a:cubicBezTo>
                  <a:lnTo>
                    <a:pt x="1" y="2554"/>
                  </a:lnTo>
                  <a:cubicBezTo>
                    <a:pt x="1" y="2671"/>
                    <a:pt x="94" y="2765"/>
                    <a:pt x="211" y="2765"/>
                  </a:cubicBezTo>
                  <a:lnTo>
                    <a:pt x="1851" y="2765"/>
                  </a:lnTo>
                  <a:cubicBezTo>
                    <a:pt x="1969" y="2765"/>
                    <a:pt x="2074" y="2671"/>
                    <a:pt x="2074" y="2554"/>
                  </a:cubicBezTo>
                  <a:lnTo>
                    <a:pt x="2074" y="211"/>
                  </a:lnTo>
                  <a:cubicBezTo>
                    <a:pt x="2074" y="94"/>
                    <a:pt x="1969" y="0"/>
                    <a:pt x="185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3129828" y="1286899"/>
              <a:ext cx="61887" cy="24684"/>
            </a:xfrm>
            <a:custGeom>
              <a:avLst/>
              <a:gdLst/>
              <a:ahLst/>
              <a:cxnLst/>
              <a:rect l="l" t="t" r="r" b="b"/>
              <a:pathLst>
                <a:path w="1735" h="692" extrusionOk="0">
                  <a:moveTo>
                    <a:pt x="1" y="0"/>
                  </a:moveTo>
                  <a:lnTo>
                    <a:pt x="1" y="691"/>
                  </a:lnTo>
                  <a:lnTo>
                    <a:pt x="1734" y="691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3083850" y="1488718"/>
              <a:ext cx="154273" cy="24684"/>
            </a:xfrm>
            <a:custGeom>
              <a:avLst/>
              <a:gdLst/>
              <a:ahLst/>
              <a:cxnLst/>
              <a:rect l="l" t="t" r="r" b="b"/>
              <a:pathLst>
                <a:path w="4325" h="692" extrusionOk="0">
                  <a:moveTo>
                    <a:pt x="1" y="0"/>
                  </a:moveTo>
                  <a:lnTo>
                    <a:pt x="1" y="692"/>
                  </a:lnTo>
                  <a:lnTo>
                    <a:pt x="4324" y="692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3216326" y="1488718"/>
              <a:ext cx="21794" cy="24684"/>
            </a:xfrm>
            <a:custGeom>
              <a:avLst/>
              <a:gdLst/>
              <a:ahLst/>
              <a:cxnLst/>
              <a:rect l="l" t="t" r="r" b="b"/>
              <a:pathLst>
                <a:path w="611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10" y="692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3129828" y="1237175"/>
              <a:ext cx="123704" cy="49760"/>
            </a:xfrm>
            <a:custGeom>
              <a:avLst/>
              <a:gdLst/>
              <a:ahLst/>
              <a:cxnLst/>
              <a:rect l="l" t="t" r="r" b="b"/>
              <a:pathLst>
                <a:path w="3468" h="1395" extrusionOk="0">
                  <a:moveTo>
                    <a:pt x="914" y="0"/>
                  </a:moveTo>
                  <a:cubicBezTo>
                    <a:pt x="411" y="0"/>
                    <a:pt x="1" y="410"/>
                    <a:pt x="1" y="914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101"/>
                  </a:lnTo>
                  <a:cubicBezTo>
                    <a:pt x="692" y="961"/>
                    <a:pt x="809" y="856"/>
                    <a:pt x="938" y="843"/>
                  </a:cubicBezTo>
                  <a:lnTo>
                    <a:pt x="3304" y="703"/>
                  </a:lnTo>
                  <a:cubicBezTo>
                    <a:pt x="3398" y="703"/>
                    <a:pt x="3468" y="621"/>
                    <a:pt x="3468" y="539"/>
                  </a:cubicBezTo>
                  <a:lnTo>
                    <a:pt x="3468" y="176"/>
                  </a:lnTo>
                  <a:cubicBezTo>
                    <a:pt x="3468" y="82"/>
                    <a:pt x="3386" y="0"/>
                    <a:pt x="329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3142811" y="1433144"/>
              <a:ext cx="23435" cy="10915"/>
            </a:xfrm>
            <a:custGeom>
              <a:avLst/>
              <a:gdLst/>
              <a:ahLst/>
              <a:cxnLst/>
              <a:rect l="l" t="t" r="r" b="b"/>
              <a:pathLst>
                <a:path w="657" h="306" extrusionOk="0">
                  <a:moveTo>
                    <a:pt x="164" y="0"/>
                  </a:moveTo>
                  <a:cubicBezTo>
                    <a:pt x="70" y="0"/>
                    <a:pt x="0" y="71"/>
                    <a:pt x="0" y="152"/>
                  </a:cubicBezTo>
                  <a:cubicBezTo>
                    <a:pt x="0" y="246"/>
                    <a:pt x="70" y="305"/>
                    <a:pt x="164" y="305"/>
                  </a:cubicBezTo>
                  <a:lnTo>
                    <a:pt x="503" y="305"/>
                  </a:lnTo>
                  <a:cubicBezTo>
                    <a:pt x="597" y="305"/>
                    <a:pt x="656" y="246"/>
                    <a:pt x="656" y="152"/>
                  </a:cubicBezTo>
                  <a:cubicBezTo>
                    <a:pt x="656" y="71"/>
                    <a:pt x="597" y="0"/>
                    <a:pt x="50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3142811" y="1383849"/>
              <a:ext cx="35955" cy="10879"/>
            </a:xfrm>
            <a:custGeom>
              <a:avLst/>
              <a:gdLst/>
              <a:ahLst/>
              <a:cxnLst/>
              <a:rect l="l" t="t" r="r" b="b"/>
              <a:pathLst>
                <a:path w="1008" h="305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cubicBezTo>
                    <a:pt x="0" y="234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4"/>
                    <a:pt x="1008" y="152"/>
                  </a:cubicBezTo>
                  <a:cubicBezTo>
                    <a:pt x="1008" y="70"/>
                    <a:pt x="937" y="0"/>
                    <a:pt x="85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3142811" y="1408461"/>
              <a:ext cx="35955" cy="10915"/>
            </a:xfrm>
            <a:custGeom>
              <a:avLst/>
              <a:gdLst/>
              <a:ahLst/>
              <a:cxnLst/>
              <a:rect l="l" t="t" r="r" b="b"/>
              <a:pathLst>
                <a:path w="1008" h="306" extrusionOk="0">
                  <a:moveTo>
                    <a:pt x="164" y="1"/>
                  </a:moveTo>
                  <a:cubicBezTo>
                    <a:pt x="70" y="1"/>
                    <a:pt x="0" y="71"/>
                    <a:pt x="0" y="154"/>
                  </a:cubicBezTo>
                  <a:cubicBezTo>
                    <a:pt x="0" y="235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5"/>
                    <a:pt x="1008" y="154"/>
                  </a:cubicBezTo>
                  <a:cubicBezTo>
                    <a:pt x="1008" y="71"/>
                    <a:pt x="937" y="1"/>
                    <a:pt x="85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3142348" y="1281049"/>
              <a:ext cx="111183" cy="11307"/>
            </a:xfrm>
            <a:custGeom>
              <a:avLst/>
              <a:gdLst/>
              <a:ahLst/>
              <a:cxnLst/>
              <a:rect l="l" t="t" r="r" b="b"/>
              <a:pathLst>
                <a:path w="3117" h="317" extrusionOk="0">
                  <a:moveTo>
                    <a:pt x="154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54" y="316"/>
                  </a:cubicBezTo>
                  <a:lnTo>
                    <a:pt x="2953" y="316"/>
                  </a:lnTo>
                  <a:cubicBezTo>
                    <a:pt x="3047" y="316"/>
                    <a:pt x="3117" y="246"/>
                    <a:pt x="3117" y="164"/>
                  </a:cubicBezTo>
                  <a:cubicBezTo>
                    <a:pt x="3117" y="71"/>
                    <a:pt x="3047" y="0"/>
                    <a:pt x="29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2959791" y="1534910"/>
              <a:ext cx="83610" cy="81827"/>
            </a:xfrm>
            <a:custGeom>
              <a:avLst/>
              <a:gdLst/>
              <a:ahLst/>
              <a:cxnLst/>
              <a:rect l="l" t="t" r="r" b="b"/>
              <a:pathLst>
                <a:path w="2344" h="2294" extrusionOk="0">
                  <a:moveTo>
                    <a:pt x="1738" y="1"/>
                  </a:moveTo>
                  <a:cubicBezTo>
                    <a:pt x="1721" y="1"/>
                    <a:pt x="1703" y="7"/>
                    <a:pt x="1687" y="17"/>
                  </a:cubicBezTo>
                  <a:lnTo>
                    <a:pt x="129" y="1048"/>
                  </a:lnTo>
                  <a:cubicBezTo>
                    <a:pt x="12" y="1130"/>
                    <a:pt x="0" y="1282"/>
                    <a:pt x="94" y="1388"/>
                  </a:cubicBezTo>
                  <a:lnTo>
                    <a:pt x="949" y="2232"/>
                  </a:lnTo>
                  <a:cubicBezTo>
                    <a:pt x="990" y="2273"/>
                    <a:pt x="1046" y="2294"/>
                    <a:pt x="1100" y="2294"/>
                  </a:cubicBezTo>
                  <a:cubicBezTo>
                    <a:pt x="1169" y="2294"/>
                    <a:pt x="1238" y="2261"/>
                    <a:pt x="1277" y="2196"/>
                  </a:cubicBezTo>
                  <a:lnTo>
                    <a:pt x="2320" y="638"/>
                  </a:lnTo>
                  <a:cubicBezTo>
                    <a:pt x="2343" y="615"/>
                    <a:pt x="2331" y="568"/>
                    <a:pt x="2308" y="532"/>
                  </a:cubicBezTo>
                  <a:lnTo>
                    <a:pt x="1792" y="29"/>
                  </a:lnTo>
                  <a:cubicBezTo>
                    <a:pt x="1779" y="10"/>
                    <a:pt x="1759" y="1"/>
                    <a:pt x="1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2980693" y="1541366"/>
              <a:ext cx="62708" cy="75371"/>
            </a:xfrm>
            <a:custGeom>
              <a:avLst/>
              <a:gdLst/>
              <a:ahLst/>
              <a:cxnLst/>
              <a:rect l="l" t="t" r="r" b="b"/>
              <a:pathLst>
                <a:path w="1758" h="2113" extrusionOk="0">
                  <a:moveTo>
                    <a:pt x="1359" y="0"/>
                  </a:moveTo>
                  <a:lnTo>
                    <a:pt x="1375" y="15"/>
                  </a:lnTo>
                  <a:lnTo>
                    <a:pt x="1375" y="15"/>
                  </a:lnTo>
                  <a:cubicBezTo>
                    <a:pt x="1371" y="10"/>
                    <a:pt x="1365" y="4"/>
                    <a:pt x="1359" y="0"/>
                  </a:cubicBezTo>
                  <a:close/>
                  <a:moveTo>
                    <a:pt x="0" y="1699"/>
                  </a:moveTo>
                  <a:lnTo>
                    <a:pt x="0" y="1699"/>
                  </a:lnTo>
                  <a:cubicBezTo>
                    <a:pt x="2" y="1701"/>
                    <a:pt x="3" y="1702"/>
                    <a:pt x="5" y="1704"/>
                  </a:cubicBezTo>
                  <a:lnTo>
                    <a:pt x="5" y="1704"/>
                  </a:lnTo>
                  <a:lnTo>
                    <a:pt x="0" y="1699"/>
                  </a:lnTo>
                  <a:close/>
                  <a:moveTo>
                    <a:pt x="1375" y="15"/>
                  </a:moveTo>
                  <a:cubicBezTo>
                    <a:pt x="1393" y="41"/>
                    <a:pt x="1389" y="77"/>
                    <a:pt x="1370" y="106"/>
                  </a:cubicBezTo>
                  <a:lnTo>
                    <a:pt x="339" y="1663"/>
                  </a:lnTo>
                  <a:cubicBezTo>
                    <a:pt x="294" y="1729"/>
                    <a:pt x="223" y="1761"/>
                    <a:pt x="153" y="1761"/>
                  </a:cubicBezTo>
                  <a:cubicBezTo>
                    <a:pt x="99" y="1761"/>
                    <a:pt x="46" y="1742"/>
                    <a:pt x="5" y="1704"/>
                  </a:cubicBezTo>
                  <a:lnTo>
                    <a:pt x="5" y="1704"/>
                  </a:lnTo>
                  <a:lnTo>
                    <a:pt x="363" y="2051"/>
                  </a:lnTo>
                  <a:cubicBezTo>
                    <a:pt x="404" y="2092"/>
                    <a:pt x="460" y="2113"/>
                    <a:pt x="514" y="2113"/>
                  </a:cubicBezTo>
                  <a:cubicBezTo>
                    <a:pt x="583" y="2113"/>
                    <a:pt x="652" y="2080"/>
                    <a:pt x="691" y="2015"/>
                  </a:cubicBezTo>
                  <a:lnTo>
                    <a:pt x="1734" y="457"/>
                  </a:lnTo>
                  <a:cubicBezTo>
                    <a:pt x="1757" y="434"/>
                    <a:pt x="1745" y="387"/>
                    <a:pt x="1722" y="351"/>
                  </a:cubicBezTo>
                  <a:lnTo>
                    <a:pt x="1375" y="15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3024139" y="1274378"/>
              <a:ext cx="105726" cy="279153"/>
            </a:xfrm>
            <a:custGeom>
              <a:avLst/>
              <a:gdLst/>
              <a:ahLst/>
              <a:cxnLst/>
              <a:rect l="l" t="t" r="r" b="b"/>
              <a:pathLst>
                <a:path w="2964" h="7826" extrusionOk="0">
                  <a:moveTo>
                    <a:pt x="1581" y="0"/>
                  </a:moveTo>
                  <a:cubicBezTo>
                    <a:pt x="867" y="0"/>
                    <a:pt x="281" y="586"/>
                    <a:pt x="281" y="1300"/>
                  </a:cubicBezTo>
                  <a:lnTo>
                    <a:pt x="281" y="6993"/>
                  </a:lnTo>
                  <a:cubicBezTo>
                    <a:pt x="281" y="7029"/>
                    <a:pt x="269" y="7063"/>
                    <a:pt x="246" y="7087"/>
                  </a:cubicBezTo>
                  <a:lnTo>
                    <a:pt x="0" y="7333"/>
                  </a:lnTo>
                  <a:lnTo>
                    <a:pt x="492" y="7825"/>
                  </a:lnTo>
                  <a:lnTo>
                    <a:pt x="855" y="7462"/>
                  </a:lnTo>
                  <a:cubicBezTo>
                    <a:pt x="937" y="7380"/>
                    <a:pt x="984" y="7274"/>
                    <a:pt x="984" y="7157"/>
                  </a:cubicBezTo>
                  <a:lnTo>
                    <a:pt x="984" y="1300"/>
                  </a:lnTo>
                  <a:cubicBezTo>
                    <a:pt x="984" y="961"/>
                    <a:pt x="1253" y="691"/>
                    <a:pt x="1581" y="691"/>
                  </a:cubicBezTo>
                  <a:lnTo>
                    <a:pt x="2964" y="69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3085134" y="1274378"/>
              <a:ext cx="44730" cy="24648"/>
            </a:xfrm>
            <a:custGeom>
              <a:avLst/>
              <a:gdLst/>
              <a:ahLst/>
              <a:cxnLst/>
              <a:rect l="l" t="t" r="r" b="b"/>
              <a:pathLst>
                <a:path w="1254" h="691" extrusionOk="0">
                  <a:moveTo>
                    <a:pt x="47" y="0"/>
                  </a:moveTo>
                  <a:cubicBezTo>
                    <a:pt x="24" y="105"/>
                    <a:pt x="1" y="222"/>
                    <a:pt x="1" y="351"/>
                  </a:cubicBezTo>
                  <a:cubicBezTo>
                    <a:pt x="1" y="469"/>
                    <a:pt x="24" y="586"/>
                    <a:pt x="47" y="691"/>
                  </a:cubicBezTo>
                  <a:lnTo>
                    <a:pt x="1254" y="691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3105180" y="1262215"/>
              <a:ext cx="49367" cy="49367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692" y="1"/>
                  </a:moveTo>
                  <a:cubicBezTo>
                    <a:pt x="317" y="1"/>
                    <a:pt x="1" y="305"/>
                    <a:pt x="1" y="692"/>
                  </a:cubicBezTo>
                  <a:cubicBezTo>
                    <a:pt x="1" y="1067"/>
                    <a:pt x="317" y="1383"/>
                    <a:pt x="692" y="1383"/>
                  </a:cubicBezTo>
                  <a:cubicBezTo>
                    <a:pt x="1079" y="1383"/>
                    <a:pt x="1383" y="1067"/>
                    <a:pt x="1383" y="692"/>
                  </a:cubicBezTo>
                  <a:cubicBezTo>
                    <a:pt x="1383" y="305"/>
                    <a:pt x="1079" y="1"/>
                    <a:pt x="69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3123978" y="1280621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5" y="0"/>
                  </a:moveTo>
                  <a:cubicBezTo>
                    <a:pt x="71" y="0"/>
                    <a:pt x="1" y="71"/>
                    <a:pt x="1" y="176"/>
                  </a:cubicBezTo>
                  <a:cubicBezTo>
                    <a:pt x="1" y="270"/>
                    <a:pt x="71" y="340"/>
                    <a:pt x="165" y="340"/>
                  </a:cubicBezTo>
                  <a:cubicBezTo>
                    <a:pt x="258" y="340"/>
                    <a:pt x="341" y="270"/>
                    <a:pt x="341" y="176"/>
                  </a:cubicBezTo>
                  <a:cubicBezTo>
                    <a:pt x="341" y="71"/>
                    <a:pt x="258" y="0"/>
                    <a:pt x="16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18"/>
          <p:cNvGrpSpPr/>
          <p:nvPr/>
        </p:nvGrpSpPr>
        <p:grpSpPr>
          <a:xfrm>
            <a:off x="5373611" y="3909230"/>
            <a:ext cx="332867" cy="333312"/>
            <a:chOff x="3540598" y="2641134"/>
            <a:chExt cx="379422" cy="379885"/>
          </a:xfrm>
        </p:grpSpPr>
        <p:sp>
          <p:nvSpPr>
            <p:cNvPr id="1242" name="Google Shape;1242;p18"/>
            <p:cNvSpPr/>
            <p:nvPr/>
          </p:nvSpPr>
          <p:spPr>
            <a:xfrm>
              <a:off x="3670970" y="2651585"/>
              <a:ext cx="118246" cy="164653"/>
            </a:xfrm>
            <a:custGeom>
              <a:avLst/>
              <a:gdLst/>
              <a:ahLst/>
              <a:cxnLst/>
              <a:rect l="l" t="t" r="r" b="b"/>
              <a:pathLst>
                <a:path w="3315" h="4616" extrusionOk="0">
                  <a:moveTo>
                    <a:pt x="0" y="1"/>
                  </a:moveTo>
                  <a:lnTo>
                    <a:pt x="0" y="4616"/>
                  </a:lnTo>
                  <a:lnTo>
                    <a:pt x="3315" y="4616"/>
                  </a:lnTo>
                  <a:lnTo>
                    <a:pt x="3315" y="1"/>
                  </a:lnTo>
                  <a:cubicBezTo>
                    <a:pt x="3315" y="1"/>
                    <a:pt x="2612" y="668"/>
                    <a:pt x="1663" y="668"/>
                  </a:cubicBezTo>
                  <a:cubicBezTo>
                    <a:pt x="714" y="6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3540598" y="2641134"/>
              <a:ext cx="379422" cy="379885"/>
            </a:xfrm>
            <a:custGeom>
              <a:avLst/>
              <a:gdLst/>
              <a:ahLst/>
              <a:cxnLst/>
              <a:rect l="l" t="t" r="r" b="b"/>
              <a:pathLst>
                <a:path w="10637" h="10650" extrusionOk="0">
                  <a:moveTo>
                    <a:pt x="1558" y="0"/>
                  </a:moveTo>
                  <a:cubicBezTo>
                    <a:pt x="1429" y="0"/>
                    <a:pt x="1336" y="106"/>
                    <a:pt x="1336" y="223"/>
                  </a:cubicBezTo>
                  <a:lnTo>
                    <a:pt x="1336" y="2577"/>
                  </a:lnTo>
                  <a:cubicBezTo>
                    <a:pt x="1336" y="2976"/>
                    <a:pt x="1230" y="3363"/>
                    <a:pt x="1019" y="3691"/>
                  </a:cubicBezTo>
                  <a:lnTo>
                    <a:pt x="58" y="5225"/>
                  </a:lnTo>
                  <a:cubicBezTo>
                    <a:pt x="24" y="5284"/>
                    <a:pt x="0" y="5365"/>
                    <a:pt x="0" y="5448"/>
                  </a:cubicBezTo>
                  <a:lnTo>
                    <a:pt x="0" y="10426"/>
                  </a:lnTo>
                  <a:cubicBezTo>
                    <a:pt x="0" y="10543"/>
                    <a:pt x="94" y="10649"/>
                    <a:pt x="211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5448"/>
                  </a:lnTo>
                  <a:cubicBezTo>
                    <a:pt x="10637" y="5365"/>
                    <a:pt x="10613" y="5284"/>
                    <a:pt x="10567" y="5225"/>
                  </a:cubicBezTo>
                  <a:lnTo>
                    <a:pt x="9617" y="3691"/>
                  </a:lnTo>
                  <a:cubicBezTo>
                    <a:pt x="9406" y="3363"/>
                    <a:pt x="9289" y="2976"/>
                    <a:pt x="9289" y="2577"/>
                  </a:cubicBezTo>
                  <a:lnTo>
                    <a:pt x="9289" y="223"/>
                  </a:lnTo>
                  <a:cubicBezTo>
                    <a:pt x="9289" y="106"/>
                    <a:pt x="9195" y="0"/>
                    <a:pt x="9078" y="0"/>
                  </a:cubicBezTo>
                  <a:lnTo>
                    <a:pt x="7193" y="0"/>
                  </a:lnTo>
                  <a:cubicBezTo>
                    <a:pt x="7063" y="0"/>
                    <a:pt x="6970" y="106"/>
                    <a:pt x="6970" y="223"/>
                  </a:cubicBezTo>
                  <a:lnTo>
                    <a:pt x="6970" y="2964"/>
                  </a:lnTo>
                  <a:cubicBezTo>
                    <a:pt x="6970" y="3222"/>
                    <a:pt x="6865" y="3456"/>
                    <a:pt x="6677" y="3620"/>
                  </a:cubicBezTo>
                  <a:lnTo>
                    <a:pt x="5470" y="4663"/>
                  </a:lnTo>
                  <a:lnTo>
                    <a:pt x="5459" y="4686"/>
                  </a:lnTo>
                  <a:cubicBezTo>
                    <a:pt x="5418" y="4721"/>
                    <a:pt x="5368" y="4739"/>
                    <a:pt x="5318" y="4739"/>
                  </a:cubicBezTo>
                  <a:cubicBezTo>
                    <a:pt x="5268" y="4739"/>
                    <a:pt x="5219" y="4721"/>
                    <a:pt x="5178" y="4686"/>
                  </a:cubicBezTo>
                  <a:lnTo>
                    <a:pt x="3960" y="3620"/>
                  </a:lnTo>
                  <a:cubicBezTo>
                    <a:pt x="3772" y="3456"/>
                    <a:pt x="3655" y="3222"/>
                    <a:pt x="3655" y="2964"/>
                  </a:cubicBezTo>
                  <a:lnTo>
                    <a:pt x="3655" y="223"/>
                  </a:lnTo>
                  <a:cubicBezTo>
                    <a:pt x="3655" y="106"/>
                    <a:pt x="3561" y="0"/>
                    <a:pt x="3444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3650888" y="2641134"/>
              <a:ext cx="79437" cy="379885"/>
            </a:xfrm>
            <a:custGeom>
              <a:avLst/>
              <a:gdLst/>
              <a:ahLst/>
              <a:cxnLst/>
              <a:rect l="l" t="t" r="r" b="b"/>
              <a:pathLst>
                <a:path w="2227" h="10650" extrusionOk="0">
                  <a:moveTo>
                    <a:pt x="1" y="0"/>
                  </a:moveTo>
                  <a:lnTo>
                    <a:pt x="1" y="2964"/>
                  </a:lnTo>
                  <a:cubicBezTo>
                    <a:pt x="1" y="3386"/>
                    <a:pt x="188" y="3772"/>
                    <a:pt x="493" y="4042"/>
                  </a:cubicBezTo>
                  <a:lnTo>
                    <a:pt x="1511" y="4932"/>
                  </a:lnTo>
                  <a:cubicBezTo>
                    <a:pt x="1605" y="5014"/>
                    <a:pt x="1664" y="5131"/>
                    <a:pt x="1664" y="5260"/>
                  </a:cubicBezTo>
                  <a:lnTo>
                    <a:pt x="1664" y="10649"/>
                  </a:lnTo>
                  <a:lnTo>
                    <a:pt x="2226" y="10649"/>
                  </a:lnTo>
                  <a:lnTo>
                    <a:pt x="2226" y="4803"/>
                  </a:lnTo>
                  <a:lnTo>
                    <a:pt x="2062" y="4663"/>
                  </a:lnTo>
                  <a:lnTo>
                    <a:pt x="868" y="3620"/>
                  </a:lnTo>
                  <a:cubicBezTo>
                    <a:pt x="680" y="3456"/>
                    <a:pt x="563" y="3222"/>
                    <a:pt x="563" y="2964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3851851" y="2641134"/>
              <a:ext cx="68165" cy="379885"/>
            </a:xfrm>
            <a:custGeom>
              <a:avLst/>
              <a:gdLst/>
              <a:ahLst/>
              <a:cxnLst/>
              <a:rect l="l" t="t" r="r" b="b"/>
              <a:pathLst>
                <a:path w="1911" h="10650" extrusionOk="0">
                  <a:moveTo>
                    <a:pt x="1" y="0"/>
                  </a:moveTo>
                  <a:lnTo>
                    <a:pt x="1" y="2577"/>
                  </a:lnTo>
                  <a:cubicBezTo>
                    <a:pt x="1" y="3082"/>
                    <a:pt x="141" y="3574"/>
                    <a:pt x="411" y="3995"/>
                  </a:cubicBezTo>
                  <a:lnTo>
                    <a:pt x="1349" y="5483"/>
                  </a:lnTo>
                  <a:lnTo>
                    <a:pt x="1349" y="10649"/>
                  </a:lnTo>
                  <a:lnTo>
                    <a:pt x="1688" y="10649"/>
                  </a:lnTo>
                  <a:cubicBezTo>
                    <a:pt x="1805" y="10649"/>
                    <a:pt x="1911" y="10543"/>
                    <a:pt x="1911" y="10426"/>
                  </a:cubicBezTo>
                  <a:lnTo>
                    <a:pt x="1911" y="5448"/>
                  </a:lnTo>
                  <a:cubicBezTo>
                    <a:pt x="1911" y="5365"/>
                    <a:pt x="1887" y="5284"/>
                    <a:pt x="1841" y="5225"/>
                  </a:cubicBezTo>
                  <a:lnTo>
                    <a:pt x="891" y="3691"/>
                  </a:lnTo>
                  <a:cubicBezTo>
                    <a:pt x="680" y="3363"/>
                    <a:pt x="563" y="2976"/>
                    <a:pt x="563" y="2577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3784186" y="2852976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3899933" y="2852976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3540598" y="2852976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3784186" y="2946573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3899933" y="2946573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3540598" y="2946573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3705606" y="2708799"/>
              <a:ext cx="49367" cy="24719"/>
            </a:xfrm>
            <a:custGeom>
              <a:avLst/>
              <a:gdLst/>
              <a:ahLst/>
              <a:cxnLst/>
              <a:rect l="l" t="t" r="r" b="b"/>
              <a:pathLst>
                <a:path w="1384" h="693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516"/>
                  </a:lnTo>
                  <a:cubicBezTo>
                    <a:pt x="1" y="610"/>
                    <a:pt x="71" y="693"/>
                    <a:pt x="165" y="693"/>
                  </a:cubicBezTo>
                  <a:lnTo>
                    <a:pt x="1208" y="693"/>
                  </a:lnTo>
                  <a:cubicBezTo>
                    <a:pt x="1302" y="693"/>
                    <a:pt x="1383" y="610"/>
                    <a:pt x="1383" y="516"/>
                  </a:cubicBezTo>
                  <a:lnTo>
                    <a:pt x="1383" y="165"/>
                  </a:lnTo>
                  <a:cubicBezTo>
                    <a:pt x="1383" y="71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3746162" y="2835427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35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3670507" y="2835427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35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3746162" y="2929024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24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3670507" y="2929024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24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3724439" y="2807426"/>
              <a:ext cx="11307" cy="45586"/>
            </a:xfrm>
            <a:custGeom>
              <a:avLst/>
              <a:gdLst/>
              <a:ahLst/>
              <a:cxnLst/>
              <a:rect l="l" t="t" r="r" b="b"/>
              <a:pathLst>
                <a:path w="317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316" y="1278"/>
                  </a:lnTo>
                  <a:lnTo>
                    <a:pt x="316" y="1"/>
                  </a:lnTo>
                  <a:lnTo>
                    <a:pt x="305" y="24"/>
                  </a:lnTo>
                  <a:cubicBezTo>
                    <a:pt x="264" y="59"/>
                    <a:pt x="214" y="77"/>
                    <a:pt x="164" y="77"/>
                  </a:cubicBezTo>
                  <a:cubicBezTo>
                    <a:pt x="114" y="77"/>
                    <a:pt x="65" y="59"/>
                    <a:pt x="24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3724439" y="2877624"/>
              <a:ext cx="11307" cy="68986"/>
            </a:xfrm>
            <a:custGeom>
              <a:avLst/>
              <a:gdLst/>
              <a:ahLst/>
              <a:cxnLst/>
              <a:rect l="l" t="t" r="r" b="b"/>
              <a:pathLst>
                <a:path w="317" h="1934" extrusionOk="0">
                  <a:moveTo>
                    <a:pt x="0" y="1"/>
                  </a:moveTo>
                  <a:lnTo>
                    <a:pt x="0" y="1934"/>
                  </a:lnTo>
                  <a:lnTo>
                    <a:pt x="316" y="193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3724439" y="2971221"/>
              <a:ext cx="11307" cy="49795"/>
            </a:xfrm>
            <a:custGeom>
              <a:avLst/>
              <a:gdLst/>
              <a:ahLst/>
              <a:cxnLst/>
              <a:rect l="l" t="t" r="r" b="b"/>
              <a:pathLst>
                <a:path w="317" h="1396" extrusionOk="0">
                  <a:moveTo>
                    <a:pt x="0" y="1"/>
                  </a:moveTo>
                  <a:lnTo>
                    <a:pt x="0" y="1395"/>
                  </a:lnTo>
                  <a:lnTo>
                    <a:pt x="316" y="139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3701040" y="2946573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3701040" y="2852976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8"/>
          <p:cNvGrpSpPr/>
          <p:nvPr/>
        </p:nvGrpSpPr>
        <p:grpSpPr>
          <a:xfrm>
            <a:off x="5258475" y="3427000"/>
            <a:ext cx="2803500" cy="840138"/>
            <a:chOff x="5258475" y="3427000"/>
            <a:chExt cx="2803500" cy="840138"/>
          </a:xfrm>
        </p:grpSpPr>
        <p:sp>
          <p:nvSpPr>
            <p:cNvPr id="1263" name="Google Shape;1263;p18"/>
            <p:cNvSpPr txBox="1"/>
            <p:nvPr/>
          </p:nvSpPr>
          <p:spPr>
            <a:xfrm>
              <a:off x="5258475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 Recommendations: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4" name="Google Shape;1264;p18"/>
            <p:cNvSpPr txBox="1"/>
            <p:nvPr/>
          </p:nvSpPr>
          <p:spPr>
            <a:xfrm>
              <a:off x="5760663" y="3884638"/>
              <a:ext cx="11367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18"/>
            <p:cNvSpPr txBox="1"/>
            <p:nvPr/>
          </p:nvSpPr>
          <p:spPr>
            <a:xfrm>
              <a:off x="7168638" y="3884638"/>
              <a:ext cx="7782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6" name="Google Shape;1266;p18"/>
          <p:cNvGrpSpPr/>
          <p:nvPr/>
        </p:nvGrpSpPr>
        <p:grpSpPr>
          <a:xfrm>
            <a:off x="1746850" y="3427000"/>
            <a:ext cx="2803500" cy="866900"/>
            <a:chOff x="1746850" y="3427000"/>
            <a:chExt cx="2803500" cy="866900"/>
          </a:xfrm>
        </p:grpSpPr>
        <p:sp>
          <p:nvSpPr>
            <p:cNvPr id="1267" name="Google Shape;1267;p18"/>
            <p:cNvSpPr txBox="1"/>
            <p:nvPr/>
          </p:nvSpPr>
          <p:spPr>
            <a:xfrm>
              <a:off x="1746850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Intensity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8" name="Google Shape;1268;p18"/>
            <p:cNvSpPr txBox="1"/>
            <p:nvPr/>
          </p:nvSpPr>
          <p:spPr>
            <a:xfrm>
              <a:off x="1746850" y="3768600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9" name="Google Shape;1269;p18"/>
          <p:cNvGrpSpPr/>
          <p:nvPr/>
        </p:nvGrpSpPr>
        <p:grpSpPr>
          <a:xfrm>
            <a:off x="742800" y="2106600"/>
            <a:ext cx="7722600" cy="2323200"/>
            <a:chOff x="742800" y="2106600"/>
            <a:chExt cx="7722600" cy="2323200"/>
          </a:xfrm>
        </p:grpSpPr>
        <p:cxnSp>
          <p:nvCxnSpPr>
            <p:cNvPr id="1270" name="Google Shape;1270;p18"/>
            <p:cNvCxnSpPr/>
            <p:nvPr/>
          </p:nvCxnSpPr>
          <p:spPr>
            <a:xfrm>
              <a:off x="4629625" y="2106600"/>
              <a:ext cx="0" cy="2323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18"/>
            <p:cNvCxnSpPr/>
            <p:nvPr/>
          </p:nvCxnSpPr>
          <p:spPr>
            <a:xfrm>
              <a:off x="742800" y="3239050"/>
              <a:ext cx="7722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15D6566F-D450-4156-AC40-F712AECBF76A}"/>
              </a:ext>
            </a:extLst>
          </p:cNvPr>
          <p:cNvGrpSpPr/>
          <p:nvPr/>
        </p:nvGrpSpPr>
        <p:grpSpPr>
          <a:xfrm>
            <a:off x="8487227" y="56025"/>
            <a:ext cx="509516" cy="881457"/>
            <a:chOff x="8105853" y="140519"/>
            <a:chExt cx="779950" cy="1349305"/>
          </a:xfrm>
        </p:grpSpPr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A4F9206D-67E0-47EF-AD48-F9E7D4D0B4A5}"/>
                </a:ext>
              </a:extLst>
            </p:cNvPr>
            <p:cNvSpPr/>
            <p:nvPr/>
          </p:nvSpPr>
          <p:spPr>
            <a:xfrm>
              <a:off x="8238839" y="140519"/>
              <a:ext cx="646964" cy="1349305"/>
            </a:xfrm>
            <a:custGeom>
              <a:avLst/>
              <a:gdLst>
                <a:gd name="connsiteX0" fmla="*/ 321647 w 646964"/>
                <a:gd name="connsiteY0" fmla="*/ 616 h 1349305"/>
                <a:gd name="connsiteX1" fmla="*/ 340412 w 646964"/>
                <a:gd name="connsiteY1" fmla="*/ 11474 h 1349305"/>
                <a:gd name="connsiteX2" fmla="*/ 533483 w 646964"/>
                <a:gd name="connsiteY2" fmla="*/ 518490 h 1349305"/>
                <a:gd name="connsiteX3" fmla="*/ 463951 w 646964"/>
                <a:gd name="connsiteY3" fmla="*/ 858628 h 1349305"/>
                <a:gd name="connsiteX4" fmla="*/ 407563 w 646964"/>
                <a:gd name="connsiteY4" fmla="*/ 968737 h 1349305"/>
                <a:gd name="connsiteX5" fmla="*/ 412897 w 646964"/>
                <a:gd name="connsiteY5" fmla="*/ 1082275 h 1349305"/>
                <a:gd name="connsiteX6" fmla="*/ 507861 w 646964"/>
                <a:gd name="connsiteY6" fmla="*/ 1114279 h 1349305"/>
                <a:gd name="connsiteX7" fmla="*/ 641021 w 646964"/>
                <a:gd name="connsiteY7" fmla="*/ 1026173 h 1349305"/>
                <a:gd name="connsiteX8" fmla="*/ 631781 w 646964"/>
                <a:gd name="connsiteY8" fmla="*/ 1115136 h 1349305"/>
                <a:gd name="connsiteX9" fmla="*/ 395276 w 646964"/>
                <a:gd name="connsiteY9" fmla="*/ 1338878 h 1349305"/>
                <a:gd name="connsiteX10" fmla="*/ 360128 w 646964"/>
                <a:gd name="connsiteY10" fmla="*/ 1340783 h 1349305"/>
                <a:gd name="connsiteX11" fmla="*/ 373844 w 646964"/>
                <a:gd name="connsiteY11" fmla="*/ 1309732 h 1349305"/>
                <a:gd name="connsiteX12" fmla="*/ 410611 w 646964"/>
                <a:gd name="connsiteY12" fmla="*/ 1220864 h 1349305"/>
                <a:gd name="connsiteX13" fmla="*/ 386798 w 646964"/>
                <a:gd name="connsiteY13" fmla="*/ 1217435 h 1349305"/>
                <a:gd name="connsiteX14" fmla="*/ 211919 w 646964"/>
                <a:gd name="connsiteY14" fmla="*/ 1116470 h 1349305"/>
                <a:gd name="connsiteX15" fmla="*/ 217730 w 646964"/>
                <a:gd name="connsiteY15" fmla="*/ 896061 h 1349305"/>
                <a:gd name="connsiteX16" fmla="*/ 114955 w 646964"/>
                <a:gd name="connsiteY16" fmla="*/ 1134567 h 1349305"/>
                <a:gd name="connsiteX17" fmla="*/ 232779 w 646964"/>
                <a:gd name="connsiteY17" fmla="*/ 1348880 h 1349305"/>
                <a:gd name="connsiteX18" fmla="*/ 78760 w 646964"/>
                <a:gd name="connsiteY18" fmla="*/ 1286777 h 1349305"/>
                <a:gd name="connsiteX19" fmla="*/ 13609 w 646964"/>
                <a:gd name="connsiteY19" fmla="*/ 983691 h 1349305"/>
                <a:gd name="connsiteX20" fmla="*/ 142768 w 646964"/>
                <a:gd name="connsiteY20" fmla="*/ 719468 h 1349305"/>
                <a:gd name="connsiteX21" fmla="*/ 246971 w 646964"/>
                <a:gd name="connsiteY21" fmla="*/ 543350 h 1349305"/>
                <a:gd name="connsiteX22" fmla="*/ 318790 w 646964"/>
                <a:gd name="connsiteY22" fmla="*/ 22237 h 1349305"/>
                <a:gd name="connsiteX23" fmla="*/ 321647 w 646964"/>
                <a:gd name="connsiteY23" fmla="*/ 520 h 13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964" h="1349305">
                  <a:moveTo>
                    <a:pt x="321647" y="616"/>
                  </a:moveTo>
                  <a:cubicBezTo>
                    <a:pt x="331458" y="-2147"/>
                    <a:pt x="336697" y="4902"/>
                    <a:pt x="340412" y="11474"/>
                  </a:cubicBezTo>
                  <a:cubicBezTo>
                    <a:pt x="430042" y="170827"/>
                    <a:pt x="518339" y="330847"/>
                    <a:pt x="533483" y="518490"/>
                  </a:cubicBezTo>
                  <a:cubicBezTo>
                    <a:pt x="543199" y="638505"/>
                    <a:pt x="520434" y="751948"/>
                    <a:pt x="463951" y="858628"/>
                  </a:cubicBezTo>
                  <a:cubicBezTo>
                    <a:pt x="444615" y="895109"/>
                    <a:pt x="425089" y="931494"/>
                    <a:pt x="407563" y="968737"/>
                  </a:cubicBezTo>
                  <a:cubicBezTo>
                    <a:pt x="389561" y="1006932"/>
                    <a:pt x="388703" y="1046461"/>
                    <a:pt x="412897" y="1082275"/>
                  </a:cubicBezTo>
                  <a:cubicBezTo>
                    <a:pt x="435566" y="1115803"/>
                    <a:pt x="466523" y="1127804"/>
                    <a:pt x="507861" y="1114279"/>
                  </a:cubicBezTo>
                  <a:cubicBezTo>
                    <a:pt x="559106" y="1097515"/>
                    <a:pt x="594634" y="1057891"/>
                    <a:pt x="641021" y="1026173"/>
                  </a:cubicBezTo>
                  <a:cubicBezTo>
                    <a:pt x="653689" y="1060367"/>
                    <a:pt x="643973" y="1089038"/>
                    <a:pt x="631781" y="1115136"/>
                  </a:cubicBezTo>
                  <a:cubicBezTo>
                    <a:pt x="582537" y="1220483"/>
                    <a:pt x="500622" y="1292492"/>
                    <a:pt x="395276" y="1338878"/>
                  </a:cubicBezTo>
                  <a:cubicBezTo>
                    <a:pt x="384227" y="1343736"/>
                    <a:pt x="369368" y="1352785"/>
                    <a:pt x="360128" y="1340783"/>
                  </a:cubicBezTo>
                  <a:cubicBezTo>
                    <a:pt x="349460" y="1326972"/>
                    <a:pt x="366986" y="1318971"/>
                    <a:pt x="373844" y="1309732"/>
                  </a:cubicBezTo>
                  <a:cubicBezTo>
                    <a:pt x="394037" y="1282395"/>
                    <a:pt x="406991" y="1252677"/>
                    <a:pt x="410611" y="1220864"/>
                  </a:cubicBezTo>
                  <a:cubicBezTo>
                    <a:pt x="401467" y="1210481"/>
                    <a:pt x="393942" y="1214863"/>
                    <a:pt x="386798" y="1217435"/>
                  </a:cubicBezTo>
                  <a:cubicBezTo>
                    <a:pt x="297835" y="1249820"/>
                    <a:pt x="230874" y="1210767"/>
                    <a:pt x="211919" y="1116470"/>
                  </a:cubicBezTo>
                  <a:cubicBezTo>
                    <a:pt x="197632" y="1045318"/>
                    <a:pt x="212586" y="975023"/>
                    <a:pt x="217730" y="896061"/>
                  </a:cubicBezTo>
                  <a:cubicBezTo>
                    <a:pt x="163056" y="972547"/>
                    <a:pt x="123337" y="1046937"/>
                    <a:pt x="114955" y="1134567"/>
                  </a:cubicBezTo>
                  <a:cubicBezTo>
                    <a:pt x="105811" y="1230674"/>
                    <a:pt x="159722" y="1294301"/>
                    <a:pt x="232779" y="1348880"/>
                  </a:cubicBezTo>
                  <a:cubicBezTo>
                    <a:pt x="168676" y="1352594"/>
                    <a:pt x="117812" y="1332020"/>
                    <a:pt x="78760" y="1286777"/>
                  </a:cubicBezTo>
                  <a:cubicBezTo>
                    <a:pt x="2084" y="1198004"/>
                    <a:pt x="-16300" y="1095134"/>
                    <a:pt x="13609" y="983691"/>
                  </a:cubicBezTo>
                  <a:cubicBezTo>
                    <a:pt x="39422" y="887584"/>
                    <a:pt x="91714" y="803669"/>
                    <a:pt x="142768" y="719468"/>
                  </a:cubicBezTo>
                  <a:cubicBezTo>
                    <a:pt x="178106" y="661175"/>
                    <a:pt x="212396" y="602215"/>
                    <a:pt x="246971" y="543350"/>
                  </a:cubicBezTo>
                  <a:cubicBezTo>
                    <a:pt x="343364" y="379615"/>
                    <a:pt x="348032" y="203212"/>
                    <a:pt x="318790" y="22237"/>
                  </a:cubicBezTo>
                  <a:cubicBezTo>
                    <a:pt x="317552" y="14522"/>
                    <a:pt x="314218" y="6997"/>
                    <a:pt x="321647" y="52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ACC75CB1-5EFA-447E-B587-1E12ED245204}"/>
                </a:ext>
              </a:extLst>
            </p:cNvPr>
            <p:cNvSpPr/>
            <p:nvPr/>
          </p:nvSpPr>
          <p:spPr>
            <a:xfrm>
              <a:off x="8105853" y="589762"/>
              <a:ext cx="278884" cy="802957"/>
            </a:xfrm>
            <a:custGeom>
              <a:avLst/>
              <a:gdLst>
                <a:gd name="connsiteX0" fmla="*/ 264610 w 278884"/>
                <a:gd name="connsiteY0" fmla="*/ 0 h 802957"/>
                <a:gd name="connsiteX1" fmla="*/ 247370 w 278884"/>
                <a:gd name="connsiteY1" fmla="*/ 226409 h 802957"/>
                <a:gd name="connsiteX2" fmla="*/ 130879 w 278884"/>
                <a:gd name="connsiteY2" fmla="*/ 465391 h 802957"/>
                <a:gd name="connsiteX3" fmla="*/ 120878 w 278884"/>
                <a:gd name="connsiteY3" fmla="*/ 775049 h 802957"/>
                <a:gd name="connsiteX4" fmla="*/ 121164 w 278884"/>
                <a:gd name="connsiteY4" fmla="*/ 802958 h 802957"/>
                <a:gd name="connsiteX5" fmla="*/ 86588 w 278884"/>
                <a:gd name="connsiteY5" fmla="*/ 753713 h 802957"/>
                <a:gd name="connsiteX6" fmla="*/ 55727 w 278884"/>
                <a:gd name="connsiteY6" fmla="*/ 700278 h 802957"/>
                <a:gd name="connsiteX7" fmla="*/ 90017 w 278884"/>
                <a:gd name="connsiteY7" fmla="*/ 307562 h 802957"/>
                <a:gd name="connsiteX8" fmla="*/ 248037 w 278884"/>
                <a:gd name="connsiteY8" fmla="*/ 38005 h 802957"/>
                <a:gd name="connsiteX9" fmla="*/ 264610 w 278884"/>
                <a:gd name="connsiteY9" fmla="*/ 0 h 8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884" h="802957">
                  <a:moveTo>
                    <a:pt x="264610" y="0"/>
                  </a:moveTo>
                  <a:cubicBezTo>
                    <a:pt x="293376" y="80010"/>
                    <a:pt x="274040" y="154019"/>
                    <a:pt x="247370" y="226409"/>
                  </a:cubicBezTo>
                  <a:cubicBezTo>
                    <a:pt x="216604" y="309848"/>
                    <a:pt x="175075" y="388620"/>
                    <a:pt x="130879" y="465391"/>
                  </a:cubicBezTo>
                  <a:cubicBezTo>
                    <a:pt x="71634" y="568166"/>
                    <a:pt x="76491" y="670370"/>
                    <a:pt x="120878" y="775049"/>
                  </a:cubicBezTo>
                  <a:cubicBezTo>
                    <a:pt x="123926" y="782193"/>
                    <a:pt x="126402" y="789432"/>
                    <a:pt x="121164" y="802958"/>
                  </a:cubicBezTo>
                  <a:cubicBezTo>
                    <a:pt x="109543" y="786575"/>
                    <a:pt x="97351" y="770573"/>
                    <a:pt x="86588" y="753713"/>
                  </a:cubicBezTo>
                  <a:cubicBezTo>
                    <a:pt x="75539" y="736378"/>
                    <a:pt x="65823" y="718185"/>
                    <a:pt x="55727" y="700278"/>
                  </a:cubicBezTo>
                  <a:cubicBezTo>
                    <a:pt x="-28474" y="551593"/>
                    <a:pt x="-17425" y="438626"/>
                    <a:pt x="90017" y="307562"/>
                  </a:cubicBezTo>
                  <a:cubicBezTo>
                    <a:pt x="156597" y="226314"/>
                    <a:pt x="208222" y="135350"/>
                    <a:pt x="248037" y="38005"/>
                  </a:cubicBezTo>
                  <a:cubicBezTo>
                    <a:pt x="253275" y="25241"/>
                    <a:pt x="259086" y="12668"/>
                    <a:pt x="264610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806B4622-8415-4F4B-AC90-694D54F96A72}"/>
                </a:ext>
              </a:extLst>
            </p:cNvPr>
            <p:cNvSpPr/>
            <p:nvPr/>
          </p:nvSpPr>
          <p:spPr>
            <a:xfrm>
              <a:off x="8686884" y="745496"/>
              <a:ext cx="181878" cy="437388"/>
            </a:xfrm>
            <a:custGeom>
              <a:avLst/>
              <a:gdLst>
                <a:gd name="connsiteX0" fmla="*/ 115062 w 181878"/>
                <a:gd name="connsiteY0" fmla="*/ 0 h 437388"/>
                <a:gd name="connsiteX1" fmla="*/ 0 w 181878"/>
                <a:gd name="connsiteY1" fmla="*/ 437388 h 437388"/>
                <a:gd name="connsiteX2" fmla="*/ 114205 w 181878"/>
                <a:gd name="connsiteY2" fmla="*/ 230029 h 437388"/>
                <a:gd name="connsiteX3" fmla="*/ 115062 w 181878"/>
                <a:gd name="connsiteY3" fmla="*/ 0 h 43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78" h="437388">
                  <a:moveTo>
                    <a:pt x="115062" y="0"/>
                  </a:moveTo>
                  <a:cubicBezTo>
                    <a:pt x="233648" y="184499"/>
                    <a:pt x="193834" y="388239"/>
                    <a:pt x="0" y="437388"/>
                  </a:cubicBezTo>
                  <a:cubicBezTo>
                    <a:pt x="55245" y="371094"/>
                    <a:pt x="109728" y="311658"/>
                    <a:pt x="114205" y="230029"/>
                  </a:cubicBezTo>
                  <a:cubicBezTo>
                    <a:pt x="118396" y="153543"/>
                    <a:pt x="115062" y="76676"/>
                    <a:pt x="115062" y="0"/>
                  </a:cubicBezTo>
                  <a:close/>
                </a:path>
              </a:pathLst>
            </a:custGeom>
            <a:solidFill>
              <a:srgbClr val="E848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A1A223F0-BB8D-4A8C-97CD-712A9799CCDC}"/>
              </a:ext>
            </a:extLst>
          </p:cNvPr>
          <p:cNvSpPr/>
          <p:nvPr/>
        </p:nvSpPr>
        <p:spPr>
          <a:xfrm>
            <a:off x="0" y="228599"/>
            <a:ext cx="8394700" cy="177801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82" name="Flecha: cheurón 81">
            <a:extLst>
              <a:ext uri="{FF2B5EF4-FFF2-40B4-BE49-F238E27FC236}">
                <a16:creationId xmlns:a16="http://schemas.microsoft.com/office/drawing/2014/main" id="{DB94D440-CB2E-4530-B2A7-1E436D57FDEC}"/>
              </a:ext>
            </a:extLst>
          </p:cNvPr>
          <p:cNvSpPr/>
          <p:nvPr/>
        </p:nvSpPr>
        <p:spPr>
          <a:xfrm>
            <a:off x="1384457" y="4878729"/>
            <a:ext cx="7717007" cy="18409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94094602-56CB-40E9-B17B-957334E4B583}"/>
              </a:ext>
            </a:extLst>
          </p:cNvPr>
          <p:cNvGrpSpPr/>
          <p:nvPr/>
        </p:nvGrpSpPr>
        <p:grpSpPr>
          <a:xfrm>
            <a:off x="64951" y="4764522"/>
            <a:ext cx="1260547" cy="308705"/>
            <a:chOff x="2172931" y="4896382"/>
            <a:chExt cx="3991353" cy="977472"/>
          </a:xfrm>
        </p:grpSpPr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262EB933-6A01-4195-9941-0A48C728D55F}"/>
                </a:ext>
              </a:extLst>
            </p:cNvPr>
            <p:cNvSpPr/>
            <p:nvPr/>
          </p:nvSpPr>
          <p:spPr>
            <a:xfrm>
              <a:off x="2172931" y="4951365"/>
              <a:ext cx="3991353" cy="922489"/>
            </a:xfrm>
            <a:custGeom>
              <a:avLst/>
              <a:gdLst>
                <a:gd name="connsiteX0" fmla="*/ 957525 w 3991353"/>
                <a:gd name="connsiteY0" fmla="*/ 252937 h 922489"/>
                <a:gd name="connsiteX1" fmla="*/ 911294 w 3991353"/>
                <a:gd name="connsiteY1" fmla="*/ 367899 h 922489"/>
                <a:gd name="connsiteX2" fmla="*/ 938522 w 3991353"/>
                <a:gd name="connsiteY2" fmla="*/ 405810 h 922489"/>
                <a:gd name="connsiteX3" fmla="*/ 987636 w 3991353"/>
                <a:gd name="connsiteY3" fmla="*/ 614320 h 922489"/>
                <a:gd name="connsiteX4" fmla="*/ 976102 w 3991353"/>
                <a:gd name="connsiteY4" fmla="*/ 678844 h 922489"/>
                <a:gd name="connsiteX5" fmla="*/ 1041997 w 3991353"/>
                <a:gd name="connsiteY5" fmla="*/ 728195 h 922489"/>
                <a:gd name="connsiteX6" fmla="*/ 1086810 w 3991353"/>
                <a:gd name="connsiteY6" fmla="*/ 673125 h 922489"/>
                <a:gd name="connsiteX7" fmla="*/ 1066909 w 3991353"/>
                <a:gd name="connsiteY7" fmla="*/ 540105 h 922489"/>
                <a:gd name="connsiteX8" fmla="*/ 1101464 w 3991353"/>
                <a:gd name="connsiteY8" fmla="*/ 424671 h 922489"/>
                <a:gd name="connsiteX9" fmla="*/ 1101322 w 3991353"/>
                <a:gd name="connsiteY9" fmla="*/ 439939 h 922489"/>
                <a:gd name="connsiteX10" fmla="*/ 1124815 w 3991353"/>
                <a:gd name="connsiteY10" fmla="*/ 553294 h 922489"/>
                <a:gd name="connsiteX11" fmla="*/ 1249468 w 3991353"/>
                <a:gd name="connsiteY11" fmla="*/ 564544 h 922489"/>
                <a:gd name="connsiteX12" fmla="*/ 1306334 w 3991353"/>
                <a:gd name="connsiteY12" fmla="*/ 325639 h 922489"/>
                <a:gd name="connsiteX13" fmla="*/ 1199786 w 3991353"/>
                <a:gd name="connsiteY13" fmla="*/ 194794 h 922489"/>
                <a:gd name="connsiteX14" fmla="*/ 1182580 w 3991353"/>
                <a:gd name="connsiteY14" fmla="*/ 179289 h 922489"/>
                <a:gd name="connsiteX15" fmla="*/ 1197754 w 3991353"/>
                <a:gd name="connsiteY15" fmla="*/ 176642 h 922489"/>
                <a:gd name="connsiteX16" fmla="*/ 1315599 w 3991353"/>
                <a:gd name="connsiteY16" fmla="*/ 229207 h 922489"/>
                <a:gd name="connsiteX17" fmla="*/ 1401395 w 3991353"/>
                <a:gd name="connsiteY17" fmla="*/ 425333 h 922489"/>
                <a:gd name="connsiteX18" fmla="*/ 1406642 w 3991353"/>
                <a:gd name="connsiteY18" fmla="*/ 559675 h 922489"/>
                <a:gd name="connsiteX19" fmla="*/ 1422525 w 3991353"/>
                <a:gd name="connsiteY19" fmla="*/ 596074 h 922489"/>
                <a:gd name="connsiteX20" fmla="*/ 1523069 w 3991353"/>
                <a:gd name="connsiteY20" fmla="*/ 587281 h 922489"/>
                <a:gd name="connsiteX21" fmla="*/ 1504492 w 3991353"/>
                <a:gd name="connsiteY21" fmla="*/ 484468 h 922489"/>
                <a:gd name="connsiteX22" fmla="*/ 1509645 w 3991353"/>
                <a:gd name="connsiteY22" fmla="*/ 460171 h 922489"/>
                <a:gd name="connsiteX23" fmla="*/ 1591754 w 3991353"/>
                <a:gd name="connsiteY23" fmla="*/ 485035 h 922489"/>
                <a:gd name="connsiteX24" fmla="*/ 1625930 w 3991353"/>
                <a:gd name="connsiteY24" fmla="*/ 535993 h 922489"/>
                <a:gd name="connsiteX25" fmla="*/ 1683506 w 3991353"/>
                <a:gd name="connsiteY25" fmla="*/ 541193 h 922489"/>
                <a:gd name="connsiteX26" fmla="*/ 1698821 w 3991353"/>
                <a:gd name="connsiteY26" fmla="*/ 429870 h 922489"/>
                <a:gd name="connsiteX27" fmla="*/ 1651220 w 3991353"/>
                <a:gd name="connsiteY27" fmla="*/ 334857 h 922489"/>
                <a:gd name="connsiteX28" fmla="*/ 1747983 w 3991353"/>
                <a:gd name="connsiteY28" fmla="*/ 45325 h 922489"/>
                <a:gd name="connsiteX29" fmla="*/ 1746612 w 3991353"/>
                <a:gd name="connsiteY29" fmla="*/ 52935 h 922489"/>
                <a:gd name="connsiteX30" fmla="*/ 1755262 w 3991353"/>
                <a:gd name="connsiteY30" fmla="*/ 351732 h 922489"/>
                <a:gd name="connsiteX31" fmla="*/ 1882609 w 3991353"/>
                <a:gd name="connsiteY31" fmla="*/ 338591 h 922489"/>
                <a:gd name="connsiteX32" fmla="*/ 1914706 w 3991353"/>
                <a:gd name="connsiteY32" fmla="*/ 263573 h 922489"/>
                <a:gd name="connsiteX33" fmla="*/ 1919480 w 3991353"/>
                <a:gd name="connsiteY33" fmla="*/ 251424 h 922489"/>
                <a:gd name="connsiteX34" fmla="*/ 1931345 w 3991353"/>
                <a:gd name="connsiteY34" fmla="*/ 257380 h 922489"/>
                <a:gd name="connsiteX35" fmla="*/ 1957438 w 3991353"/>
                <a:gd name="connsiteY35" fmla="*/ 445942 h 922489"/>
                <a:gd name="connsiteX36" fmla="*/ 1941177 w 3991353"/>
                <a:gd name="connsiteY36" fmla="*/ 469152 h 922489"/>
                <a:gd name="connsiteX37" fmla="*/ 1984808 w 3991353"/>
                <a:gd name="connsiteY37" fmla="*/ 603401 h 922489"/>
                <a:gd name="connsiteX38" fmla="*/ 2099581 w 3991353"/>
                <a:gd name="connsiteY38" fmla="*/ 574896 h 922489"/>
                <a:gd name="connsiteX39" fmla="*/ 2136972 w 3991353"/>
                <a:gd name="connsiteY39" fmla="*/ 403966 h 922489"/>
                <a:gd name="connsiteX40" fmla="*/ 2094712 w 3991353"/>
                <a:gd name="connsiteY40" fmla="*/ 350172 h 922489"/>
                <a:gd name="connsiteX41" fmla="*/ 2209816 w 3991353"/>
                <a:gd name="connsiteY41" fmla="*/ 427885 h 922489"/>
                <a:gd name="connsiteX42" fmla="*/ 2230662 w 3991353"/>
                <a:gd name="connsiteY42" fmla="*/ 490566 h 922489"/>
                <a:gd name="connsiteX43" fmla="*/ 2279965 w 3991353"/>
                <a:gd name="connsiteY43" fmla="*/ 559534 h 922489"/>
                <a:gd name="connsiteX44" fmla="*/ 2369118 w 3991353"/>
                <a:gd name="connsiteY44" fmla="*/ 544974 h 922489"/>
                <a:gd name="connsiteX45" fmla="*/ 2399182 w 3991353"/>
                <a:gd name="connsiteY45" fmla="*/ 410915 h 922489"/>
                <a:gd name="connsiteX46" fmla="*/ 2464935 w 3991353"/>
                <a:gd name="connsiteY46" fmla="*/ 168086 h 922489"/>
                <a:gd name="connsiteX47" fmla="*/ 2496795 w 3991353"/>
                <a:gd name="connsiteY47" fmla="*/ 149745 h 922489"/>
                <a:gd name="connsiteX48" fmla="*/ 2484647 w 3991353"/>
                <a:gd name="connsiteY48" fmla="*/ 173617 h 922489"/>
                <a:gd name="connsiteX49" fmla="*/ 2515703 w 3991353"/>
                <a:gd name="connsiteY49" fmla="*/ 457051 h 922489"/>
                <a:gd name="connsiteX50" fmla="*/ 2703746 w 3991353"/>
                <a:gd name="connsiteY50" fmla="*/ 409733 h 922489"/>
                <a:gd name="connsiteX51" fmla="*/ 2697742 w 3991353"/>
                <a:gd name="connsiteY51" fmla="*/ 305785 h 922489"/>
                <a:gd name="connsiteX52" fmla="*/ 2756878 w 3991353"/>
                <a:gd name="connsiteY52" fmla="*/ 411719 h 922489"/>
                <a:gd name="connsiteX53" fmla="*/ 2730075 w 3991353"/>
                <a:gd name="connsiteY53" fmla="*/ 496900 h 922489"/>
                <a:gd name="connsiteX54" fmla="*/ 2721567 w 3991353"/>
                <a:gd name="connsiteY54" fmla="*/ 600281 h 922489"/>
                <a:gd name="connsiteX55" fmla="*/ 2789022 w 3991353"/>
                <a:gd name="connsiteY55" fmla="*/ 657431 h 922489"/>
                <a:gd name="connsiteX56" fmla="*/ 2869713 w 3991353"/>
                <a:gd name="connsiteY56" fmla="*/ 606379 h 922489"/>
                <a:gd name="connsiteX57" fmla="*/ 2870658 w 3991353"/>
                <a:gd name="connsiteY57" fmla="*/ 514154 h 922489"/>
                <a:gd name="connsiteX58" fmla="*/ 2854302 w 3991353"/>
                <a:gd name="connsiteY58" fmla="*/ 464851 h 922489"/>
                <a:gd name="connsiteX59" fmla="*/ 2915139 w 3991353"/>
                <a:gd name="connsiteY59" fmla="*/ 325214 h 922489"/>
                <a:gd name="connsiteX60" fmla="*/ 2903700 w 3991353"/>
                <a:gd name="connsiteY60" fmla="*/ 369175 h 922489"/>
                <a:gd name="connsiteX61" fmla="*/ 3034781 w 3991353"/>
                <a:gd name="connsiteY61" fmla="*/ 515052 h 922489"/>
                <a:gd name="connsiteX62" fmla="*/ 3113534 w 3991353"/>
                <a:gd name="connsiteY62" fmla="*/ 395930 h 922489"/>
                <a:gd name="connsiteX63" fmla="*/ 3065271 w 3991353"/>
                <a:gd name="connsiteY63" fmla="*/ 302666 h 922489"/>
                <a:gd name="connsiteX64" fmla="*/ 3087913 w 3991353"/>
                <a:gd name="connsiteY64" fmla="*/ 7745 h 922489"/>
                <a:gd name="connsiteX65" fmla="*/ 3102804 w 3991353"/>
                <a:gd name="connsiteY65" fmla="*/ 181 h 922489"/>
                <a:gd name="connsiteX66" fmla="*/ 3095051 w 3991353"/>
                <a:gd name="connsiteY66" fmla="*/ 26180 h 922489"/>
                <a:gd name="connsiteX67" fmla="*/ 3112447 w 3991353"/>
                <a:gd name="connsiteY67" fmla="*/ 174468 h 922489"/>
                <a:gd name="connsiteX68" fmla="*/ 3188127 w 3991353"/>
                <a:gd name="connsiteY68" fmla="*/ 255348 h 922489"/>
                <a:gd name="connsiteX69" fmla="*/ 3248160 w 3991353"/>
                <a:gd name="connsiteY69" fmla="*/ 427885 h 922489"/>
                <a:gd name="connsiteX70" fmla="*/ 3221736 w 3991353"/>
                <a:gd name="connsiteY70" fmla="*/ 533204 h 922489"/>
                <a:gd name="connsiteX71" fmla="*/ 3271417 w 3991353"/>
                <a:gd name="connsiteY71" fmla="*/ 613280 h 922489"/>
                <a:gd name="connsiteX72" fmla="*/ 3357261 w 3991353"/>
                <a:gd name="connsiteY72" fmla="*/ 571162 h 922489"/>
                <a:gd name="connsiteX73" fmla="*/ 3355512 w 3991353"/>
                <a:gd name="connsiteY73" fmla="*/ 483664 h 922489"/>
                <a:gd name="connsiteX74" fmla="*/ 3345349 w 3991353"/>
                <a:gd name="connsiteY74" fmla="*/ 462393 h 922489"/>
                <a:gd name="connsiteX75" fmla="*/ 3334807 w 3991353"/>
                <a:gd name="connsiteY75" fmla="*/ 436252 h 922489"/>
                <a:gd name="connsiteX76" fmla="*/ 3367140 w 3991353"/>
                <a:gd name="connsiteY76" fmla="*/ 442303 h 922489"/>
                <a:gd name="connsiteX77" fmla="*/ 3436628 w 3991353"/>
                <a:gd name="connsiteY77" fmla="*/ 702007 h 922489"/>
                <a:gd name="connsiteX78" fmla="*/ 3395361 w 3991353"/>
                <a:gd name="connsiteY78" fmla="*/ 752634 h 922489"/>
                <a:gd name="connsiteX79" fmla="*/ 3510795 w 3991353"/>
                <a:gd name="connsiteY79" fmla="*/ 523135 h 922489"/>
                <a:gd name="connsiteX80" fmla="*/ 3608078 w 3991353"/>
                <a:gd name="connsiteY80" fmla="*/ 740958 h 922489"/>
                <a:gd name="connsiteX81" fmla="*/ 3663810 w 3991353"/>
                <a:gd name="connsiteY81" fmla="*/ 658282 h 922489"/>
                <a:gd name="connsiteX82" fmla="*/ 3588934 w 3991353"/>
                <a:gd name="connsiteY82" fmla="*/ 468774 h 922489"/>
                <a:gd name="connsiteX83" fmla="*/ 3533296 w 3991353"/>
                <a:gd name="connsiteY83" fmla="*/ 256151 h 922489"/>
                <a:gd name="connsiteX84" fmla="*/ 3622638 w 3991353"/>
                <a:gd name="connsiteY84" fmla="*/ 180944 h 922489"/>
                <a:gd name="connsiteX85" fmla="*/ 3626939 w 3991353"/>
                <a:gd name="connsiteY85" fmla="*/ 333439 h 922489"/>
                <a:gd name="connsiteX86" fmla="*/ 3699499 w 3991353"/>
                <a:gd name="connsiteY86" fmla="*/ 385673 h 922489"/>
                <a:gd name="connsiteX87" fmla="*/ 3778583 w 3991353"/>
                <a:gd name="connsiteY87" fmla="*/ 499405 h 922489"/>
                <a:gd name="connsiteX88" fmla="*/ 3788888 w 3991353"/>
                <a:gd name="connsiteY88" fmla="*/ 540342 h 922489"/>
                <a:gd name="connsiteX89" fmla="*/ 3851900 w 3991353"/>
                <a:gd name="connsiteY89" fmla="*/ 581798 h 922489"/>
                <a:gd name="connsiteX90" fmla="*/ 3910751 w 3991353"/>
                <a:gd name="connsiteY90" fmla="*/ 530179 h 922489"/>
                <a:gd name="connsiteX91" fmla="*/ 3915904 w 3991353"/>
                <a:gd name="connsiteY91" fmla="*/ 485839 h 922489"/>
                <a:gd name="connsiteX92" fmla="*/ 3909050 w 3991353"/>
                <a:gd name="connsiteY92" fmla="*/ 441830 h 922489"/>
                <a:gd name="connsiteX93" fmla="*/ 3990308 w 3991353"/>
                <a:gd name="connsiteY93" fmla="*/ 615076 h 922489"/>
                <a:gd name="connsiteX94" fmla="*/ 3854972 w 3991353"/>
                <a:gd name="connsiteY94" fmla="*/ 787614 h 922489"/>
                <a:gd name="connsiteX95" fmla="*/ 3861212 w 3991353"/>
                <a:gd name="connsiteY95" fmla="*/ 701109 h 922489"/>
                <a:gd name="connsiteX96" fmla="*/ 3844856 w 3991353"/>
                <a:gd name="connsiteY96" fmla="*/ 721861 h 922489"/>
                <a:gd name="connsiteX97" fmla="*/ 3758493 w 3991353"/>
                <a:gd name="connsiteY97" fmla="*/ 740958 h 922489"/>
                <a:gd name="connsiteX98" fmla="*/ 3729800 w 3991353"/>
                <a:gd name="connsiteY98" fmla="*/ 755234 h 922489"/>
                <a:gd name="connsiteX99" fmla="*/ 3562273 w 3991353"/>
                <a:gd name="connsiteY99" fmla="*/ 875584 h 922489"/>
                <a:gd name="connsiteX100" fmla="*/ 3538827 w 3991353"/>
                <a:gd name="connsiteY100" fmla="*/ 873457 h 922489"/>
                <a:gd name="connsiteX101" fmla="*/ 3525827 w 3991353"/>
                <a:gd name="connsiteY101" fmla="*/ 848546 h 922489"/>
                <a:gd name="connsiteX102" fmla="*/ 3527057 w 3991353"/>
                <a:gd name="connsiteY102" fmla="*/ 765302 h 922489"/>
                <a:gd name="connsiteX103" fmla="*/ 3262672 w 3991353"/>
                <a:gd name="connsiteY103" fmla="*/ 872890 h 922489"/>
                <a:gd name="connsiteX104" fmla="*/ 3240645 w 3991353"/>
                <a:gd name="connsiteY104" fmla="*/ 862963 h 922489"/>
                <a:gd name="connsiteX105" fmla="*/ 3254164 w 3991353"/>
                <a:gd name="connsiteY105" fmla="*/ 848167 h 922489"/>
                <a:gd name="connsiteX106" fmla="*/ 3285835 w 3991353"/>
                <a:gd name="connsiteY106" fmla="*/ 767429 h 922489"/>
                <a:gd name="connsiteX107" fmla="*/ 3237572 w 3991353"/>
                <a:gd name="connsiteY107" fmla="*/ 782320 h 922489"/>
                <a:gd name="connsiteX108" fmla="*/ 3118592 w 3991353"/>
                <a:gd name="connsiteY108" fmla="*/ 715526 h 922489"/>
                <a:gd name="connsiteX109" fmla="*/ 3094200 w 3991353"/>
                <a:gd name="connsiteY109" fmla="*/ 710043 h 922489"/>
                <a:gd name="connsiteX110" fmla="*/ 2995074 w 3991353"/>
                <a:gd name="connsiteY110" fmla="*/ 704938 h 922489"/>
                <a:gd name="connsiteX111" fmla="*/ 2966948 w 3991353"/>
                <a:gd name="connsiteY111" fmla="*/ 705741 h 922489"/>
                <a:gd name="connsiteX112" fmla="*/ 2624757 w 3991353"/>
                <a:gd name="connsiteY112" fmla="*/ 633654 h 922489"/>
                <a:gd name="connsiteX113" fmla="*/ 2607266 w 3991353"/>
                <a:gd name="connsiteY113" fmla="*/ 624058 h 922489"/>
                <a:gd name="connsiteX114" fmla="*/ 2470182 w 3991353"/>
                <a:gd name="connsiteY114" fmla="*/ 568184 h 922489"/>
                <a:gd name="connsiteX115" fmla="*/ 2465408 w 3991353"/>
                <a:gd name="connsiteY115" fmla="*/ 558777 h 922489"/>
                <a:gd name="connsiteX116" fmla="*/ 2459215 w 3991353"/>
                <a:gd name="connsiteY116" fmla="*/ 625665 h 922489"/>
                <a:gd name="connsiteX117" fmla="*/ 2473207 w 3991353"/>
                <a:gd name="connsiteY117" fmla="*/ 689244 h 922489"/>
                <a:gd name="connsiteX118" fmla="*/ 2396582 w 3991353"/>
                <a:gd name="connsiteY118" fmla="*/ 785014 h 922489"/>
                <a:gd name="connsiteX119" fmla="*/ 2278405 w 3991353"/>
                <a:gd name="connsiteY119" fmla="*/ 738878 h 922489"/>
                <a:gd name="connsiteX120" fmla="*/ 2261246 w 3991353"/>
                <a:gd name="connsiteY120" fmla="*/ 714959 h 922489"/>
                <a:gd name="connsiteX121" fmla="*/ 2240683 w 3991353"/>
                <a:gd name="connsiteY121" fmla="*/ 756084 h 922489"/>
                <a:gd name="connsiteX122" fmla="*/ 2115700 w 3991353"/>
                <a:gd name="connsiteY122" fmla="*/ 771069 h 922489"/>
                <a:gd name="connsiteX123" fmla="*/ 2090174 w 3991353"/>
                <a:gd name="connsiteY123" fmla="*/ 750034 h 922489"/>
                <a:gd name="connsiteX124" fmla="*/ 1947843 w 3991353"/>
                <a:gd name="connsiteY124" fmla="*/ 754005 h 922489"/>
                <a:gd name="connsiteX125" fmla="*/ 1914280 w 3991353"/>
                <a:gd name="connsiteY125" fmla="*/ 787188 h 922489"/>
                <a:gd name="connsiteX126" fmla="*/ 1801493 w 3991353"/>
                <a:gd name="connsiteY126" fmla="*/ 775702 h 922489"/>
                <a:gd name="connsiteX127" fmla="*/ 1805936 w 3991353"/>
                <a:gd name="connsiteY127" fmla="*/ 697469 h 922489"/>
                <a:gd name="connsiteX128" fmla="*/ 1850985 w 3991353"/>
                <a:gd name="connsiteY128" fmla="*/ 595506 h 922489"/>
                <a:gd name="connsiteX129" fmla="*/ 1822339 w 3991353"/>
                <a:gd name="connsiteY129" fmla="*/ 539727 h 922489"/>
                <a:gd name="connsiteX130" fmla="*/ 1820117 w 3991353"/>
                <a:gd name="connsiteY130" fmla="*/ 547952 h 922489"/>
                <a:gd name="connsiteX131" fmla="*/ 1775305 w 3991353"/>
                <a:gd name="connsiteY131" fmla="*/ 680310 h 922489"/>
                <a:gd name="connsiteX132" fmla="*/ 1700287 w 3991353"/>
                <a:gd name="connsiteY132" fmla="*/ 733678 h 922489"/>
                <a:gd name="connsiteX133" fmla="*/ 1647816 w 3991353"/>
                <a:gd name="connsiteY133" fmla="*/ 777498 h 922489"/>
                <a:gd name="connsiteX134" fmla="*/ 1631508 w 3991353"/>
                <a:gd name="connsiteY134" fmla="*/ 820467 h 922489"/>
                <a:gd name="connsiteX135" fmla="*/ 1605415 w 3991353"/>
                <a:gd name="connsiteY135" fmla="*/ 839328 h 922489"/>
                <a:gd name="connsiteX136" fmla="*/ 1554646 w 3991353"/>
                <a:gd name="connsiteY136" fmla="*/ 740958 h 922489"/>
                <a:gd name="connsiteX137" fmla="*/ 1570813 w 3991353"/>
                <a:gd name="connsiteY137" fmla="*/ 701203 h 922489"/>
                <a:gd name="connsiteX138" fmla="*/ 1497827 w 3991353"/>
                <a:gd name="connsiteY138" fmla="*/ 750979 h 922489"/>
                <a:gd name="connsiteX139" fmla="*/ 1468047 w 3991353"/>
                <a:gd name="connsiteY139" fmla="*/ 799195 h 922489"/>
                <a:gd name="connsiteX140" fmla="*/ 1346136 w 3991353"/>
                <a:gd name="connsiteY140" fmla="*/ 865327 h 922489"/>
                <a:gd name="connsiteX141" fmla="*/ 1234719 w 3991353"/>
                <a:gd name="connsiteY141" fmla="*/ 761001 h 922489"/>
                <a:gd name="connsiteX142" fmla="*/ 1234105 w 3991353"/>
                <a:gd name="connsiteY142" fmla="*/ 697658 h 922489"/>
                <a:gd name="connsiteX143" fmla="*/ 1232498 w 3991353"/>
                <a:gd name="connsiteY143" fmla="*/ 680357 h 922489"/>
                <a:gd name="connsiteX144" fmla="*/ 1215196 w 3991353"/>
                <a:gd name="connsiteY144" fmla="*/ 685320 h 922489"/>
                <a:gd name="connsiteX145" fmla="*/ 1176198 w 3991353"/>
                <a:gd name="connsiteY145" fmla="*/ 725264 h 922489"/>
                <a:gd name="connsiteX146" fmla="*/ 1144811 w 3991353"/>
                <a:gd name="connsiteY146" fmla="*/ 811675 h 922489"/>
                <a:gd name="connsiteX147" fmla="*/ 953034 w 3991353"/>
                <a:gd name="connsiteY147" fmla="*/ 916946 h 922489"/>
                <a:gd name="connsiteX148" fmla="*/ 851213 w 3991353"/>
                <a:gd name="connsiteY148" fmla="*/ 697091 h 922489"/>
                <a:gd name="connsiteX149" fmla="*/ 860762 w 3991353"/>
                <a:gd name="connsiteY149" fmla="*/ 674826 h 922489"/>
                <a:gd name="connsiteX150" fmla="*/ 795198 w 3991353"/>
                <a:gd name="connsiteY150" fmla="*/ 709948 h 922489"/>
                <a:gd name="connsiteX151" fmla="*/ 751284 w 3991353"/>
                <a:gd name="connsiteY151" fmla="*/ 804017 h 922489"/>
                <a:gd name="connsiteX152" fmla="*/ 663833 w 3991353"/>
                <a:gd name="connsiteY152" fmla="*/ 872039 h 922489"/>
                <a:gd name="connsiteX153" fmla="*/ 574634 w 3991353"/>
                <a:gd name="connsiteY153" fmla="*/ 765586 h 922489"/>
                <a:gd name="connsiteX154" fmla="*/ 592502 w 3991353"/>
                <a:gd name="connsiteY154" fmla="*/ 714392 h 922489"/>
                <a:gd name="connsiteX155" fmla="*/ 610748 w 3991353"/>
                <a:gd name="connsiteY155" fmla="*/ 596594 h 922489"/>
                <a:gd name="connsiteX156" fmla="*/ 553598 w 3991353"/>
                <a:gd name="connsiteY156" fmla="*/ 500871 h 922489"/>
                <a:gd name="connsiteX157" fmla="*/ 552464 w 3991353"/>
                <a:gd name="connsiteY157" fmla="*/ 516706 h 922489"/>
                <a:gd name="connsiteX158" fmla="*/ 468558 w 3991353"/>
                <a:gd name="connsiteY158" fmla="*/ 795697 h 922489"/>
                <a:gd name="connsiteX159" fmla="*/ 177372 w 3991353"/>
                <a:gd name="connsiteY159" fmla="*/ 736278 h 922489"/>
                <a:gd name="connsiteX160" fmla="*/ 165223 w 3991353"/>
                <a:gd name="connsiteY160" fmla="*/ 693167 h 922489"/>
                <a:gd name="connsiteX161" fmla="*/ 188764 w 3991353"/>
                <a:gd name="connsiteY161" fmla="*/ 842873 h 922489"/>
                <a:gd name="connsiteX162" fmla="*/ 61795 w 3991353"/>
                <a:gd name="connsiteY162" fmla="*/ 766106 h 922489"/>
                <a:gd name="connsiteX163" fmla="*/ 77820 w 3991353"/>
                <a:gd name="connsiteY163" fmla="*/ 800897 h 922489"/>
                <a:gd name="connsiteX164" fmla="*/ 22230 w 3991353"/>
                <a:gd name="connsiteY164" fmla="*/ 603212 h 922489"/>
                <a:gd name="connsiteX165" fmla="*/ 56123 w 3991353"/>
                <a:gd name="connsiteY165" fmla="*/ 682153 h 922489"/>
                <a:gd name="connsiteX166" fmla="*/ 147639 w 3991353"/>
                <a:gd name="connsiteY166" fmla="*/ 543462 h 922489"/>
                <a:gd name="connsiteX167" fmla="*/ 194815 w 3991353"/>
                <a:gd name="connsiteY167" fmla="*/ 428263 h 922489"/>
                <a:gd name="connsiteX168" fmla="*/ 190939 w 3991353"/>
                <a:gd name="connsiteY168" fmla="*/ 403304 h 922489"/>
                <a:gd name="connsiteX169" fmla="*/ 269549 w 3991353"/>
                <a:gd name="connsiteY169" fmla="*/ 547007 h 922489"/>
                <a:gd name="connsiteX170" fmla="*/ 257495 w 3991353"/>
                <a:gd name="connsiteY170" fmla="*/ 599714 h 922489"/>
                <a:gd name="connsiteX171" fmla="*/ 290018 w 3991353"/>
                <a:gd name="connsiteY171" fmla="*/ 649773 h 922489"/>
                <a:gd name="connsiteX172" fmla="*/ 375199 w 3991353"/>
                <a:gd name="connsiteY172" fmla="*/ 649489 h 922489"/>
                <a:gd name="connsiteX173" fmla="*/ 409896 w 3991353"/>
                <a:gd name="connsiteY173" fmla="*/ 576173 h 922489"/>
                <a:gd name="connsiteX174" fmla="*/ 336626 w 3991353"/>
                <a:gd name="connsiteY174" fmla="*/ 442350 h 922489"/>
                <a:gd name="connsiteX175" fmla="*/ 283778 w 3991353"/>
                <a:gd name="connsiteY175" fmla="*/ 237385 h 922489"/>
                <a:gd name="connsiteX176" fmla="*/ 356102 w 3991353"/>
                <a:gd name="connsiteY176" fmla="*/ 118499 h 922489"/>
                <a:gd name="connsiteX177" fmla="*/ 373403 w 3991353"/>
                <a:gd name="connsiteY177" fmla="*/ 313585 h 922489"/>
                <a:gd name="connsiteX178" fmla="*/ 379359 w 3991353"/>
                <a:gd name="connsiteY178" fmla="*/ 310323 h 922489"/>
                <a:gd name="connsiteX179" fmla="*/ 392878 w 3991353"/>
                <a:gd name="connsiteY179" fmla="*/ 279456 h 922489"/>
                <a:gd name="connsiteX180" fmla="*/ 413583 w 3991353"/>
                <a:gd name="connsiteY180" fmla="*/ 301247 h 922489"/>
                <a:gd name="connsiteX181" fmla="*/ 532894 w 3991353"/>
                <a:gd name="connsiteY181" fmla="*/ 302949 h 922489"/>
                <a:gd name="connsiteX182" fmla="*/ 548304 w 3991353"/>
                <a:gd name="connsiteY182" fmla="*/ 47405 h 922489"/>
                <a:gd name="connsiteX183" fmla="*/ 498339 w 3991353"/>
                <a:gd name="connsiteY183" fmla="*/ 6610 h 922489"/>
                <a:gd name="connsiteX184" fmla="*/ 534974 w 3991353"/>
                <a:gd name="connsiteY184" fmla="*/ 9115 h 922489"/>
                <a:gd name="connsiteX185" fmla="*/ 669931 w 3991353"/>
                <a:gd name="connsiteY185" fmla="*/ 170024 h 922489"/>
                <a:gd name="connsiteX186" fmla="*/ 670356 w 3991353"/>
                <a:gd name="connsiteY186" fmla="*/ 233603 h 922489"/>
                <a:gd name="connsiteX187" fmla="*/ 675225 w 3991353"/>
                <a:gd name="connsiteY187" fmla="*/ 292077 h 922489"/>
                <a:gd name="connsiteX188" fmla="*/ 721881 w 3991353"/>
                <a:gd name="connsiteY188" fmla="*/ 335566 h 922489"/>
                <a:gd name="connsiteX189" fmla="*/ 772886 w 3991353"/>
                <a:gd name="connsiteY189" fmla="*/ 293731 h 922489"/>
                <a:gd name="connsiteX190" fmla="*/ 782529 w 3991353"/>
                <a:gd name="connsiteY190" fmla="*/ 267402 h 922489"/>
                <a:gd name="connsiteX191" fmla="*/ 800870 w 3991353"/>
                <a:gd name="connsiteY191" fmla="*/ 297088 h 922489"/>
                <a:gd name="connsiteX192" fmla="*/ 790802 w 3991353"/>
                <a:gd name="connsiteY192" fmla="*/ 391298 h 922489"/>
                <a:gd name="connsiteX193" fmla="*/ 741404 w 3991353"/>
                <a:gd name="connsiteY193" fmla="*/ 482672 h 922489"/>
                <a:gd name="connsiteX194" fmla="*/ 726136 w 3991353"/>
                <a:gd name="connsiteY194" fmla="*/ 511979 h 922489"/>
                <a:gd name="connsiteX195" fmla="*/ 732092 w 3991353"/>
                <a:gd name="connsiteY195" fmla="*/ 589030 h 922489"/>
                <a:gd name="connsiteX196" fmla="*/ 824742 w 3991353"/>
                <a:gd name="connsiteY196" fmla="*/ 614178 h 922489"/>
                <a:gd name="connsiteX197" fmla="*/ 866576 w 3991353"/>
                <a:gd name="connsiteY197" fmla="*/ 481679 h 922489"/>
                <a:gd name="connsiteX198" fmla="*/ 957714 w 3991353"/>
                <a:gd name="connsiteY198" fmla="*/ 252559 h 92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991353" h="922489">
                  <a:moveTo>
                    <a:pt x="957525" y="252937"/>
                  </a:moveTo>
                  <a:cubicBezTo>
                    <a:pt x="910160" y="289761"/>
                    <a:pt x="896404" y="326537"/>
                    <a:pt x="911294" y="367899"/>
                  </a:cubicBezTo>
                  <a:cubicBezTo>
                    <a:pt x="916825" y="383214"/>
                    <a:pt x="926704" y="394938"/>
                    <a:pt x="938522" y="405810"/>
                  </a:cubicBezTo>
                  <a:cubicBezTo>
                    <a:pt x="1023467" y="483901"/>
                    <a:pt x="1028714" y="506023"/>
                    <a:pt x="987636" y="614320"/>
                  </a:cubicBezTo>
                  <a:cubicBezTo>
                    <a:pt x="979695" y="635261"/>
                    <a:pt x="974731" y="656391"/>
                    <a:pt x="976102" y="678844"/>
                  </a:cubicBezTo>
                  <a:cubicBezTo>
                    <a:pt x="978277" y="714392"/>
                    <a:pt x="1000163" y="730842"/>
                    <a:pt x="1041997" y="728195"/>
                  </a:cubicBezTo>
                  <a:cubicBezTo>
                    <a:pt x="1075985" y="726068"/>
                    <a:pt x="1091111" y="709334"/>
                    <a:pt x="1086810" y="673125"/>
                  </a:cubicBezTo>
                  <a:cubicBezTo>
                    <a:pt x="1081515" y="628643"/>
                    <a:pt x="1071730" y="584634"/>
                    <a:pt x="1066909" y="540105"/>
                  </a:cubicBezTo>
                  <a:cubicBezTo>
                    <a:pt x="1062324" y="497893"/>
                    <a:pt x="1069509" y="457807"/>
                    <a:pt x="1101464" y="424671"/>
                  </a:cubicBezTo>
                  <a:cubicBezTo>
                    <a:pt x="1107231" y="432045"/>
                    <a:pt x="1103024" y="435921"/>
                    <a:pt x="1101322" y="439939"/>
                  </a:cubicBezTo>
                  <a:cubicBezTo>
                    <a:pt x="1082981" y="482955"/>
                    <a:pt x="1091584" y="524553"/>
                    <a:pt x="1124815" y="553294"/>
                  </a:cubicBezTo>
                  <a:cubicBezTo>
                    <a:pt x="1162064" y="585485"/>
                    <a:pt x="1209193" y="589739"/>
                    <a:pt x="1249468" y="564544"/>
                  </a:cubicBezTo>
                  <a:cubicBezTo>
                    <a:pt x="1325999" y="516659"/>
                    <a:pt x="1350438" y="412569"/>
                    <a:pt x="1306334" y="325639"/>
                  </a:cubicBezTo>
                  <a:cubicBezTo>
                    <a:pt x="1280193" y="274209"/>
                    <a:pt x="1244741" y="230720"/>
                    <a:pt x="1199786" y="194794"/>
                  </a:cubicBezTo>
                  <a:cubicBezTo>
                    <a:pt x="1193783" y="189973"/>
                    <a:pt x="1188300" y="184489"/>
                    <a:pt x="1182580" y="179289"/>
                  </a:cubicBezTo>
                  <a:cubicBezTo>
                    <a:pt x="1187401" y="171679"/>
                    <a:pt x="1193027" y="175555"/>
                    <a:pt x="1197754" y="176642"/>
                  </a:cubicBezTo>
                  <a:cubicBezTo>
                    <a:pt x="1240392" y="186616"/>
                    <a:pt x="1280241" y="202972"/>
                    <a:pt x="1315599" y="229207"/>
                  </a:cubicBezTo>
                  <a:cubicBezTo>
                    <a:pt x="1381589" y="278179"/>
                    <a:pt x="1397377" y="349180"/>
                    <a:pt x="1401395" y="425333"/>
                  </a:cubicBezTo>
                  <a:cubicBezTo>
                    <a:pt x="1403759" y="470098"/>
                    <a:pt x="1397330" y="515147"/>
                    <a:pt x="1406642" y="559675"/>
                  </a:cubicBezTo>
                  <a:cubicBezTo>
                    <a:pt x="1409431" y="573006"/>
                    <a:pt x="1413827" y="585438"/>
                    <a:pt x="1422525" y="596074"/>
                  </a:cubicBezTo>
                  <a:cubicBezTo>
                    <a:pt x="1451171" y="631148"/>
                    <a:pt x="1501041" y="626800"/>
                    <a:pt x="1523069" y="587281"/>
                  </a:cubicBezTo>
                  <a:cubicBezTo>
                    <a:pt x="1542072" y="553152"/>
                    <a:pt x="1535502" y="510987"/>
                    <a:pt x="1504492" y="484468"/>
                  </a:cubicBezTo>
                  <a:cubicBezTo>
                    <a:pt x="1488137" y="470523"/>
                    <a:pt x="1493904" y="465749"/>
                    <a:pt x="1509645" y="460171"/>
                  </a:cubicBezTo>
                  <a:cubicBezTo>
                    <a:pt x="1539945" y="449440"/>
                    <a:pt x="1570246" y="457618"/>
                    <a:pt x="1591754" y="485035"/>
                  </a:cubicBezTo>
                  <a:cubicBezTo>
                    <a:pt x="1604328" y="501107"/>
                    <a:pt x="1614207" y="519212"/>
                    <a:pt x="1625930" y="535993"/>
                  </a:cubicBezTo>
                  <a:cubicBezTo>
                    <a:pt x="1644460" y="562606"/>
                    <a:pt x="1661005" y="563504"/>
                    <a:pt x="1683506" y="541193"/>
                  </a:cubicBezTo>
                  <a:cubicBezTo>
                    <a:pt x="1717257" y="507772"/>
                    <a:pt x="1715602" y="469105"/>
                    <a:pt x="1698821" y="429870"/>
                  </a:cubicBezTo>
                  <a:cubicBezTo>
                    <a:pt x="1684877" y="397348"/>
                    <a:pt x="1667339" y="366433"/>
                    <a:pt x="1651220" y="334857"/>
                  </a:cubicBezTo>
                  <a:cubicBezTo>
                    <a:pt x="1590525" y="216019"/>
                    <a:pt x="1633824" y="103137"/>
                    <a:pt x="1747983" y="45325"/>
                  </a:cubicBezTo>
                  <a:cubicBezTo>
                    <a:pt x="1751575" y="48539"/>
                    <a:pt x="1748975" y="51186"/>
                    <a:pt x="1746612" y="52935"/>
                  </a:cubicBezTo>
                  <a:cubicBezTo>
                    <a:pt x="1654529" y="122754"/>
                    <a:pt x="1678495" y="284561"/>
                    <a:pt x="1755262" y="351732"/>
                  </a:cubicBezTo>
                  <a:cubicBezTo>
                    <a:pt x="1797759" y="388934"/>
                    <a:pt x="1846542" y="383924"/>
                    <a:pt x="1882609" y="338591"/>
                  </a:cubicBezTo>
                  <a:cubicBezTo>
                    <a:pt x="1900052" y="316658"/>
                    <a:pt x="1911775" y="291935"/>
                    <a:pt x="1914706" y="263573"/>
                  </a:cubicBezTo>
                  <a:cubicBezTo>
                    <a:pt x="1915179" y="259129"/>
                    <a:pt x="1913855" y="253362"/>
                    <a:pt x="1919480" y="251424"/>
                  </a:cubicBezTo>
                  <a:cubicBezTo>
                    <a:pt x="1924869" y="249581"/>
                    <a:pt x="1927894" y="254260"/>
                    <a:pt x="1931345" y="257380"/>
                  </a:cubicBezTo>
                  <a:cubicBezTo>
                    <a:pt x="1982445" y="303564"/>
                    <a:pt x="1994168" y="387705"/>
                    <a:pt x="1957438" y="445942"/>
                  </a:cubicBezTo>
                  <a:cubicBezTo>
                    <a:pt x="1952381" y="453931"/>
                    <a:pt x="1947370" y="462062"/>
                    <a:pt x="1941177" y="469152"/>
                  </a:cubicBezTo>
                  <a:cubicBezTo>
                    <a:pt x="1893576" y="523608"/>
                    <a:pt x="1929265" y="584587"/>
                    <a:pt x="1984808" y="603401"/>
                  </a:cubicBezTo>
                  <a:cubicBezTo>
                    <a:pt x="2028439" y="618196"/>
                    <a:pt x="2068713" y="608269"/>
                    <a:pt x="2099581" y="574896"/>
                  </a:cubicBezTo>
                  <a:cubicBezTo>
                    <a:pt x="2144772" y="526019"/>
                    <a:pt x="2157629" y="468065"/>
                    <a:pt x="2136972" y="403966"/>
                  </a:cubicBezTo>
                  <a:cubicBezTo>
                    <a:pt x="2129787" y="381655"/>
                    <a:pt x="2113289" y="365866"/>
                    <a:pt x="2094712" y="350172"/>
                  </a:cubicBezTo>
                  <a:cubicBezTo>
                    <a:pt x="2139335" y="347620"/>
                    <a:pt x="2189348" y="381229"/>
                    <a:pt x="2209816" y="427885"/>
                  </a:cubicBezTo>
                  <a:cubicBezTo>
                    <a:pt x="2218608" y="447975"/>
                    <a:pt x="2224659" y="469389"/>
                    <a:pt x="2230662" y="490566"/>
                  </a:cubicBezTo>
                  <a:cubicBezTo>
                    <a:pt x="2238935" y="519637"/>
                    <a:pt x="2252359" y="544123"/>
                    <a:pt x="2279965" y="559534"/>
                  </a:cubicBezTo>
                  <a:cubicBezTo>
                    <a:pt x="2312251" y="577544"/>
                    <a:pt x="2346191" y="573998"/>
                    <a:pt x="2369118" y="544974"/>
                  </a:cubicBezTo>
                  <a:cubicBezTo>
                    <a:pt x="2400174" y="505645"/>
                    <a:pt x="2415584" y="462676"/>
                    <a:pt x="2399182" y="410915"/>
                  </a:cubicBezTo>
                  <a:cubicBezTo>
                    <a:pt x="2370158" y="319447"/>
                    <a:pt x="2397622" y="222116"/>
                    <a:pt x="2464935" y="168086"/>
                  </a:cubicBezTo>
                  <a:cubicBezTo>
                    <a:pt x="2474011" y="160807"/>
                    <a:pt x="2482851" y="152676"/>
                    <a:pt x="2496795" y="149745"/>
                  </a:cubicBezTo>
                  <a:cubicBezTo>
                    <a:pt x="2497788" y="161043"/>
                    <a:pt x="2489468" y="166763"/>
                    <a:pt x="2484647" y="173617"/>
                  </a:cubicBezTo>
                  <a:cubicBezTo>
                    <a:pt x="2422250" y="262580"/>
                    <a:pt x="2436100" y="390163"/>
                    <a:pt x="2515703" y="457051"/>
                  </a:cubicBezTo>
                  <a:cubicBezTo>
                    <a:pt x="2580937" y="511885"/>
                    <a:pt x="2670609" y="489053"/>
                    <a:pt x="2703746" y="409733"/>
                  </a:cubicBezTo>
                  <a:cubicBezTo>
                    <a:pt x="2718352" y="374800"/>
                    <a:pt x="2717265" y="341049"/>
                    <a:pt x="2697742" y="305785"/>
                  </a:cubicBezTo>
                  <a:cubicBezTo>
                    <a:pt x="2734613" y="320817"/>
                    <a:pt x="2761227" y="371586"/>
                    <a:pt x="2756878" y="411719"/>
                  </a:cubicBezTo>
                  <a:cubicBezTo>
                    <a:pt x="2753616" y="442019"/>
                    <a:pt x="2742933" y="469767"/>
                    <a:pt x="2730075" y="496900"/>
                  </a:cubicBezTo>
                  <a:cubicBezTo>
                    <a:pt x="2714192" y="530320"/>
                    <a:pt x="2710553" y="564875"/>
                    <a:pt x="2721567" y="600281"/>
                  </a:cubicBezTo>
                  <a:cubicBezTo>
                    <a:pt x="2732344" y="634930"/>
                    <a:pt x="2758060" y="656155"/>
                    <a:pt x="2789022" y="657431"/>
                  </a:cubicBezTo>
                  <a:cubicBezTo>
                    <a:pt x="2824286" y="658849"/>
                    <a:pt x="2855200" y="638995"/>
                    <a:pt x="2869713" y="606379"/>
                  </a:cubicBezTo>
                  <a:cubicBezTo>
                    <a:pt x="2883374" y="575653"/>
                    <a:pt x="2880537" y="544927"/>
                    <a:pt x="2870658" y="514154"/>
                  </a:cubicBezTo>
                  <a:cubicBezTo>
                    <a:pt x="2865364" y="497656"/>
                    <a:pt x="2858698" y="481537"/>
                    <a:pt x="2854302" y="464851"/>
                  </a:cubicBezTo>
                  <a:cubicBezTo>
                    <a:pt x="2840405" y="412239"/>
                    <a:pt x="2868956" y="345256"/>
                    <a:pt x="2915139" y="325214"/>
                  </a:cubicBezTo>
                  <a:cubicBezTo>
                    <a:pt x="2911027" y="340860"/>
                    <a:pt x="2906914" y="354899"/>
                    <a:pt x="2903700" y="369175"/>
                  </a:cubicBezTo>
                  <a:cubicBezTo>
                    <a:pt x="2884603" y="453506"/>
                    <a:pt x="2948796" y="524837"/>
                    <a:pt x="3034781" y="515052"/>
                  </a:cubicBezTo>
                  <a:cubicBezTo>
                    <a:pt x="3084415" y="509380"/>
                    <a:pt x="3123886" y="449204"/>
                    <a:pt x="3113534" y="395930"/>
                  </a:cubicBezTo>
                  <a:cubicBezTo>
                    <a:pt x="3106538" y="359957"/>
                    <a:pt x="3088244" y="330508"/>
                    <a:pt x="3065271" y="302666"/>
                  </a:cubicBezTo>
                  <a:cubicBezTo>
                    <a:pt x="2993372" y="215688"/>
                    <a:pt x="3003819" y="83377"/>
                    <a:pt x="3087913" y="7745"/>
                  </a:cubicBezTo>
                  <a:cubicBezTo>
                    <a:pt x="3091837" y="4247"/>
                    <a:pt x="3095004" y="-1048"/>
                    <a:pt x="3102804" y="181"/>
                  </a:cubicBezTo>
                  <a:cubicBezTo>
                    <a:pt x="3104600" y="10061"/>
                    <a:pt x="3098171" y="17813"/>
                    <a:pt x="3095051" y="26180"/>
                  </a:cubicBezTo>
                  <a:cubicBezTo>
                    <a:pt x="3075623" y="78650"/>
                    <a:pt x="3080066" y="128190"/>
                    <a:pt x="3112447" y="174468"/>
                  </a:cubicBezTo>
                  <a:cubicBezTo>
                    <a:pt x="3133813" y="205005"/>
                    <a:pt x="3159434" y="231807"/>
                    <a:pt x="3188127" y="255348"/>
                  </a:cubicBezTo>
                  <a:cubicBezTo>
                    <a:pt x="3243481" y="300822"/>
                    <a:pt x="3263760" y="358256"/>
                    <a:pt x="3248160" y="427885"/>
                  </a:cubicBezTo>
                  <a:cubicBezTo>
                    <a:pt x="3240266" y="463196"/>
                    <a:pt x="3229394" y="497845"/>
                    <a:pt x="3221736" y="533204"/>
                  </a:cubicBezTo>
                  <a:cubicBezTo>
                    <a:pt x="3212707" y="574849"/>
                    <a:pt x="3230434" y="602124"/>
                    <a:pt x="3271417" y="613280"/>
                  </a:cubicBezTo>
                  <a:cubicBezTo>
                    <a:pt x="3309470" y="623632"/>
                    <a:pt x="3342701" y="607040"/>
                    <a:pt x="3357261" y="571162"/>
                  </a:cubicBezTo>
                  <a:cubicBezTo>
                    <a:pt x="3369267" y="541571"/>
                    <a:pt x="3365911" y="512547"/>
                    <a:pt x="3355512" y="483664"/>
                  </a:cubicBezTo>
                  <a:cubicBezTo>
                    <a:pt x="3352865" y="476290"/>
                    <a:pt x="3347996" y="469720"/>
                    <a:pt x="3345349" y="462393"/>
                  </a:cubicBezTo>
                  <a:cubicBezTo>
                    <a:pt x="3341993" y="453128"/>
                    <a:pt x="3327811" y="443437"/>
                    <a:pt x="3334807" y="436252"/>
                  </a:cubicBezTo>
                  <a:cubicBezTo>
                    <a:pt x="3343694" y="427129"/>
                    <a:pt x="3356788" y="437576"/>
                    <a:pt x="3367140" y="442303"/>
                  </a:cubicBezTo>
                  <a:cubicBezTo>
                    <a:pt x="3459412" y="484232"/>
                    <a:pt x="3492077" y="607182"/>
                    <a:pt x="3436628" y="702007"/>
                  </a:cubicBezTo>
                  <a:cubicBezTo>
                    <a:pt x="3425850" y="720442"/>
                    <a:pt x="3412000" y="736325"/>
                    <a:pt x="3395361" y="752634"/>
                  </a:cubicBezTo>
                  <a:cubicBezTo>
                    <a:pt x="3502428" y="736467"/>
                    <a:pt x="3551826" y="636065"/>
                    <a:pt x="3510795" y="523135"/>
                  </a:cubicBezTo>
                  <a:cubicBezTo>
                    <a:pt x="3580047" y="523939"/>
                    <a:pt x="3630863" y="637672"/>
                    <a:pt x="3608078" y="740958"/>
                  </a:cubicBezTo>
                  <a:cubicBezTo>
                    <a:pt x="3633179" y="732686"/>
                    <a:pt x="3658043" y="696854"/>
                    <a:pt x="3663810" y="658282"/>
                  </a:cubicBezTo>
                  <a:cubicBezTo>
                    <a:pt x="3675391" y="580853"/>
                    <a:pt x="3650858" y="517746"/>
                    <a:pt x="3588934" y="468774"/>
                  </a:cubicBezTo>
                  <a:cubicBezTo>
                    <a:pt x="3524078" y="417533"/>
                    <a:pt x="3501058" y="326963"/>
                    <a:pt x="3533296" y="256151"/>
                  </a:cubicBezTo>
                  <a:cubicBezTo>
                    <a:pt x="3549983" y="219469"/>
                    <a:pt x="3592006" y="184111"/>
                    <a:pt x="3622638" y="180944"/>
                  </a:cubicBezTo>
                  <a:cubicBezTo>
                    <a:pt x="3573145" y="233178"/>
                    <a:pt x="3574800" y="279692"/>
                    <a:pt x="3626939" y="333439"/>
                  </a:cubicBezTo>
                  <a:cubicBezTo>
                    <a:pt x="3648116" y="355278"/>
                    <a:pt x="3673075" y="371633"/>
                    <a:pt x="3699499" y="385673"/>
                  </a:cubicBezTo>
                  <a:cubicBezTo>
                    <a:pt x="3745588" y="410206"/>
                    <a:pt x="3777638" y="443579"/>
                    <a:pt x="3778583" y="499405"/>
                  </a:cubicBezTo>
                  <a:cubicBezTo>
                    <a:pt x="3778819" y="513539"/>
                    <a:pt x="3782317" y="527437"/>
                    <a:pt x="3788888" y="540342"/>
                  </a:cubicBezTo>
                  <a:cubicBezTo>
                    <a:pt x="3803258" y="568420"/>
                    <a:pt x="3826846" y="584114"/>
                    <a:pt x="3851900" y="581798"/>
                  </a:cubicBezTo>
                  <a:cubicBezTo>
                    <a:pt x="3877189" y="579434"/>
                    <a:pt x="3901959" y="557595"/>
                    <a:pt x="3910751" y="530179"/>
                  </a:cubicBezTo>
                  <a:cubicBezTo>
                    <a:pt x="3915384" y="515714"/>
                    <a:pt x="3916282" y="500918"/>
                    <a:pt x="3915904" y="485839"/>
                  </a:cubicBezTo>
                  <a:cubicBezTo>
                    <a:pt x="3915526" y="470949"/>
                    <a:pt x="3910231" y="457004"/>
                    <a:pt x="3909050" y="441830"/>
                  </a:cubicBezTo>
                  <a:cubicBezTo>
                    <a:pt x="3959015" y="489100"/>
                    <a:pt x="3998344" y="542847"/>
                    <a:pt x="3990308" y="615076"/>
                  </a:cubicBezTo>
                  <a:cubicBezTo>
                    <a:pt x="3981279" y="695956"/>
                    <a:pt x="3925594" y="743936"/>
                    <a:pt x="3854972" y="787614"/>
                  </a:cubicBezTo>
                  <a:cubicBezTo>
                    <a:pt x="3861826" y="755943"/>
                    <a:pt x="3867499" y="730842"/>
                    <a:pt x="3861212" y="701109"/>
                  </a:cubicBezTo>
                  <a:cubicBezTo>
                    <a:pt x="3854689" y="709428"/>
                    <a:pt x="3850056" y="715904"/>
                    <a:pt x="3844856" y="721861"/>
                  </a:cubicBezTo>
                  <a:cubicBezTo>
                    <a:pt x="3824246" y="745307"/>
                    <a:pt x="3789361" y="754855"/>
                    <a:pt x="3758493" y="740958"/>
                  </a:cubicBezTo>
                  <a:cubicBezTo>
                    <a:pt x="3739159" y="732260"/>
                    <a:pt x="3735661" y="738925"/>
                    <a:pt x="3729800" y="755234"/>
                  </a:cubicBezTo>
                  <a:cubicBezTo>
                    <a:pt x="3706590" y="819900"/>
                    <a:pt x="3630957" y="873599"/>
                    <a:pt x="3562273" y="875584"/>
                  </a:cubicBezTo>
                  <a:cubicBezTo>
                    <a:pt x="3554473" y="875821"/>
                    <a:pt x="3546627" y="874355"/>
                    <a:pt x="3538827" y="873457"/>
                  </a:cubicBezTo>
                  <a:cubicBezTo>
                    <a:pt x="3522424" y="871519"/>
                    <a:pt x="3516894" y="865421"/>
                    <a:pt x="3525827" y="848546"/>
                  </a:cubicBezTo>
                  <a:cubicBezTo>
                    <a:pt x="3539961" y="821932"/>
                    <a:pt x="3537645" y="794043"/>
                    <a:pt x="3527057" y="765302"/>
                  </a:cubicBezTo>
                  <a:cubicBezTo>
                    <a:pt x="3467165" y="872559"/>
                    <a:pt x="3370355" y="886409"/>
                    <a:pt x="3262672" y="872890"/>
                  </a:cubicBezTo>
                  <a:cubicBezTo>
                    <a:pt x="3254542" y="871850"/>
                    <a:pt x="3243102" y="872512"/>
                    <a:pt x="3240645" y="862963"/>
                  </a:cubicBezTo>
                  <a:cubicBezTo>
                    <a:pt x="3238801" y="855731"/>
                    <a:pt x="3249437" y="853084"/>
                    <a:pt x="3254164" y="848167"/>
                  </a:cubicBezTo>
                  <a:cubicBezTo>
                    <a:pt x="3275294" y="826234"/>
                    <a:pt x="3286591" y="800755"/>
                    <a:pt x="3285835" y="767429"/>
                  </a:cubicBezTo>
                  <a:cubicBezTo>
                    <a:pt x="3268392" y="772818"/>
                    <a:pt x="3254400" y="781705"/>
                    <a:pt x="3237572" y="782320"/>
                  </a:cubicBezTo>
                  <a:cubicBezTo>
                    <a:pt x="3183967" y="784352"/>
                    <a:pt x="3145536" y="759961"/>
                    <a:pt x="3118592" y="715526"/>
                  </a:cubicBezTo>
                  <a:cubicBezTo>
                    <a:pt x="3111596" y="704040"/>
                    <a:pt x="3108901" y="696713"/>
                    <a:pt x="3094200" y="710043"/>
                  </a:cubicBezTo>
                  <a:cubicBezTo>
                    <a:pt x="3066878" y="734765"/>
                    <a:pt x="3024193" y="731929"/>
                    <a:pt x="2995074" y="704938"/>
                  </a:cubicBezTo>
                  <a:cubicBezTo>
                    <a:pt x="2983445" y="694160"/>
                    <a:pt x="2977726" y="694775"/>
                    <a:pt x="2966948" y="705741"/>
                  </a:cubicBezTo>
                  <a:cubicBezTo>
                    <a:pt x="2859171" y="815362"/>
                    <a:pt x="2679732" y="777403"/>
                    <a:pt x="2624757" y="633654"/>
                  </a:cubicBezTo>
                  <a:cubicBezTo>
                    <a:pt x="2621259" y="624578"/>
                    <a:pt x="2620219" y="618196"/>
                    <a:pt x="2607266" y="624058"/>
                  </a:cubicBezTo>
                  <a:cubicBezTo>
                    <a:pt x="2543499" y="653176"/>
                    <a:pt x="2496464" y="633512"/>
                    <a:pt x="2470182" y="568184"/>
                  </a:cubicBezTo>
                  <a:cubicBezTo>
                    <a:pt x="2469095" y="565490"/>
                    <a:pt x="2467582" y="563032"/>
                    <a:pt x="2465408" y="558777"/>
                  </a:cubicBezTo>
                  <a:cubicBezTo>
                    <a:pt x="2445979" y="580947"/>
                    <a:pt x="2448532" y="603022"/>
                    <a:pt x="2459215" y="625665"/>
                  </a:cubicBezTo>
                  <a:cubicBezTo>
                    <a:pt x="2468717" y="645850"/>
                    <a:pt x="2476422" y="666270"/>
                    <a:pt x="2473207" y="689244"/>
                  </a:cubicBezTo>
                  <a:cubicBezTo>
                    <a:pt x="2466448" y="737129"/>
                    <a:pt x="2436194" y="775087"/>
                    <a:pt x="2396582" y="785014"/>
                  </a:cubicBezTo>
                  <a:cubicBezTo>
                    <a:pt x="2352289" y="796123"/>
                    <a:pt x="2308564" y="779105"/>
                    <a:pt x="2278405" y="738878"/>
                  </a:cubicBezTo>
                  <a:cubicBezTo>
                    <a:pt x="2273395" y="732213"/>
                    <a:pt x="2268668" y="725311"/>
                    <a:pt x="2261246" y="714959"/>
                  </a:cubicBezTo>
                  <a:cubicBezTo>
                    <a:pt x="2255148" y="732307"/>
                    <a:pt x="2249145" y="744881"/>
                    <a:pt x="2240683" y="756084"/>
                  </a:cubicBezTo>
                  <a:cubicBezTo>
                    <a:pt x="2209438" y="797399"/>
                    <a:pt x="2155691" y="803922"/>
                    <a:pt x="2115700" y="771069"/>
                  </a:cubicBezTo>
                  <a:cubicBezTo>
                    <a:pt x="2107192" y="764073"/>
                    <a:pt x="2098967" y="756699"/>
                    <a:pt x="2090174" y="750034"/>
                  </a:cubicBezTo>
                  <a:cubicBezTo>
                    <a:pt x="2043045" y="714297"/>
                    <a:pt x="1992702" y="715526"/>
                    <a:pt x="1947843" y="754005"/>
                  </a:cubicBezTo>
                  <a:cubicBezTo>
                    <a:pt x="1935930" y="764215"/>
                    <a:pt x="1925862" y="776600"/>
                    <a:pt x="1914280" y="787188"/>
                  </a:cubicBezTo>
                  <a:cubicBezTo>
                    <a:pt x="1881617" y="817111"/>
                    <a:pt x="1827775" y="811438"/>
                    <a:pt x="1801493" y="775702"/>
                  </a:cubicBezTo>
                  <a:cubicBezTo>
                    <a:pt x="1783672" y="751452"/>
                    <a:pt x="1784476" y="724082"/>
                    <a:pt x="1805936" y="697469"/>
                  </a:cubicBezTo>
                  <a:cubicBezTo>
                    <a:pt x="1830233" y="667358"/>
                    <a:pt x="1848291" y="634883"/>
                    <a:pt x="1850985" y="595506"/>
                  </a:cubicBezTo>
                  <a:cubicBezTo>
                    <a:pt x="1852923" y="567570"/>
                    <a:pt x="1844604" y="551639"/>
                    <a:pt x="1822339" y="539727"/>
                  </a:cubicBezTo>
                  <a:cubicBezTo>
                    <a:pt x="1819172" y="541807"/>
                    <a:pt x="1819267" y="544927"/>
                    <a:pt x="1820117" y="547952"/>
                  </a:cubicBezTo>
                  <a:cubicBezTo>
                    <a:pt x="1835670" y="602408"/>
                    <a:pt x="1816289" y="644857"/>
                    <a:pt x="1775305" y="680310"/>
                  </a:cubicBezTo>
                  <a:cubicBezTo>
                    <a:pt x="1751953" y="700494"/>
                    <a:pt x="1725860" y="716708"/>
                    <a:pt x="1700287" y="733678"/>
                  </a:cubicBezTo>
                  <a:cubicBezTo>
                    <a:pt x="1681189" y="746347"/>
                    <a:pt x="1663321" y="760481"/>
                    <a:pt x="1647816" y="777498"/>
                  </a:cubicBezTo>
                  <a:cubicBezTo>
                    <a:pt x="1636661" y="789788"/>
                    <a:pt x="1631035" y="803970"/>
                    <a:pt x="1631508" y="820467"/>
                  </a:cubicBezTo>
                  <a:cubicBezTo>
                    <a:pt x="1632264" y="847506"/>
                    <a:pt x="1630043" y="849160"/>
                    <a:pt x="1605415" y="839328"/>
                  </a:cubicBezTo>
                  <a:cubicBezTo>
                    <a:pt x="1561548" y="821885"/>
                    <a:pt x="1543821" y="787094"/>
                    <a:pt x="1554646" y="740958"/>
                  </a:cubicBezTo>
                  <a:cubicBezTo>
                    <a:pt x="1557908" y="727013"/>
                    <a:pt x="1563864" y="714297"/>
                    <a:pt x="1570813" y="701203"/>
                  </a:cubicBezTo>
                  <a:cubicBezTo>
                    <a:pt x="1545239" y="703236"/>
                    <a:pt x="1518437" y="721246"/>
                    <a:pt x="1497827" y="750979"/>
                  </a:cubicBezTo>
                  <a:cubicBezTo>
                    <a:pt x="1487097" y="766484"/>
                    <a:pt x="1477170" y="782650"/>
                    <a:pt x="1468047" y="799195"/>
                  </a:cubicBezTo>
                  <a:cubicBezTo>
                    <a:pt x="1440677" y="848735"/>
                    <a:pt x="1396101" y="873174"/>
                    <a:pt x="1346136" y="865327"/>
                  </a:cubicBezTo>
                  <a:cubicBezTo>
                    <a:pt x="1287899" y="856156"/>
                    <a:pt x="1245781" y="816496"/>
                    <a:pt x="1234719" y="761001"/>
                  </a:cubicBezTo>
                  <a:cubicBezTo>
                    <a:pt x="1230512" y="739823"/>
                    <a:pt x="1230370" y="718883"/>
                    <a:pt x="1234105" y="697658"/>
                  </a:cubicBezTo>
                  <a:cubicBezTo>
                    <a:pt x="1235097" y="692033"/>
                    <a:pt x="1239446" y="684375"/>
                    <a:pt x="1232498" y="680357"/>
                  </a:cubicBezTo>
                  <a:cubicBezTo>
                    <a:pt x="1226400" y="676859"/>
                    <a:pt x="1220585" y="682579"/>
                    <a:pt x="1215196" y="685320"/>
                  </a:cubicBezTo>
                  <a:cubicBezTo>
                    <a:pt x="1197706" y="694160"/>
                    <a:pt x="1185700" y="708341"/>
                    <a:pt x="1176198" y="725264"/>
                  </a:cubicBezTo>
                  <a:cubicBezTo>
                    <a:pt x="1160977" y="752397"/>
                    <a:pt x="1154076" y="782509"/>
                    <a:pt x="1144811" y="811675"/>
                  </a:cubicBezTo>
                  <a:cubicBezTo>
                    <a:pt x="1113943" y="908532"/>
                    <a:pt x="1048993" y="935665"/>
                    <a:pt x="953034" y="916946"/>
                  </a:cubicBezTo>
                  <a:cubicBezTo>
                    <a:pt x="854381" y="897707"/>
                    <a:pt x="804368" y="787567"/>
                    <a:pt x="851213" y="697091"/>
                  </a:cubicBezTo>
                  <a:cubicBezTo>
                    <a:pt x="854711" y="690378"/>
                    <a:pt x="861755" y="685084"/>
                    <a:pt x="860762" y="674826"/>
                  </a:cubicBezTo>
                  <a:cubicBezTo>
                    <a:pt x="829611" y="669532"/>
                    <a:pt x="810372" y="686549"/>
                    <a:pt x="795198" y="709948"/>
                  </a:cubicBezTo>
                  <a:cubicBezTo>
                    <a:pt x="776242" y="739209"/>
                    <a:pt x="765370" y="772393"/>
                    <a:pt x="751284" y="804017"/>
                  </a:cubicBezTo>
                  <a:cubicBezTo>
                    <a:pt x="734361" y="841975"/>
                    <a:pt x="710300" y="871661"/>
                    <a:pt x="663833" y="872039"/>
                  </a:cubicBezTo>
                  <a:cubicBezTo>
                    <a:pt x="608290" y="872559"/>
                    <a:pt x="564518" y="820278"/>
                    <a:pt x="574634" y="765586"/>
                  </a:cubicBezTo>
                  <a:cubicBezTo>
                    <a:pt x="577942" y="747576"/>
                    <a:pt x="585317" y="730984"/>
                    <a:pt x="592502" y="714392"/>
                  </a:cubicBezTo>
                  <a:cubicBezTo>
                    <a:pt x="608857" y="676670"/>
                    <a:pt x="614814" y="637341"/>
                    <a:pt x="610748" y="596594"/>
                  </a:cubicBezTo>
                  <a:cubicBezTo>
                    <a:pt x="606683" y="555894"/>
                    <a:pt x="587349" y="524175"/>
                    <a:pt x="553598" y="500871"/>
                  </a:cubicBezTo>
                  <a:cubicBezTo>
                    <a:pt x="547311" y="506685"/>
                    <a:pt x="551471" y="512074"/>
                    <a:pt x="552464" y="516706"/>
                  </a:cubicBezTo>
                  <a:cubicBezTo>
                    <a:pt x="575815" y="625192"/>
                    <a:pt x="543860" y="717039"/>
                    <a:pt x="468558" y="795697"/>
                  </a:cubicBezTo>
                  <a:cubicBezTo>
                    <a:pt x="385551" y="882391"/>
                    <a:pt x="221192" y="840415"/>
                    <a:pt x="177372" y="736278"/>
                  </a:cubicBezTo>
                  <a:cubicBezTo>
                    <a:pt x="171652" y="722711"/>
                    <a:pt x="169241" y="707774"/>
                    <a:pt x="165223" y="693167"/>
                  </a:cubicBezTo>
                  <a:cubicBezTo>
                    <a:pt x="134119" y="726304"/>
                    <a:pt x="140028" y="766579"/>
                    <a:pt x="188764" y="842873"/>
                  </a:cubicBezTo>
                  <a:cubicBezTo>
                    <a:pt x="135443" y="831954"/>
                    <a:pt x="95547" y="806238"/>
                    <a:pt x="61795" y="766106"/>
                  </a:cubicBezTo>
                  <a:cubicBezTo>
                    <a:pt x="60046" y="782367"/>
                    <a:pt x="74180" y="788890"/>
                    <a:pt x="77820" y="800897"/>
                  </a:cubicBezTo>
                  <a:cubicBezTo>
                    <a:pt x="10365" y="782745"/>
                    <a:pt x="-26364" y="656722"/>
                    <a:pt x="22230" y="603212"/>
                  </a:cubicBezTo>
                  <a:cubicBezTo>
                    <a:pt x="27619" y="631763"/>
                    <a:pt x="33244" y="658660"/>
                    <a:pt x="56123" y="682153"/>
                  </a:cubicBezTo>
                  <a:cubicBezTo>
                    <a:pt x="59101" y="615785"/>
                    <a:pt x="108641" y="583027"/>
                    <a:pt x="147639" y="543462"/>
                  </a:cubicBezTo>
                  <a:cubicBezTo>
                    <a:pt x="179499" y="511129"/>
                    <a:pt x="202142" y="476337"/>
                    <a:pt x="194815" y="428263"/>
                  </a:cubicBezTo>
                  <a:cubicBezTo>
                    <a:pt x="193538" y="420038"/>
                    <a:pt x="187393" y="412333"/>
                    <a:pt x="190939" y="403304"/>
                  </a:cubicBezTo>
                  <a:cubicBezTo>
                    <a:pt x="247521" y="416682"/>
                    <a:pt x="284676" y="484988"/>
                    <a:pt x="269549" y="547007"/>
                  </a:cubicBezTo>
                  <a:cubicBezTo>
                    <a:pt x="265295" y="564497"/>
                    <a:pt x="257354" y="580994"/>
                    <a:pt x="257495" y="599714"/>
                  </a:cubicBezTo>
                  <a:cubicBezTo>
                    <a:pt x="257685" y="623774"/>
                    <a:pt x="268273" y="640697"/>
                    <a:pt x="290018" y="649773"/>
                  </a:cubicBezTo>
                  <a:cubicBezTo>
                    <a:pt x="318191" y="661543"/>
                    <a:pt x="347215" y="661165"/>
                    <a:pt x="375199" y="649489"/>
                  </a:cubicBezTo>
                  <a:cubicBezTo>
                    <a:pt x="402143" y="638286"/>
                    <a:pt x="414765" y="609546"/>
                    <a:pt x="409896" y="576173"/>
                  </a:cubicBezTo>
                  <a:cubicBezTo>
                    <a:pt x="402096" y="522426"/>
                    <a:pt x="377894" y="476999"/>
                    <a:pt x="336626" y="442350"/>
                  </a:cubicBezTo>
                  <a:cubicBezTo>
                    <a:pt x="269549" y="386098"/>
                    <a:pt x="259103" y="316374"/>
                    <a:pt x="283778" y="237385"/>
                  </a:cubicBezTo>
                  <a:cubicBezTo>
                    <a:pt x="297865" y="192194"/>
                    <a:pt x="319798" y="151447"/>
                    <a:pt x="356102" y="118499"/>
                  </a:cubicBezTo>
                  <a:cubicBezTo>
                    <a:pt x="329441" y="187420"/>
                    <a:pt x="331994" y="252701"/>
                    <a:pt x="373403" y="313585"/>
                  </a:cubicBezTo>
                  <a:cubicBezTo>
                    <a:pt x="378035" y="314861"/>
                    <a:pt x="378697" y="312592"/>
                    <a:pt x="379359" y="310323"/>
                  </a:cubicBezTo>
                  <a:cubicBezTo>
                    <a:pt x="382573" y="299167"/>
                    <a:pt x="381250" y="282670"/>
                    <a:pt x="392878" y="279456"/>
                  </a:cubicBezTo>
                  <a:cubicBezTo>
                    <a:pt x="405027" y="276099"/>
                    <a:pt x="406350" y="293826"/>
                    <a:pt x="413583" y="301247"/>
                  </a:cubicBezTo>
                  <a:cubicBezTo>
                    <a:pt x="448847" y="337646"/>
                    <a:pt x="498197" y="338827"/>
                    <a:pt x="532894" y="302949"/>
                  </a:cubicBezTo>
                  <a:cubicBezTo>
                    <a:pt x="591556" y="242206"/>
                    <a:pt x="598931" y="115096"/>
                    <a:pt x="548304" y="47405"/>
                  </a:cubicBezTo>
                  <a:cubicBezTo>
                    <a:pt x="535777" y="30671"/>
                    <a:pt x="519374" y="19137"/>
                    <a:pt x="498339" y="6610"/>
                  </a:cubicBezTo>
                  <a:cubicBezTo>
                    <a:pt x="513702" y="1079"/>
                    <a:pt x="524479" y="6468"/>
                    <a:pt x="534974" y="9115"/>
                  </a:cubicBezTo>
                  <a:cubicBezTo>
                    <a:pt x="618217" y="30198"/>
                    <a:pt x="663266" y="84417"/>
                    <a:pt x="669931" y="170024"/>
                  </a:cubicBezTo>
                  <a:cubicBezTo>
                    <a:pt x="671585" y="191249"/>
                    <a:pt x="673051" y="212237"/>
                    <a:pt x="670356" y="233603"/>
                  </a:cubicBezTo>
                  <a:cubicBezTo>
                    <a:pt x="667898" y="253220"/>
                    <a:pt x="669364" y="272885"/>
                    <a:pt x="675225" y="292077"/>
                  </a:cubicBezTo>
                  <a:cubicBezTo>
                    <a:pt x="683592" y="319352"/>
                    <a:pt x="700090" y="334857"/>
                    <a:pt x="721881" y="335566"/>
                  </a:cubicBezTo>
                  <a:cubicBezTo>
                    <a:pt x="744618" y="336322"/>
                    <a:pt x="762959" y="320439"/>
                    <a:pt x="772886" y="293731"/>
                  </a:cubicBezTo>
                  <a:cubicBezTo>
                    <a:pt x="776290" y="284561"/>
                    <a:pt x="772508" y="267024"/>
                    <a:pt x="782529" y="267402"/>
                  </a:cubicBezTo>
                  <a:cubicBezTo>
                    <a:pt x="795812" y="267969"/>
                    <a:pt x="797230" y="285648"/>
                    <a:pt x="800870" y="297088"/>
                  </a:cubicBezTo>
                  <a:cubicBezTo>
                    <a:pt x="811175" y="329751"/>
                    <a:pt x="803612" y="360903"/>
                    <a:pt x="790802" y="391298"/>
                  </a:cubicBezTo>
                  <a:cubicBezTo>
                    <a:pt x="777282" y="423347"/>
                    <a:pt x="758185" y="452419"/>
                    <a:pt x="741404" y="482672"/>
                  </a:cubicBezTo>
                  <a:cubicBezTo>
                    <a:pt x="736062" y="492315"/>
                    <a:pt x="730674" y="501958"/>
                    <a:pt x="726136" y="511979"/>
                  </a:cubicBezTo>
                  <a:cubicBezTo>
                    <a:pt x="714082" y="538640"/>
                    <a:pt x="709922" y="565159"/>
                    <a:pt x="732092" y="589030"/>
                  </a:cubicBezTo>
                  <a:cubicBezTo>
                    <a:pt x="757334" y="616258"/>
                    <a:pt x="793449" y="624956"/>
                    <a:pt x="824742" y="614178"/>
                  </a:cubicBezTo>
                  <a:cubicBezTo>
                    <a:pt x="868136" y="599241"/>
                    <a:pt x="904109" y="535331"/>
                    <a:pt x="866576" y="481679"/>
                  </a:cubicBezTo>
                  <a:cubicBezTo>
                    <a:pt x="804557" y="392999"/>
                    <a:pt x="861991" y="277187"/>
                    <a:pt x="957714" y="252559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33686D29-41EC-491E-AC56-F507AA290F91}"/>
                </a:ext>
              </a:extLst>
            </p:cNvPr>
            <p:cNvSpPr/>
            <p:nvPr/>
          </p:nvSpPr>
          <p:spPr>
            <a:xfrm>
              <a:off x="3593313" y="4922049"/>
              <a:ext cx="223321" cy="479306"/>
            </a:xfrm>
            <a:custGeom>
              <a:avLst/>
              <a:gdLst>
                <a:gd name="connsiteX0" fmla="*/ 223322 w 223321"/>
                <a:gd name="connsiteY0" fmla="*/ 478803 h 479306"/>
                <a:gd name="connsiteX1" fmla="*/ 221194 w 223321"/>
                <a:gd name="connsiteY1" fmla="*/ 479229 h 479306"/>
                <a:gd name="connsiteX2" fmla="*/ 56977 w 223321"/>
                <a:gd name="connsiteY2" fmla="*/ 331508 h 479306"/>
                <a:gd name="connsiteX3" fmla="*/ 4742 w 223321"/>
                <a:gd name="connsiteY3" fmla="*/ 148808 h 479306"/>
                <a:gd name="connsiteX4" fmla="*/ 80943 w 223321"/>
                <a:gd name="connsiteY4" fmla="*/ 0 h 479306"/>
                <a:gd name="connsiteX5" fmla="*/ 84393 w 223321"/>
                <a:gd name="connsiteY5" fmla="*/ 15694 h 479306"/>
                <a:gd name="connsiteX6" fmla="*/ 150147 w 223321"/>
                <a:gd name="connsiteY6" fmla="*/ 306786 h 479306"/>
                <a:gd name="connsiteX7" fmla="*/ 223322 w 223321"/>
                <a:gd name="connsiteY7" fmla="*/ 478803 h 47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21" h="479306">
                  <a:moveTo>
                    <a:pt x="223322" y="478803"/>
                  </a:moveTo>
                  <a:cubicBezTo>
                    <a:pt x="222612" y="478945"/>
                    <a:pt x="221431" y="479512"/>
                    <a:pt x="221194" y="479229"/>
                  </a:cubicBezTo>
                  <a:cubicBezTo>
                    <a:pt x="173498" y="422079"/>
                    <a:pt x="108549" y="384120"/>
                    <a:pt x="56977" y="331508"/>
                  </a:cubicBezTo>
                  <a:cubicBezTo>
                    <a:pt x="7106" y="280645"/>
                    <a:pt x="-9108" y="218059"/>
                    <a:pt x="4742" y="148808"/>
                  </a:cubicBezTo>
                  <a:cubicBezTo>
                    <a:pt x="16040" y="92319"/>
                    <a:pt x="43221" y="43347"/>
                    <a:pt x="80943" y="0"/>
                  </a:cubicBezTo>
                  <a:cubicBezTo>
                    <a:pt x="89971" y="5436"/>
                    <a:pt x="85386" y="11061"/>
                    <a:pt x="84393" y="15694"/>
                  </a:cubicBezTo>
                  <a:cubicBezTo>
                    <a:pt x="61231" y="122951"/>
                    <a:pt x="83448" y="220233"/>
                    <a:pt x="150147" y="306786"/>
                  </a:cubicBezTo>
                  <a:cubicBezTo>
                    <a:pt x="194534" y="364361"/>
                    <a:pt x="219209" y="419242"/>
                    <a:pt x="223322" y="47880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5E1181C-91B1-4E70-B078-0CEE0CBC231E}"/>
                </a:ext>
              </a:extLst>
            </p:cNvPr>
            <p:cNvSpPr/>
            <p:nvPr/>
          </p:nvSpPr>
          <p:spPr>
            <a:xfrm>
              <a:off x="5488215" y="4970691"/>
              <a:ext cx="150225" cy="414973"/>
            </a:xfrm>
            <a:custGeom>
              <a:avLst/>
              <a:gdLst>
                <a:gd name="connsiteX0" fmla="*/ 150226 w 150225"/>
                <a:gd name="connsiteY0" fmla="*/ 414941 h 414973"/>
                <a:gd name="connsiteX1" fmla="*/ 139637 w 150225"/>
                <a:gd name="connsiteY1" fmla="*/ 408039 h 414973"/>
                <a:gd name="connsiteX2" fmla="*/ 39660 w 150225"/>
                <a:gd name="connsiteY2" fmla="*/ 265755 h 414973"/>
                <a:gd name="connsiteX3" fmla="*/ 59797 w 150225"/>
                <a:gd name="connsiteY3" fmla="*/ 0 h 414973"/>
                <a:gd name="connsiteX4" fmla="*/ 60412 w 150225"/>
                <a:gd name="connsiteY4" fmla="*/ 10447 h 414973"/>
                <a:gd name="connsiteX5" fmla="*/ 75869 w 150225"/>
                <a:gd name="connsiteY5" fmla="*/ 183930 h 414973"/>
                <a:gd name="connsiteX6" fmla="*/ 114300 w 150225"/>
                <a:gd name="connsiteY6" fmla="*/ 256915 h 414973"/>
                <a:gd name="connsiteX7" fmla="*/ 150226 w 150225"/>
                <a:gd name="connsiteY7" fmla="*/ 414893 h 4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25" h="414973">
                  <a:moveTo>
                    <a:pt x="150226" y="414941"/>
                  </a:moveTo>
                  <a:cubicBezTo>
                    <a:pt x="142946" y="415366"/>
                    <a:pt x="141197" y="411537"/>
                    <a:pt x="139637" y="408039"/>
                  </a:cubicBezTo>
                  <a:cubicBezTo>
                    <a:pt x="115671" y="354056"/>
                    <a:pt x="76720" y="310567"/>
                    <a:pt x="39660" y="265755"/>
                  </a:cubicBezTo>
                  <a:cubicBezTo>
                    <a:pt x="-20846" y="192627"/>
                    <a:pt x="-10541" y="55496"/>
                    <a:pt x="59797" y="0"/>
                  </a:cubicBezTo>
                  <a:cubicBezTo>
                    <a:pt x="63863" y="3262"/>
                    <a:pt x="61688" y="6949"/>
                    <a:pt x="60412" y="10447"/>
                  </a:cubicBezTo>
                  <a:cubicBezTo>
                    <a:pt x="37817" y="70717"/>
                    <a:pt x="50012" y="128150"/>
                    <a:pt x="75869" y="183930"/>
                  </a:cubicBezTo>
                  <a:cubicBezTo>
                    <a:pt x="87403" y="208841"/>
                    <a:pt x="101963" y="232335"/>
                    <a:pt x="114300" y="256915"/>
                  </a:cubicBezTo>
                  <a:cubicBezTo>
                    <a:pt x="139259" y="306597"/>
                    <a:pt x="147721" y="359965"/>
                    <a:pt x="150226" y="4148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6CAEF938-6C6D-4FA0-95DE-6989E2829E7A}"/>
                </a:ext>
              </a:extLst>
            </p:cNvPr>
            <p:cNvSpPr/>
            <p:nvPr/>
          </p:nvSpPr>
          <p:spPr>
            <a:xfrm>
              <a:off x="4692676" y="5010729"/>
              <a:ext cx="169204" cy="350558"/>
            </a:xfrm>
            <a:custGeom>
              <a:avLst/>
              <a:gdLst>
                <a:gd name="connsiteX0" fmla="*/ 84779 w 169204"/>
                <a:gd name="connsiteY0" fmla="*/ 350558 h 350558"/>
                <a:gd name="connsiteX1" fmla="*/ 307 w 169204"/>
                <a:gd name="connsiteY1" fmla="*/ 184828 h 350558"/>
                <a:gd name="connsiteX2" fmla="*/ 169204 w 169204"/>
                <a:gd name="connsiteY2" fmla="*/ 0 h 350558"/>
                <a:gd name="connsiteX3" fmla="*/ 84779 w 169204"/>
                <a:gd name="connsiteY3" fmla="*/ 350558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04" h="350558">
                  <a:moveTo>
                    <a:pt x="84779" y="350558"/>
                  </a:moveTo>
                  <a:cubicBezTo>
                    <a:pt x="31269" y="328152"/>
                    <a:pt x="-3664" y="259562"/>
                    <a:pt x="307" y="184828"/>
                  </a:cubicBezTo>
                  <a:cubicBezTo>
                    <a:pt x="4419" y="107777"/>
                    <a:pt x="78114" y="25621"/>
                    <a:pt x="169204" y="0"/>
                  </a:cubicBezTo>
                  <a:cubicBezTo>
                    <a:pt x="78965" y="103712"/>
                    <a:pt x="46017" y="218201"/>
                    <a:pt x="84779" y="350558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371299DD-418E-40CF-869D-4A4B02F43929}"/>
                </a:ext>
              </a:extLst>
            </p:cNvPr>
            <p:cNvSpPr/>
            <p:nvPr/>
          </p:nvSpPr>
          <p:spPr>
            <a:xfrm>
              <a:off x="3928088" y="4959109"/>
              <a:ext cx="160021" cy="304989"/>
            </a:xfrm>
            <a:custGeom>
              <a:avLst/>
              <a:gdLst>
                <a:gd name="connsiteX0" fmla="*/ 160021 w 160021"/>
                <a:gd name="connsiteY0" fmla="*/ 0 h 304989"/>
                <a:gd name="connsiteX1" fmla="*/ 75785 w 160021"/>
                <a:gd name="connsiteY1" fmla="*/ 143655 h 304989"/>
                <a:gd name="connsiteX2" fmla="*/ 77912 w 160021"/>
                <a:gd name="connsiteY2" fmla="*/ 304989 h 304989"/>
                <a:gd name="connsiteX3" fmla="*/ 10 w 160021"/>
                <a:gd name="connsiteY3" fmla="*/ 165920 h 304989"/>
                <a:gd name="connsiteX4" fmla="*/ 159974 w 160021"/>
                <a:gd name="connsiteY4" fmla="*/ 0 h 3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1" h="304989">
                  <a:moveTo>
                    <a:pt x="160021" y="0"/>
                  </a:moveTo>
                  <a:cubicBezTo>
                    <a:pt x="115965" y="40794"/>
                    <a:pt x="85003" y="88018"/>
                    <a:pt x="75785" y="143655"/>
                  </a:cubicBezTo>
                  <a:cubicBezTo>
                    <a:pt x="67040" y="196598"/>
                    <a:pt x="47375" y="251668"/>
                    <a:pt x="77912" y="304989"/>
                  </a:cubicBezTo>
                  <a:cubicBezTo>
                    <a:pt x="42365" y="303855"/>
                    <a:pt x="861" y="229404"/>
                    <a:pt x="10" y="165920"/>
                  </a:cubicBezTo>
                  <a:cubicBezTo>
                    <a:pt x="-1030" y="87545"/>
                    <a:pt x="76541" y="5011"/>
                    <a:pt x="159974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0DCCE3B-0745-490A-9573-B34BB2576BBE}"/>
                </a:ext>
              </a:extLst>
            </p:cNvPr>
            <p:cNvSpPr/>
            <p:nvPr/>
          </p:nvSpPr>
          <p:spPr>
            <a:xfrm>
              <a:off x="3269100" y="5170740"/>
              <a:ext cx="154646" cy="303098"/>
            </a:xfrm>
            <a:custGeom>
              <a:avLst/>
              <a:gdLst>
                <a:gd name="connsiteX0" fmla="*/ 0 w 154646"/>
                <a:gd name="connsiteY0" fmla="*/ 0 h 303098"/>
                <a:gd name="connsiteX1" fmla="*/ 146728 w 154646"/>
                <a:gd name="connsiteY1" fmla="*/ 125881 h 303098"/>
                <a:gd name="connsiteX2" fmla="*/ 97330 w 154646"/>
                <a:gd name="connsiteY2" fmla="*/ 303099 h 303098"/>
                <a:gd name="connsiteX3" fmla="*/ 0 w 154646"/>
                <a:gd name="connsiteY3" fmla="*/ 0 h 3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6" h="303098">
                  <a:moveTo>
                    <a:pt x="0" y="0"/>
                  </a:moveTo>
                  <a:cubicBezTo>
                    <a:pt x="52943" y="2316"/>
                    <a:pt x="128481" y="67455"/>
                    <a:pt x="146728" y="125881"/>
                  </a:cubicBezTo>
                  <a:cubicBezTo>
                    <a:pt x="167149" y="191304"/>
                    <a:pt x="147153" y="266275"/>
                    <a:pt x="97330" y="303099"/>
                  </a:cubicBezTo>
                  <a:cubicBezTo>
                    <a:pt x="121438" y="183032"/>
                    <a:pt x="72655" y="88396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DC19309B-09A5-4CF0-AEAE-574F03A14C0C}"/>
                </a:ext>
              </a:extLst>
            </p:cNvPr>
            <p:cNvSpPr/>
            <p:nvPr/>
          </p:nvSpPr>
          <p:spPr>
            <a:xfrm>
              <a:off x="2190434" y="5188135"/>
              <a:ext cx="112074" cy="285608"/>
            </a:xfrm>
            <a:custGeom>
              <a:avLst/>
              <a:gdLst>
                <a:gd name="connsiteX0" fmla="*/ 63579 w 112074"/>
                <a:gd name="connsiteY0" fmla="*/ 0 h 285608"/>
                <a:gd name="connsiteX1" fmla="*/ 0 w 112074"/>
                <a:gd name="connsiteY1" fmla="*/ 285609 h 285608"/>
                <a:gd name="connsiteX2" fmla="*/ 48216 w 112074"/>
                <a:gd name="connsiteY2" fmla="*/ 144317 h 285608"/>
                <a:gd name="connsiteX3" fmla="*/ 63579 w 112074"/>
                <a:gd name="connsiteY3" fmla="*/ 0 h 28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4" h="285608">
                  <a:moveTo>
                    <a:pt x="63579" y="0"/>
                  </a:moveTo>
                  <a:cubicBezTo>
                    <a:pt x="149044" y="77524"/>
                    <a:pt x="117656" y="223164"/>
                    <a:pt x="0" y="285609"/>
                  </a:cubicBezTo>
                  <a:cubicBezTo>
                    <a:pt x="25195" y="238007"/>
                    <a:pt x="36257" y="191067"/>
                    <a:pt x="48216" y="144317"/>
                  </a:cubicBezTo>
                  <a:cubicBezTo>
                    <a:pt x="60317" y="97046"/>
                    <a:pt x="69110" y="49539"/>
                    <a:pt x="63579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F283D4AA-4B93-4DEB-99F7-29B1CA1C03C9}"/>
                </a:ext>
              </a:extLst>
            </p:cNvPr>
            <p:cNvSpPr/>
            <p:nvPr/>
          </p:nvSpPr>
          <p:spPr>
            <a:xfrm>
              <a:off x="5880909" y="5071755"/>
              <a:ext cx="122460" cy="264573"/>
            </a:xfrm>
            <a:custGeom>
              <a:avLst/>
              <a:gdLst>
                <a:gd name="connsiteX0" fmla="*/ 122460 w 122460"/>
                <a:gd name="connsiteY0" fmla="*/ 264526 h 264573"/>
                <a:gd name="connsiteX1" fmla="*/ 314 w 122460"/>
                <a:gd name="connsiteY1" fmla="*/ 134863 h 264573"/>
                <a:gd name="connsiteX2" fmla="*/ 80059 w 122460"/>
                <a:gd name="connsiteY2" fmla="*/ 0 h 264573"/>
                <a:gd name="connsiteX3" fmla="*/ 122460 w 122460"/>
                <a:gd name="connsiteY3" fmla="*/ 264573 h 2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60" h="264573">
                  <a:moveTo>
                    <a:pt x="122460" y="264526"/>
                  </a:moveTo>
                  <a:cubicBezTo>
                    <a:pt x="53256" y="243207"/>
                    <a:pt x="5277" y="189933"/>
                    <a:pt x="314" y="134863"/>
                  </a:cubicBezTo>
                  <a:cubicBezTo>
                    <a:pt x="-3799" y="89294"/>
                    <a:pt x="33072" y="24155"/>
                    <a:pt x="80059" y="0"/>
                  </a:cubicBezTo>
                  <a:cubicBezTo>
                    <a:pt x="46213" y="95297"/>
                    <a:pt x="56707" y="181802"/>
                    <a:pt x="122460" y="26457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8254C29B-C89D-4E62-A32F-6D7F277CFE2F}"/>
                </a:ext>
              </a:extLst>
            </p:cNvPr>
            <p:cNvSpPr/>
            <p:nvPr/>
          </p:nvSpPr>
          <p:spPr>
            <a:xfrm>
              <a:off x="3003844" y="4974142"/>
              <a:ext cx="137720" cy="250911"/>
            </a:xfrm>
            <a:custGeom>
              <a:avLst/>
              <a:gdLst>
                <a:gd name="connsiteX0" fmla="*/ 137721 w 137720"/>
                <a:gd name="connsiteY0" fmla="*/ 0 h 250911"/>
                <a:gd name="connsiteX1" fmla="*/ 36278 w 137720"/>
                <a:gd name="connsiteY1" fmla="*/ 250912 h 250911"/>
                <a:gd name="connsiteX2" fmla="*/ 6356 w 137720"/>
                <a:gd name="connsiteY2" fmla="*/ 107446 h 250911"/>
                <a:gd name="connsiteX3" fmla="*/ 137721 w 137720"/>
                <a:gd name="connsiteY3" fmla="*/ 0 h 2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0" h="250911">
                  <a:moveTo>
                    <a:pt x="137721" y="0"/>
                  </a:moveTo>
                  <a:cubicBezTo>
                    <a:pt x="77545" y="73931"/>
                    <a:pt x="47245" y="157695"/>
                    <a:pt x="36278" y="250912"/>
                  </a:cubicBezTo>
                  <a:cubicBezTo>
                    <a:pt x="4938" y="220612"/>
                    <a:pt x="-9196" y="146680"/>
                    <a:pt x="6356" y="107446"/>
                  </a:cubicBezTo>
                  <a:cubicBezTo>
                    <a:pt x="28148" y="52376"/>
                    <a:pt x="88465" y="1087"/>
                    <a:pt x="137721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30C91E32-10DE-4176-8C26-C56965E1AC8D}"/>
                </a:ext>
              </a:extLst>
            </p:cNvPr>
            <p:cNvSpPr/>
            <p:nvPr/>
          </p:nvSpPr>
          <p:spPr>
            <a:xfrm>
              <a:off x="4896955" y="5093405"/>
              <a:ext cx="113725" cy="267929"/>
            </a:xfrm>
            <a:custGeom>
              <a:avLst/>
              <a:gdLst>
                <a:gd name="connsiteX0" fmla="*/ 0 w 113725"/>
                <a:gd name="connsiteY0" fmla="*/ 0 h 267929"/>
                <a:gd name="connsiteX1" fmla="*/ 103617 w 113725"/>
                <a:gd name="connsiteY1" fmla="*/ 92839 h 267929"/>
                <a:gd name="connsiteX2" fmla="*/ 74782 w 113725"/>
                <a:gd name="connsiteY2" fmla="*/ 267929 h 267929"/>
                <a:gd name="connsiteX3" fmla="*/ 0 w 113725"/>
                <a:gd name="connsiteY3" fmla="*/ 0 h 2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25" h="267929">
                  <a:moveTo>
                    <a:pt x="0" y="0"/>
                  </a:moveTo>
                  <a:cubicBezTo>
                    <a:pt x="53321" y="13425"/>
                    <a:pt x="85749" y="45002"/>
                    <a:pt x="103617" y="92839"/>
                  </a:cubicBezTo>
                  <a:cubicBezTo>
                    <a:pt x="127489" y="156796"/>
                    <a:pt x="105508" y="212954"/>
                    <a:pt x="74782" y="267929"/>
                  </a:cubicBezTo>
                  <a:cubicBezTo>
                    <a:pt x="70197" y="174145"/>
                    <a:pt x="50060" y="85512"/>
                    <a:pt x="0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DBF27A2B-3523-4A44-A535-BC5F4A39A972}"/>
                </a:ext>
              </a:extLst>
            </p:cNvPr>
            <p:cNvSpPr/>
            <p:nvPr/>
          </p:nvSpPr>
          <p:spPr>
            <a:xfrm>
              <a:off x="4379957" y="5143890"/>
              <a:ext cx="116535" cy="249304"/>
            </a:xfrm>
            <a:custGeom>
              <a:avLst/>
              <a:gdLst>
                <a:gd name="connsiteX0" fmla="*/ 95203 w 116535"/>
                <a:gd name="connsiteY0" fmla="*/ 249305 h 249304"/>
                <a:gd name="connsiteX1" fmla="*/ 0 w 116535"/>
                <a:gd name="connsiteY1" fmla="*/ 0 h 249304"/>
                <a:gd name="connsiteX2" fmla="*/ 95203 w 116535"/>
                <a:gd name="connsiteY2" fmla="*/ 249305 h 24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535" h="249304">
                  <a:moveTo>
                    <a:pt x="95203" y="249305"/>
                  </a:moveTo>
                  <a:cubicBezTo>
                    <a:pt x="76720" y="157364"/>
                    <a:pt x="51099" y="74735"/>
                    <a:pt x="0" y="0"/>
                  </a:cubicBezTo>
                  <a:cubicBezTo>
                    <a:pt x="110046" y="29024"/>
                    <a:pt x="143041" y="133965"/>
                    <a:pt x="95203" y="249305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5DA21FE2-F710-455A-9B55-E5AE4A6209E0}"/>
                </a:ext>
              </a:extLst>
            </p:cNvPr>
            <p:cNvSpPr/>
            <p:nvPr/>
          </p:nvSpPr>
          <p:spPr>
            <a:xfrm>
              <a:off x="2581881" y="4924980"/>
              <a:ext cx="61352" cy="262540"/>
            </a:xfrm>
            <a:custGeom>
              <a:avLst/>
              <a:gdLst>
                <a:gd name="connsiteX0" fmla="*/ 3451 w 61352"/>
                <a:gd name="connsiteY0" fmla="*/ 262541 h 262540"/>
                <a:gd name="connsiteX1" fmla="*/ 0 w 61352"/>
                <a:gd name="connsiteY1" fmla="*/ 0 h 262540"/>
                <a:gd name="connsiteX2" fmla="*/ 58899 w 61352"/>
                <a:gd name="connsiteY2" fmla="*/ 100119 h 262540"/>
                <a:gd name="connsiteX3" fmla="*/ 3451 w 61352"/>
                <a:gd name="connsiteY3" fmla="*/ 262493 h 2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52" h="262540">
                  <a:moveTo>
                    <a:pt x="3451" y="262541"/>
                  </a:moveTo>
                  <a:cubicBezTo>
                    <a:pt x="4302" y="174665"/>
                    <a:pt x="16497" y="87403"/>
                    <a:pt x="0" y="0"/>
                  </a:cubicBezTo>
                  <a:cubicBezTo>
                    <a:pt x="25242" y="8603"/>
                    <a:pt x="50059" y="50721"/>
                    <a:pt x="58899" y="100119"/>
                  </a:cubicBezTo>
                  <a:cubicBezTo>
                    <a:pt x="70433" y="164454"/>
                    <a:pt x="39518" y="214277"/>
                    <a:pt x="3451" y="262493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08E0E99A-8AD5-4494-AEDE-1410140F521E}"/>
                </a:ext>
              </a:extLst>
            </p:cNvPr>
            <p:cNvSpPr/>
            <p:nvPr/>
          </p:nvSpPr>
          <p:spPr>
            <a:xfrm>
              <a:off x="5672609" y="4945212"/>
              <a:ext cx="87764" cy="253275"/>
            </a:xfrm>
            <a:custGeom>
              <a:avLst/>
              <a:gdLst>
                <a:gd name="connsiteX0" fmla="*/ 6816 w 87764"/>
                <a:gd name="connsiteY0" fmla="*/ 253276 h 253275"/>
                <a:gd name="connsiteX1" fmla="*/ 2089 w 87764"/>
                <a:gd name="connsiteY1" fmla="*/ 225244 h 253275"/>
                <a:gd name="connsiteX2" fmla="*/ 27331 w 87764"/>
                <a:gd name="connsiteY2" fmla="*/ 149186 h 253275"/>
                <a:gd name="connsiteX3" fmla="*/ 42600 w 87764"/>
                <a:gd name="connsiteY3" fmla="*/ 15221 h 253275"/>
                <a:gd name="connsiteX4" fmla="*/ 42505 w 87764"/>
                <a:gd name="connsiteY4" fmla="*/ 3545 h 253275"/>
                <a:gd name="connsiteX5" fmla="*/ 45058 w 87764"/>
                <a:gd name="connsiteY5" fmla="*/ 0 h 253275"/>
                <a:gd name="connsiteX6" fmla="*/ 63871 w 87764"/>
                <a:gd name="connsiteY6" fmla="*/ 172868 h 253275"/>
                <a:gd name="connsiteX7" fmla="*/ 6816 w 87764"/>
                <a:gd name="connsiteY7" fmla="*/ 253276 h 2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64" h="253275">
                  <a:moveTo>
                    <a:pt x="6816" y="253276"/>
                  </a:moveTo>
                  <a:cubicBezTo>
                    <a:pt x="-3536" y="243585"/>
                    <a:pt x="576" y="234178"/>
                    <a:pt x="2089" y="225244"/>
                  </a:cubicBezTo>
                  <a:cubicBezTo>
                    <a:pt x="6485" y="198584"/>
                    <a:pt x="16979" y="173766"/>
                    <a:pt x="27331" y="149186"/>
                  </a:cubicBezTo>
                  <a:cubicBezTo>
                    <a:pt x="45672" y="105791"/>
                    <a:pt x="51439" y="61499"/>
                    <a:pt x="42600" y="15221"/>
                  </a:cubicBezTo>
                  <a:cubicBezTo>
                    <a:pt x="41891" y="11439"/>
                    <a:pt x="42221" y="7421"/>
                    <a:pt x="42505" y="3545"/>
                  </a:cubicBezTo>
                  <a:cubicBezTo>
                    <a:pt x="42600" y="2316"/>
                    <a:pt x="44159" y="1182"/>
                    <a:pt x="45058" y="0"/>
                  </a:cubicBezTo>
                  <a:cubicBezTo>
                    <a:pt x="94219" y="48027"/>
                    <a:pt x="101546" y="117042"/>
                    <a:pt x="63871" y="172868"/>
                  </a:cubicBezTo>
                  <a:cubicBezTo>
                    <a:pt x="45578" y="199954"/>
                    <a:pt x="21091" y="222361"/>
                    <a:pt x="6816" y="25327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9C5FF86C-49BF-43ED-89E3-FC23ABCD1772}"/>
                </a:ext>
              </a:extLst>
            </p:cNvPr>
            <p:cNvSpPr/>
            <p:nvPr/>
          </p:nvSpPr>
          <p:spPr>
            <a:xfrm>
              <a:off x="5346947" y="4896382"/>
              <a:ext cx="67620" cy="243915"/>
            </a:xfrm>
            <a:custGeom>
              <a:avLst/>
              <a:gdLst>
                <a:gd name="connsiteX0" fmla="*/ 44506 w 67620"/>
                <a:gd name="connsiteY0" fmla="*/ 243916 h 243915"/>
                <a:gd name="connsiteX1" fmla="*/ 67621 w 67620"/>
                <a:gd name="connsiteY1" fmla="*/ 0 h 243915"/>
                <a:gd name="connsiteX2" fmla="*/ 47200 w 67620"/>
                <a:gd name="connsiteY2" fmla="*/ 121674 h 243915"/>
                <a:gd name="connsiteX3" fmla="*/ 44506 w 67620"/>
                <a:gd name="connsiteY3" fmla="*/ 243916 h 2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0" h="243915">
                  <a:moveTo>
                    <a:pt x="44506" y="243916"/>
                  </a:moveTo>
                  <a:cubicBezTo>
                    <a:pt x="-19688" y="160578"/>
                    <a:pt x="-16521" y="50958"/>
                    <a:pt x="67621" y="0"/>
                  </a:cubicBezTo>
                  <a:cubicBezTo>
                    <a:pt x="58592" y="42354"/>
                    <a:pt x="50367" y="81589"/>
                    <a:pt x="47200" y="121674"/>
                  </a:cubicBezTo>
                  <a:cubicBezTo>
                    <a:pt x="43986" y="162327"/>
                    <a:pt x="40819" y="202743"/>
                    <a:pt x="44506" y="243916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86066FC8-3716-48C8-8831-9652669CA0D1}"/>
                </a:ext>
              </a:extLst>
            </p:cNvPr>
            <p:cNvSpPr/>
            <p:nvPr/>
          </p:nvSpPr>
          <p:spPr>
            <a:xfrm>
              <a:off x="6067001" y="5221697"/>
              <a:ext cx="65653" cy="127866"/>
            </a:xfrm>
            <a:custGeom>
              <a:avLst/>
              <a:gdLst>
                <a:gd name="connsiteX0" fmla="*/ 8125 w 65653"/>
                <a:gd name="connsiteY0" fmla="*/ 0 h 127866"/>
                <a:gd name="connsiteX1" fmla="*/ 65653 w 65653"/>
                <a:gd name="connsiteY1" fmla="*/ 127867 h 127866"/>
                <a:gd name="connsiteX2" fmla="*/ 8125 w 65653"/>
                <a:gd name="connsiteY2" fmla="*/ 0 h 1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53" h="127866">
                  <a:moveTo>
                    <a:pt x="8125" y="0"/>
                  </a:moveTo>
                  <a:cubicBezTo>
                    <a:pt x="28262" y="44718"/>
                    <a:pt x="46698" y="85749"/>
                    <a:pt x="65653" y="127867"/>
                  </a:cubicBezTo>
                  <a:cubicBezTo>
                    <a:pt x="13702" y="113213"/>
                    <a:pt x="-15085" y="52187"/>
                    <a:pt x="8125" y="0"/>
                  </a:cubicBezTo>
                  <a:close/>
                </a:path>
              </a:pathLst>
            </a:custGeom>
            <a:solidFill>
              <a:srgbClr val="E8481E"/>
            </a:solidFill>
            <a:ln w="4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9"/>
          <p:cNvSpPr/>
          <p:nvPr/>
        </p:nvSpPr>
        <p:spPr>
          <a:xfrm>
            <a:off x="4980925" y="13102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9"/>
          <p:cNvSpPr/>
          <p:nvPr/>
        </p:nvSpPr>
        <p:spPr>
          <a:xfrm>
            <a:off x="4980925" y="249788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9"/>
          <p:cNvSpPr/>
          <p:nvPr/>
        </p:nvSpPr>
        <p:spPr>
          <a:xfrm>
            <a:off x="4980925" y="37165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19"/>
          <p:cNvGrpSpPr/>
          <p:nvPr/>
        </p:nvGrpSpPr>
        <p:grpSpPr>
          <a:xfrm>
            <a:off x="989579" y="1399956"/>
            <a:ext cx="3584798" cy="2906245"/>
            <a:chOff x="4298792" y="1293692"/>
            <a:chExt cx="4125199" cy="3344356"/>
          </a:xfrm>
        </p:grpSpPr>
        <p:sp>
          <p:nvSpPr>
            <p:cNvPr id="1281" name="Google Shape;1281;p19"/>
            <p:cNvSpPr/>
            <p:nvPr/>
          </p:nvSpPr>
          <p:spPr>
            <a:xfrm>
              <a:off x="5477411" y="3319737"/>
              <a:ext cx="7668" cy="2183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492136" y="330501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77411" y="3356275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77411" y="337866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565808" y="3216616"/>
              <a:ext cx="14741" cy="44206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5433205" y="3282620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5418480" y="3429947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5573459" y="3179482"/>
              <a:ext cx="16" cy="29482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5580532" y="3157685"/>
              <a:ext cx="16" cy="21814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405582" y="4159511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5543994" y="3614408"/>
              <a:ext cx="16" cy="7073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5830997" y="3400482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5411407" y="3415206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5706062" y="365094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5477411" y="3408133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5499804" y="3429947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5470338" y="3393409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6361376" y="4092928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5492136" y="3459413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5543994" y="3533068"/>
              <a:ext cx="14757" cy="66615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5485063" y="3916135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6022531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6361376" y="380592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5845722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6413233" y="3850131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6479237" y="414478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6449772" y="3850131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6472164" y="4012184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5367201" y="337101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457440" y="3916135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5462670" y="3842464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5308270" y="332681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5323011" y="3334478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5337736" y="334920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470338" y="3452340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477411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455597" y="383539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485063" y="3754067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5573459" y="350360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6103854" y="36291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6081462" y="365859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6096186" y="362148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5963600" y="322368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6066721" y="36880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376116" y="3533068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6118579" y="359966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398509" y="353306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6110927" y="357727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148044" y="3621481"/>
              <a:ext cx="7089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5875187" y="365859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5868130" y="3643873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5750268" y="364387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5875187" y="362913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6103854" y="358494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6022531" y="3526011"/>
              <a:ext cx="7668" cy="7073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6103854" y="3614408"/>
              <a:ext cx="7089" cy="7073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5691337" y="36509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5868130" y="3606740"/>
              <a:ext cx="7073" cy="7684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6081462" y="3621481"/>
              <a:ext cx="7668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6051996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6221716" y="3459413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6133319" y="3400482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6280647" y="3444672"/>
              <a:ext cx="21814" cy="2242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6096186" y="3400482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6405582" y="34741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6000717" y="334155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6324837" y="3452340"/>
              <a:ext cx="29482" cy="14757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6376116" y="345234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243514" y="3444672"/>
              <a:ext cx="29482" cy="2242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5868130" y="3393409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6089113" y="3408133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5904653" y="3341551"/>
              <a:ext cx="58963" cy="44206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5830997" y="3422874"/>
              <a:ext cx="73672" cy="95486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5816256" y="3393409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6059648" y="340813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6051996" y="3378668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5978324" y="334920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5934134" y="3547809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6177510" y="1816998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6148044" y="1846463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6184583" y="1787532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6192250" y="1787532"/>
              <a:ext cx="29482" cy="14741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5875187" y="258310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6243514" y="1824071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6125652" y="1868261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5912320" y="2258980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6089113" y="1897726"/>
              <a:ext cx="21830" cy="7684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6287720" y="1816998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6656030" y="2833565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6722629" y="284063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6921220" y="299561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5830997" y="2649104"/>
              <a:ext cx="14741" cy="14757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6236441" y="1853536"/>
              <a:ext cx="58947" cy="8134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6390841" y="1691468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6346651" y="171386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6427974" y="1750399"/>
              <a:ext cx="7089" cy="22409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6302445" y="1617812"/>
              <a:ext cx="22409" cy="66599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5131477" y="287775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4843896" y="2914293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5146218" y="2870103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4822098" y="287775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6221716" y="1846463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7385610" y="321661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5028356" y="316475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681843" y="3002690"/>
              <a:ext cx="37133" cy="14757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5123826" y="2884828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4888102" y="2951426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6449772" y="18464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582375" y="218530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538168" y="206744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435047" y="17875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6545836" y="202325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6994891" y="2030329"/>
              <a:ext cx="58947" cy="22409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6619492" y="2354449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6560561" y="212637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6700237" y="4092928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6862289" y="371752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6493978" y="390906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6656030" y="410765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6685496" y="3481805"/>
              <a:ext cx="37149" cy="29482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6773892" y="3496546"/>
              <a:ext cx="14757" cy="7073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6832823" y="351834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6869956" y="359199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6663698" y="350360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6773892" y="4033997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6818098" y="3496546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6737354" y="409292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6752094" y="406346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7407408" y="3371016"/>
              <a:ext cx="29482" cy="16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6590026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6626565" y="410058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6766819" y="409292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6759167" y="413004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6766819" y="410765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6369043" y="42626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7304271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7274805" y="3208948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7208801" y="3194223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7179336" y="3216616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7415076" y="3216616"/>
              <a:ext cx="7073" cy="7089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7149870" y="3216616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7415076" y="3267879"/>
              <a:ext cx="7073" cy="16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7333736" y="3208948"/>
              <a:ext cx="22425" cy="7684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7370869" y="321661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773892" y="3231340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493978" y="324608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6855216" y="322368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6744427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538168" y="320894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943612" y="3113479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7002543" y="3098754"/>
              <a:ext cx="14757" cy="14741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6965426" y="3105827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090939" y="315768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8092782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5683670" y="300269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5706062" y="301035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7591869" y="3680412"/>
              <a:ext cx="14741" cy="22409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7562403" y="3702804"/>
              <a:ext cx="7073" cy="21814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6295372" y="2863030"/>
              <a:ext cx="29482" cy="7089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43132" y="3688063"/>
              <a:ext cx="37149" cy="7089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6619492" y="270096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7819925" y="3688063"/>
              <a:ext cx="44222" cy="14757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4998891" y="396032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5691337" y="3098754"/>
              <a:ext cx="14741" cy="21814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7768661" y="3688063"/>
              <a:ext cx="21814" cy="7089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7716803" y="3688063"/>
              <a:ext cx="37133" cy="7089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768733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6597099" y="272277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6626565" y="2855362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6611840" y="27669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6678423" y="2840638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6884681" y="3046896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6611840" y="273750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6811025" y="2936686"/>
              <a:ext cx="21814" cy="16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6729702" y="2840638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4932292" y="392378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6877029" y="304689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8136972" y="365094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6552909" y="2722776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6501630" y="2708035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6486905" y="2708035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6597099" y="273042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6523444" y="2715703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923062" y="3791201"/>
              <a:ext cx="22409" cy="16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8019110" y="3850131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7967252" y="3695136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7915989" y="3798274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801145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7967252" y="3746994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7996717" y="376173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7945454" y="376880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8092782" y="389432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8019110" y="382773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8070389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8099855" y="3709877"/>
              <a:ext cx="22409" cy="7668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7937786" y="3673339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4416654" y="425498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4460844" y="4107653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4505051" y="4063463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7915989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4439047" y="421079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4424306" y="424790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4542168" y="3989791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4446120" y="4233183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4453771" y="4188976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549241" y="3982718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4453771" y="3871929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7886523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4534516" y="3916135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4563982" y="39750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578706" y="396799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8078041" y="371752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5993065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6302445" y="3732270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5941786" y="373934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007790" y="3717529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5830997" y="3702804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5889928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5904653" y="373227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5727860" y="3688063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6324837" y="2848289"/>
              <a:ext cx="21830" cy="14757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6361376" y="2833565"/>
              <a:ext cx="58947" cy="14741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6449772" y="30468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6405582" y="301743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6398509" y="2987965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6420306" y="35478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5676597" y="3680412"/>
              <a:ext cx="36555" cy="14741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5536342" y="3621481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5506877" y="3629132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5543994" y="3621481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6457440" y="283356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5647131" y="3636205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5632390" y="362913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5447946" y="3709877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5647131" y="372460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5588200" y="3732270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5683670" y="3724602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5477411" y="3695136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5477411" y="3702804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5485063" y="372460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6597099" y="288482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6472164" y="323841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6486905" y="31724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6604767" y="2877755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6508703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6472164" y="312055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6479237" y="3025082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6781560" y="320894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6921220" y="3120552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6818098" y="3208948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6921220" y="3113479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6788633" y="320894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6508703" y="3017430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6707888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6552909" y="3201875"/>
              <a:ext cx="22409" cy="7089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575302" y="2884828"/>
              <a:ext cx="36555" cy="58947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538168" y="2943759"/>
              <a:ext cx="37149" cy="51874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531095" y="3017430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7068547" y="3599667"/>
              <a:ext cx="250481" cy="147343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7053822" y="1537068"/>
              <a:ext cx="58947" cy="66020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6427974" y="1293692"/>
              <a:ext cx="1996017" cy="2430926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6604767" y="273042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6921220" y="312821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8019110" y="369513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6317185" y="2663845"/>
              <a:ext cx="73672" cy="51874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6339578" y="2627306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6398509" y="2568375"/>
              <a:ext cx="235740" cy="169141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6604767" y="273042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6590026" y="288482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6295372" y="2708035"/>
              <a:ext cx="360675" cy="184477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6295372" y="2833565"/>
              <a:ext cx="316485" cy="220999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6449772" y="2833565"/>
              <a:ext cx="493856" cy="412533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6486905" y="302508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6427974" y="347413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6405582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6413233" y="3098754"/>
              <a:ext cx="1031324" cy="545135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6685496" y="3481805"/>
              <a:ext cx="250481" cy="250481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144045" y="3650946"/>
              <a:ext cx="16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7952527" y="3650946"/>
              <a:ext cx="338861" cy="27993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7842317" y="3768808"/>
              <a:ext cx="272278" cy="176809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7562403" y="3673339"/>
              <a:ext cx="486188" cy="169141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5028356" y="413711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4431379" y="382066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4409581" y="3754067"/>
              <a:ext cx="802657" cy="685390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4298792" y="3871929"/>
              <a:ext cx="287598" cy="441998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5123826" y="4240256"/>
              <a:ext cx="73672" cy="44206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5226947" y="4233183"/>
              <a:ext cx="37149" cy="21814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5028356" y="4292114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4932292" y="340813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5492136" y="395325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4822098" y="3290271"/>
              <a:ext cx="758451" cy="743742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4939960" y="1802257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4593447" y="1699136"/>
              <a:ext cx="368326" cy="309396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4622912" y="2818824"/>
              <a:ext cx="279930" cy="294671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4637637" y="3091086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814430" y="2840638"/>
              <a:ext cx="132619" cy="11080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565808" y="4041649"/>
              <a:ext cx="66599" cy="110226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521601" y="4159511"/>
              <a:ext cx="110805" cy="198623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809199" y="4417049"/>
              <a:ext cx="220999" cy="14027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4969425" y="3017430"/>
              <a:ext cx="21814" cy="14741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5072546" y="3282620"/>
              <a:ext cx="21830" cy="7668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5168016" y="2553635"/>
              <a:ext cx="14757" cy="2183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5271153" y="2450513"/>
              <a:ext cx="22409" cy="66020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4969425" y="2575448"/>
              <a:ext cx="51279" cy="51874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4984150" y="2936686"/>
              <a:ext cx="21830" cy="2183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4976498" y="2649104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4991223" y="2642031"/>
              <a:ext cx="22409" cy="5129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4984150" y="275224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4976498" y="2730427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976498" y="2737500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829171" y="326787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5057822" y="2973224"/>
              <a:ext cx="7089" cy="14757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843896" y="2848289"/>
              <a:ext cx="441998" cy="441998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895753" y="3039823"/>
              <a:ext cx="162084" cy="154416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5094360" y="26862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5020688" y="26714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984150" y="2590173"/>
              <a:ext cx="221015" cy="331804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5447946" y="3688063"/>
              <a:ext cx="780859" cy="758467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5433205" y="3621481"/>
              <a:ext cx="279946" cy="147343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5654204" y="3526011"/>
              <a:ext cx="456739" cy="213347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5654204" y="3658598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5477411" y="3002690"/>
              <a:ext cx="508597" cy="662997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5647131" y="2833565"/>
              <a:ext cx="139676" cy="183882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5706062" y="3017430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5676597" y="300269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5293545" y="3275547"/>
              <a:ext cx="191534" cy="183882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5455597" y="3393409"/>
              <a:ext cx="44222" cy="58947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5433205" y="3150017"/>
              <a:ext cx="7684" cy="7684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5381942" y="3120552"/>
              <a:ext cx="206274" cy="199201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5668929" y="2766966"/>
              <a:ext cx="125546" cy="8134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5735528" y="2958499"/>
              <a:ext cx="44222" cy="37133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5786791" y="2907220"/>
              <a:ext cx="81356" cy="103153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5786791" y="3017430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5823924" y="3017430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5823924" y="3341551"/>
              <a:ext cx="611139" cy="27993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6066721" y="3526011"/>
              <a:ext cx="383067" cy="257538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941786" y="2958499"/>
              <a:ext cx="574601" cy="53039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6552909" y="4321579"/>
              <a:ext cx="117878" cy="73672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6059648" y="1779864"/>
              <a:ext cx="36555" cy="44222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5543994" y="1595999"/>
              <a:ext cx="950000" cy="1141518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5823924" y="263437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5823924" y="264910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5823924" y="1816998"/>
              <a:ext cx="508002" cy="1163910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6177510" y="1691468"/>
              <a:ext cx="500929" cy="869256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6457440" y="3857204"/>
              <a:ext cx="412533" cy="265205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6339578" y="3503603"/>
              <a:ext cx="566933" cy="427274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6744427" y="4033997"/>
              <a:ext cx="184477" cy="162068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3" name="Google Shape;1633;p19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6346651" y="4063463"/>
              <a:ext cx="427257" cy="47911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6295372" y="4048722"/>
              <a:ext cx="110226" cy="235740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5897596" y="3702804"/>
              <a:ext cx="640589" cy="478537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5116753" y="399745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5654204" y="3650946"/>
              <a:ext cx="22409" cy="29482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6611840" y="4557303"/>
              <a:ext cx="220999" cy="8074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5963600" y="4608566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5948859" y="4601509"/>
              <a:ext cx="7684" cy="7073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7201150" y="4505445"/>
              <a:ext cx="184477" cy="132603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grpSp>
        <p:nvGrpSpPr>
          <p:cNvPr id="1643" name="Google Shape;1643;p19"/>
          <p:cNvGrpSpPr/>
          <p:nvPr/>
        </p:nvGrpSpPr>
        <p:grpSpPr>
          <a:xfrm>
            <a:off x="5217950" y="1558971"/>
            <a:ext cx="392691" cy="379422"/>
            <a:chOff x="1659850" y="1237496"/>
            <a:chExt cx="392691" cy="379422"/>
          </a:xfrm>
        </p:grpSpPr>
        <p:sp>
          <p:nvSpPr>
            <p:cNvPr id="1644" name="Google Shape;1644;p19"/>
            <p:cNvSpPr/>
            <p:nvPr/>
          </p:nvSpPr>
          <p:spPr>
            <a:xfrm>
              <a:off x="1659850" y="1237496"/>
              <a:ext cx="392691" cy="379422"/>
            </a:xfrm>
            <a:custGeom>
              <a:avLst/>
              <a:gdLst/>
              <a:ahLst/>
              <a:cxnLst/>
              <a:rect l="l" t="t" r="r" b="b"/>
              <a:pathLst>
                <a:path w="11009" h="10637" extrusionOk="0">
                  <a:moveTo>
                    <a:pt x="10786" y="0"/>
                  </a:moveTo>
                  <a:cubicBezTo>
                    <a:pt x="10756" y="0"/>
                    <a:pt x="10726" y="8"/>
                    <a:pt x="10696" y="27"/>
                  </a:cubicBezTo>
                  <a:lnTo>
                    <a:pt x="7205" y="1982"/>
                  </a:lnTo>
                  <a:cubicBezTo>
                    <a:pt x="7145" y="2017"/>
                    <a:pt x="7083" y="2032"/>
                    <a:pt x="7022" y="2032"/>
                  </a:cubicBezTo>
                  <a:cubicBezTo>
                    <a:pt x="6834" y="2032"/>
                    <a:pt x="6667" y="1882"/>
                    <a:pt x="6667" y="1678"/>
                  </a:cubicBezTo>
                  <a:lnTo>
                    <a:pt x="6667" y="1245"/>
                  </a:lnTo>
                  <a:cubicBezTo>
                    <a:pt x="6667" y="1134"/>
                    <a:pt x="6581" y="1061"/>
                    <a:pt x="6489" y="1061"/>
                  </a:cubicBezTo>
                  <a:cubicBezTo>
                    <a:pt x="6445" y="1061"/>
                    <a:pt x="6400" y="1078"/>
                    <a:pt x="6362" y="1116"/>
                  </a:cubicBezTo>
                  <a:lnTo>
                    <a:pt x="5249" y="2229"/>
                  </a:lnTo>
                  <a:cubicBezTo>
                    <a:pt x="5178" y="2300"/>
                    <a:pt x="5090" y="2331"/>
                    <a:pt x="5004" y="2331"/>
                  </a:cubicBezTo>
                  <a:cubicBezTo>
                    <a:pt x="4819" y="2331"/>
                    <a:pt x="4639" y="2186"/>
                    <a:pt x="4639" y="1971"/>
                  </a:cubicBezTo>
                  <a:cubicBezTo>
                    <a:pt x="4639" y="1866"/>
                    <a:pt x="4551" y="1795"/>
                    <a:pt x="4457" y="1795"/>
                  </a:cubicBezTo>
                  <a:cubicBezTo>
                    <a:pt x="4415" y="1795"/>
                    <a:pt x="4371" y="1809"/>
                    <a:pt x="4335" y="1842"/>
                  </a:cubicBezTo>
                  <a:lnTo>
                    <a:pt x="1313" y="4876"/>
                  </a:lnTo>
                  <a:cubicBezTo>
                    <a:pt x="1" y="6188"/>
                    <a:pt x="1" y="8332"/>
                    <a:pt x="1313" y="9644"/>
                  </a:cubicBezTo>
                  <a:cubicBezTo>
                    <a:pt x="1969" y="10306"/>
                    <a:pt x="2833" y="10637"/>
                    <a:pt x="3698" y="10637"/>
                  </a:cubicBezTo>
                  <a:cubicBezTo>
                    <a:pt x="4564" y="10637"/>
                    <a:pt x="5430" y="10306"/>
                    <a:pt x="6092" y="9644"/>
                  </a:cubicBezTo>
                  <a:lnTo>
                    <a:pt x="9114" y="6621"/>
                  </a:lnTo>
                  <a:cubicBezTo>
                    <a:pt x="9231" y="6504"/>
                    <a:pt x="9150" y="6317"/>
                    <a:pt x="8986" y="6317"/>
                  </a:cubicBezTo>
                  <a:cubicBezTo>
                    <a:pt x="8669" y="6317"/>
                    <a:pt x="8505" y="5931"/>
                    <a:pt x="8728" y="5708"/>
                  </a:cubicBezTo>
                  <a:lnTo>
                    <a:pt x="9841" y="4595"/>
                  </a:lnTo>
                  <a:cubicBezTo>
                    <a:pt x="9958" y="4478"/>
                    <a:pt x="9876" y="4291"/>
                    <a:pt x="9712" y="4291"/>
                  </a:cubicBezTo>
                  <a:lnTo>
                    <a:pt x="9278" y="4291"/>
                  </a:lnTo>
                  <a:cubicBezTo>
                    <a:pt x="9009" y="4291"/>
                    <a:pt x="8845" y="3997"/>
                    <a:pt x="8974" y="3763"/>
                  </a:cubicBezTo>
                  <a:lnTo>
                    <a:pt x="10942" y="272"/>
                  </a:lnTo>
                  <a:cubicBezTo>
                    <a:pt x="11008" y="140"/>
                    <a:pt x="10907" y="0"/>
                    <a:pt x="1078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1960687" y="1237496"/>
              <a:ext cx="91850" cy="138435"/>
            </a:xfrm>
            <a:custGeom>
              <a:avLst/>
              <a:gdLst/>
              <a:ahLst/>
              <a:cxnLst/>
              <a:rect l="l" t="t" r="r" b="b"/>
              <a:pathLst>
                <a:path w="2575" h="3881" extrusionOk="0">
                  <a:moveTo>
                    <a:pt x="2352" y="0"/>
                  </a:moveTo>
                  <a:cubicBezTo>
                    <a:pt x="2322" y="0"/>
                    <a:pt x="2292" y="8"/>
                    <a:pt x="2262" y="27"/>
                  </a:cubicBezTo>
                  <a:lnTo>
                    <a:pt x="1875" y="237"/>
                  </a:lnTo>
                  <a:lnTo>
                    <a:pt x="130" y="3341"/>
                  </a:lnTo>
                  <a:cubicBezTo>
                    <a:pt x="1" y="3588"/>
                    <a:pt x="165" y="3880"/>
                    <a:pt x="435" y="3880"/>
                  </a:cubicBezTo>
                  <a:lnTo>
                    <a:pt x="493" y="3880"/>
                  </a:lnTo>
                  <a:cubicBezTo>
                    <a:pt x="505" y="3833"/>
                    <a:pt x="516" y="3799"/>
                    <a:pt x="540" y="3763"/>
                  </a:cubicBezTo>
                  <a:lnTo>
                    <a:pt x="2508" y="272"/>
                  </a:lnTo>
                  <a:cubicBezTo>
                    <a:pt x="2574" y="140"/>
                    <a:pt x="2473" y="0"/>
                    <a:pt x="2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1948595" y="1390519"/>
              <a:ext cx="66453" cy="57714"/>
            </a:xfrm>
            <a:custGeom>
              <a:avLst/>
              <a:gdLst/>
              <a:ahLst/>
              <a:cxnLst/>
              <a:rect l="l" t="t" r="r" b="b"/>
              <a:pathLst>
                <a:path w="1863" h="1618" extrusionOk="0">
                  <a:moveTo>
                    <a:pt x="1230" y="1"/>
                  </a:moveTo>
                  <a:lnTo>
                    <a:pt x="223" y="1008"/>
                  </a:lnTo>
                  <a:cubicBezTo>
                    <a:pt x="1" y="1230"/>
                    <a:pt x="165" y="1617"/>
                    <a:pt x="480" y="1617"/>
                  </a:cubicBezTo>
                  <a:lnTo>
                    <a:pt x="540" y="1617"/>
                  </a:lnTo>
                  <a:cubicBezTo>
                    <a:pt x="551" y="1547"/>
                    <a:pt x="586" y="1477"/>
                    <a:pt x="633" y="1418"/>
                  </a:cubicBezTo>
                  <a:lnTo>
                    <a:pt x="1746" y="305"/>
                  </a:lnTo>
                  <a:cubicBezTo>
                    <a:pt x="1863" y="188"/>
                    <a:pt x="1781" y="1"/>
                    <a:pt x="161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1699550" y="1458612"/>
              <a:ext cx="289605" cy="158303"/>
            </a:xfrm>
            <a:custGeom>
              <a:avLst/>
              <a:gdLst/>
              <a:ahLst/>
              <a:cxnLst/>
              <a:rect l="l" t="t" r="r" b="b"/>
              <a:pathLst>
                <a:path w="8119" h="4438" extrusionOk="0">
                  <a:moveTo>
                    <a:pt x="7603" y="1"/>
                  </a:moveTo>
                  <a:lnTo>
                    <a:pt x="4570" y="3035"/>
                  </a:lnTo>
                  <a:cubicBezTo>
                    <a:pt x="3908" y="3696"/>
                    <a:pt x="3042" y="4024"/>
                    <a:pt x="2177" y="4024"/>
                  </a:cubicBezTo>
                  <a:cubicBezTo>
                    <a:pt x="1401" y="4024"/>
                    <a:pt x="627" y="3760"/>
                    <a:pt x="1" y="3234"/>
                  </a:cubicBezTo>
                  <a:lnTo>
                    <a:pt x="1" y="3234"/>
                  </a:lnTo>
                  <a:cubicBezTo>
                    <a:pt x="59" y="3304"/>
                    <a:pt x="129" y="3374"/>
                    <a:pt x="200" y="3445"/>
                  </a:cubicBezTo>
                  <a:cubicBezTo>
                    <a:pt x="856" y="4107"/>
                    <a:pt x="1720" y="4438"/>
                    <a:pt x="2585" y="4438"/>
                  </a:cubicBezTo>
                  <a:cubicBezTo>
                    <a:pt x="3451" y="4438"/>
                    <a:pt x="4317" y="4107"/>
                    <a:pt x="4979" y="3445"/>
                  </a:cubicBezTo>
                  <a:lnTo>
                    <a:pt x="8001" y="422"/>
                  </a:lnTo>
                  <a:cubicBezTo>
                    <a:pt x="8118" y="305"/>
                    <a:pt x="8037" y="118"/>
                    <a:pt x="7873" y="118"/>
                  </a:cubicBezTo>
                  <a:cubicBezTo>
                    <a:pt x="7756" y="118"/>
                    <a:pt x="7673" y="71"/>
                    <a:pt x="7603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1724626" y="1298563"/>
              <a:ext cx="265884" cy="264992"/>
            </a:xfrm>
            <a:custGeom>
              <a:avLst/>
              <a:gdLst/>
              <a:ahLst/>
              <a:cxnLst/>
              <a:rect l="l" t="t" r="r" b="b"/>
              <a:pathLst>
                <a:path w="7454" h="7429" extrusionOk="0">
                  <a:moveTo>
                    <a:pt x="7339" y="0"/>
                  </a:moveTo>
                  <a:cubicBezTo>
                    <a:pt x="7325" y="0"/>
                    <a:pt x="7311" y="4"/>
                    <a:pt x="7298" y="13"/>
                  </a:cubicBezTo>
                  <a:lnTo>
                    <a:pt x="4804" y="1418"/>
                  </a:lnTo>
                  <a:cubicBezTo>
                    <a:pt x="4736" y="1456"/>
                    <a:pt x="4665" y="1474"/>
                    <a:pt x="4595" y="1474"/>
                  </a:cubicBezTo>
                  <a:cubicBezTo>
                    <a:pt x="4362" y="1474"/>
                    <a:pt x="4148" y="1282"/>
                    <a:pt x="4148" y="1020"/>
                  </a:cubicBezTo>
                  <a:cubicBezTo>
                    <a:pt x="4148" y="972"/>
                    <a:pt x="4098" y="935"/>
                    <a:pt x="4052" y="935"/>
                  </a:cubicBezTo>
                  <a:cubicBezTo>
                    <a:pt x="4031" y="935"/>
                    <a:pt x="4010" y="943"/>
                    <a:pt x="3995" y="962"/>
                  </a:cubicBezTo>
                  <a:lnTo>
                    <a:pt x="2870" y="2074"/>
                  </a:lnTo>
                  <a:cubicBezTo>
                    <a:pt x="2783" y="2165"/>
                    <a:pt x="2674" y="2206"/>
                    <a:pt x="2566" y="2206"/>
                  </a:cubicBezTo>
                  <a:cubicBezTo>
                    <a:pt x="2341" y="2206"/>
                    <a:pt x="2121" y="2028"/>
                    <a:pt x="2121" y="1759"/>
                  </a:cubicBezTo>
                  <a:cubicBezTo>
                    <a:pt x="2121" y="1704"/>
                    <a:pt x="2080" y="1671"/>
                    <a:pt x="2036" y="1671"/>
                  </a:cubicBezTo>
                  <a:cubicBezTo>
                    <a:pt x="2013" y="1671"/>
                    <a:pt x="1989" y="1680"/>
                    <a:pt x="1969" y="1700"/>
                  </a:cubicBezTo>
                  <a:lnTo>
                    <a:pt x="1" y="3656"/>
                  </a:lnTo>
                  <a:lnTo>
                    <a:pt x="3773" y="7428"/>
                  </a:lnTo>
                  <a:lnTo>
                    <a:pt x="5741" y="5460"/>
                  </a:lnTo>
                  <a:cubicBezTo>
                    <a:pt x="5788" y="5414"/>
                    <a:pt x="5752" y="5308"/>
                    <a:pt x="5671" y="5308"/>
                  </a:cubicBezTo>
                  <a:cubicBezTo>
                    <a:pt x="5272" y="5308"/>
                    <a:pt x="5073" y="4839"/>
                    <a:pt x="5354" y="4558"/>
                  </a:cubicBezTo>
                  <a:lnTo>
                    <a:pt x="6467" y="3433"/>
                  </a:lnTo>
                  <a:cubicBezTo>
                    <a:pt x="6525" y="3386"/>
                    <a:pt x="6478" y="3281"/>
                    <a:pt x="6408" y="3281"/>
                  </a:cubicBezTo>
                  <a:cubicBezTo>
                    <a:pt x="6069" y="3281"/>
                    <a:pt x="5846" y="2918"/>
                    <a:pt x="6022" y="2625"/>
                  </a:cubicBezTo>
                  <a:lnTo>
                    <a:pt x="7415" y="130"/>
                  </a:lnTo>
                  <a:cubicBezTo>
                    <a:pt x="7454" y="73"/>
                    <a:pt x="7399" y="0"/>
                    <a:pt x="733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1724626" y="1380888"/>
              <a:ext cx="183058" cy="182666"/>
            </a:xfrm>
            <a:custGeom>
              <a:avLst/>
              <a:gdLst/>
              <a:ahLst/>
              <a:cxnLst/>
              <a:rect l="l" t="t" r="r" b="b"/>
              <a:pathLst>
                <a:path w="5132" h="5121" extrusionOk="0">
                  <a:moveTo>
                    <a:pt x="1886" y="1"/>
                  </a:moveTo>
                  <a:cubicBezTo>
                    <a:pt x="1688" y="1"/>
                    <a:pt x="1488" y="13"/>
                    <a:pt x="1301" y="48"/>
                  </a:cubicBezTo>
                  <a:lnTo>
                    <a:pt x="1" y="1348"/>
                  </a:lnTo>
                  <a:lnTo>
                    <a:pt x="3773" y="5120"/>
                  </a:lnTo>
                  <a:lnTo>
                    <a:pt x="5073" y="3820"/>
                  </a:lnTo>
                  <a:cubicBezTo>
                    <a:pt x="5108" y="3632"/>
                    <a:pt x="5132" y="3434"/>
                    <a:pt x="5132" y="3234"/>
                  </a:cubicBezTo>
                  <a:cubicBezTo>
                    <a:pt x="5132" y="1453"/>
                    <a:pt x="3667" y="1"/>
                    <a:pt x="188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1696625" y="1401398"/>
              <a:ext cx="190157" cy="190121"/>
            </a:xfrm>
            <a:custGeom>
              <a:avLst/>
              <a:gdLst/>
              <a:ahLst/>
              <a:cxnLst/>
              <a:rect l="l" t="t" r="r" b="b"/>
              <a:pathLst>
                <a:path w="5331" h="5330" extrusionOk="0">
                  <a:moveTo>
                    <a:pt x="2671" y="0"/>
                  </a:moveTo>
                  <a:cubicBezTo>
                    <a:pt x="1195" y="0"/>
                    <a:pt x="0" y="1195"/>
                    <a:pt x="0" y="2659"/>
                  </a:cubicBezTo>
                  <a:cubicBezTo>
                    <a:pt x="0" y="4135"/>
                    <a:pt x="1195" y="5330"/>
                    <a:pt x="2671" y="5330"/>
                  </a:cubicBezTo>
                  <a:cubicBezTo>
                    <a:pt x="4136" y="5330"/>
                    <a:pt x="5331" y="4135"/>
                    <a:pt x="5331" y="2659"/>
                  </a:cubicBezTo>
                  <a:cubicBezTo>
                    <a:pt x="5331" y="1195"/>
                    <a:pt x="4136" y="0"/>
                    <a:pt x="267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1713354" y="1417664"/>
              <a:ext cx="173428" cy="173856"/>
            </a:xfrm>
            <a:custGeom>
              <a:avLst/>
              <a:gdLst/>
              <a:ahLst/>
              <a:cxnLst/>
              <a:rect l="l" t="t" r="r" b="b"/>
              <a:pathLst>
                <a:path w="4862" h="4874" extrusionOk="0">
                  <a:moveTo>
                    <a:pt x="3702" y="1"/>
                  </a:moveTo>
                  <a:cubicBezTo>
                    <a:pt x="3995" y="434"/>
                    <a:pt x="4159" y="950"/>
                    <a:pt x="4159" y="1512"/>
                  </a:cubicBezTo>
                  <a:cubicBezTo>
                    <a:pt x="4159" y="2976"/>
                    <a:pt x="2975" y="4171"/>
                    <a:pt x="1499" y="4171"/>
                  </a:cubicBezTo>
                  <a:cubicBezTo>
                    <a:pt x="937" y="4171"/>
                    <a:pt x="422" y="4007"/>
                    <a:pt x="0" y="3715"/>
                  </a:cubicBezTo>
                  <a:lnTo>
                    <a:pt x="0" y="3715"/>
                  </a:lnTo>
                  <a:cubicBezTo>
                    <a:pt x="481" y="4417"/>
                    <a:pt x="1289" y="4874"/>
                    <a:pt x="2202" y="4874"/>
                  </a:cubicBezTo>
                  <a:cubicBezTo>
                    <a:pt x="3667" y="4874"/>
                    <a:pt x="4862" y="3679"/>
                    <a:pt x="4862" y="2203"/>
                  </a:cubicBezTo>
                  <a:cubicBezTo>
                    <a:pt x="4862" y="1289"/>
                    <a:pt x="4405" y="481"/>
                    <a:pt x="370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1722949" y="1487362"/>
              <a:ext cx="81934" cy="72374"/>
            </a:xfrm>
            <a:custGeom>
              <a:avLst/>
              <a:gdLst/>
              <a:ahLst/>
              <a:cxnLst/>
              <a:rect l="l" t="t" r="r" b="b"/>
              <a:pathLst>
                <a:path w="2297" h="2029" extrusionOk="0">
                  <a:moveTo>
                    <a:pt x="906" y="0"/>
                  </a:moveTo>
                  <a:cubicBezTo>
                    <a:pt x="693" y="0"/>
                    <a:pt x="496" y="71"/>
                    <a:pt x="352" y="214"/>
                  </a:cubicBezTo>
                  <a:cubicBezTo>
                    <a:pt x="1" y="566"/>
                    <a:pt x="82" y="1198"/>
                    <a:pt x="528" y="1643"/>
                  </a:cubicBezTo>
                  <a:cubicBezTo>
                    <a:pt x="780" y="1896"/>
                    <a:pt x="1105" y="2029"/>
                    <a:pt x="1398" y="2029"/>
                  </a:cubicBezTo>
                  <a:cubicBezTo>
                    <a:pt x="1609" y="2029"/>
                    <a:pt x="1804" y="1961"/>
                    <a:pt x="1946" y="1819"/>
                  </a:cubicBezTo>
                  <a:cubicBezTo>
                    <a:pt x="2297" y="1467"/>
                    <a:pt x="2214" y="835"/>
                    <a:pt x="1769" y="389"/>
                  </a:cubicBezTo>
                  <a:cubicBezTo>
                    <a:pt x="1519" y="132"/>
                    <a:pt x="1198" y="0"/>
                    <a:pt x="906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1772673" y="1426866"/>
              <a:ext cx="38060" cy="38060"/>
            </a:xfrm>
            <a:custGeom>
              <a:avLst/>
              <a:gdLst/>
              <a:ahLst/>
              <a:cxnLst/>
              <a:rect l="l" t="t" r="r" b="b"/>
              <a:pathLst>
                <a:path w="1067" h="1067" extrusionOk="0">
                  <a:moveTo>
                    <a:pt x="539" y="0"/>
                  </a:moveTo>
                  <a:cubicBezTo>
                    <a:pt x="247" y="0"/>
                    <a:pt x="0" y="235"/>
                    <a:pt x="0" y="528"/>
                  </a:cubicBezTo>
                  <a:cubicBezTo>
                    <a:pt x="0" y="820"/>
                    <a:pt x="247" y="1067"/>
                    <a:pt x="539" y="1067"/>
                  </a:cubicBezTo>
                  <a:cubicBezTo>
                    <a:pt x="833" y="1067"/>
                    <a:pt x="1067" y="820"/>
                    <a:pt x="1067" y="528"/>
                  </a:cubicBezTo>
                  <a:cubicBezTo>
                    <a:pt x="1067" y="235"/>
                    <a:pt x="833" y="0"/>
                    <a:pt x="539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1834096" y="1498313"/>
              <a:ext cx="25540" cy="25112"/>
            </a:xfrm>
            <a:custGeom>
              <a:avLst/>
              <a:gdLst/>
              <a:ahLst/>
              <a:cxnLst/>
              <a:rect l="l" t="t" r="r" b="b"/>
              <a:pathLst>
                <a:path w="716" h="704" extrusionOk="0">
                  <a:moveTo>
                    <a:pt x="352" y="1"/>
                  </a:moveTo>
                  <a:cubicBezTo>
                    <a:pt x="165" y="1"/>
                    <a:pt x="1" y="153"/>
                    <a:pt x="1" y="352"/>
                  </a:cubicBezTo>
                  <a:cubicBezTo>
                    <a:pt x="1" y="551"/>
                    <a:pt x="165" y="704"/>
                    <a:pt x="352" y="704"/>
                  </a:cubicBezTo>
                  <a:cubicBezTo>
                    <a:pt x="551" y="704"/>
                    <a:pt x="715" y="551"/>
                    <a:pt x="715" y="352"/>
                  </a:cubicBezTo>
                  <a:cubicBezTo>
                    <a:pt x="715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1832847" y="1445664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82"/>
                    <a:pt x="83" y="352"/>
                    <a:pt x="188" y="352"/>
                  </a:cubicBezTo>
                  <a:cubicBezTo>
                    <a:pt x="281" y="352"/>
                    <a:pt x="364" y="282"/>
                    <a:pt x="364" y="176"/>
                  </a:cubicBezTo>
                  <a:cubicBezTo>
                    <a:pt x="364" y="82"/>
                    <a:pt x="281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1809876" y="1478266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70"/>
                    <a:pt x="82" y="352"/>
                    <a:pt x="188" y="352"/>
                  </a:cubicBezTo>
                  <a:cubicBezTo>
                    <a:pt x="282" y="352"/>
                    <a:pt x="363" y="270"/>
                    <a:pt x="363" y="176"/>
                  </a:cubicBezTo>
                  <a:cubicBezTo>
                    <a:pt x="363" y="82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1824929" y="1547216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6"/>
                  </a:cubicBezTo>
                  <a:cubicBezTo>
                    <a:pt x="0" y="270"/>
                    <a:pt x="82" y="351"/>
                    <a:pt x="175" y="351"/>
                  </a:cubicBezTo>
                  <a:cubicBezTo>
                    <a:pt x="281" y="351"/>
                    <a:pt x="352" y="270"/>
                    <a:pt x="352" y="176"/>
                  </a:cubicBezTo>
                  <a:cubicBezTo>
                    <a:pt x="352" y="83"/>
                    <a:pt x="281" y="0"/>
                    <a:pt x="17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1733829" y="1445664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82"/>
                    <a:pt x="82" y="352"/>
                    <a:pt x="176" y="352"/>
                  </a:cubicBezTo>
                  <a:cubicBezTo>
                    <a:pt x="269" y="352"/>
                    <a:pt x="352" y="282"/>
                    <a:pt x="352" y="176"/>
                  </a:cubicBezTo>
                  <a:cubicBezTo>
                    <a:pt x="352" y="82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1875044" y="1360949"/>
              <a:ext cx="52685" cy="51757"/>
            </a:xfrm>
            <a:custGeom>
              <a:avLst/>
              <a:gdLst/>
              <a:ahLst/>
              <a:cxnLst/>
              <a:rect l="l" t="t" r="r" b="b"/>
              <a:pathLst>
                <a:path w="1477" h="1451" extrusionOk="0">
                  <a:moveTo>
                    <a:pt x="1311" y="1"/>
                  </a:moveTo>
                  <a:cubicBezTo>
                    <a:pt x="1272" y="1"/>
                    <a:pt x="1231" y="15"/>
                    <a:pt x="1196" y="44"/>
                  </a:cubicBezTo>
                  <a:lnTo>
                    <a:pt x="59" y="1192"/>
                  </a:lnTo>
                  <a:cubicBezTo>
                    <a:pt x="1" y="1251"/>
                    <a:pt x="1" y="1345"/>
                    <a:pt x="59" y="1403"/>
                  </a:cubicBezTo>
                  <a:cubicBezTo>
                    <a:pt x="82" y="1439"/>
                    <a:pt x="129" y="1450"/>
                    <a:pt x="165" y="1450"/>
                  </a:cubicBezTo>
                  <a:cubicBezTo>
                    <a:pt x="212" y="1450"/>
                    <a:pt x="246" y="1439"/>
                    <a:pt x="282" y="1403"/>
                  </a:cubicBezTo>
                  <a:lnTo>
                    <a:pt x="1418" y="267"/>
                  </a:lnTo>
                  <a:cubicBezTo>
                    <a:pt x="1477" y="208"/>
                    <a:pt x="1477" y="103"/>
                    <a:pt x="1418" y="44"/>
                  </a:cubicBezTo>
                  <a:cubicBezTo>
                    <a:pt x="1389" y="15"/>
                    <a:pt x="1351" y="1"/>
                    <a:pt x="13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1889669" y="1411493"/>
              <a:ext cx="30105" cy="29606"/>
            </a:xfrm>
            <a:custGeom>
              <a:avLst/>
              <a:gdLst/>
              <a:ahLst/>
              <a:cxnLst/>
              <a:rect l="l" t="t" r="r" b="b"/>
              <a:pathLst>
                <a:path w="844" h="830" extrusionOk="0">
                  <a:moveTo>
                    <a:pt x="678" y="1"/>
                  </a:moveTo>
                  <a:cubicBezTo>
                    <a:pt x="639" y="1"/>
                    <a:pt x="598" y="16"/>
                    <a:pt x="563" y="45"/>
                  </a:cubicBezTo>
                  <a:lnTo>
                    <a:pt x="60" y="561"/>
                  </a:lnTo>
                  <a:cubicBezTo>
                    <a:pt x="0" y="619"/>
                    <a:pt x="0" y="725"/>
                    <a:pt x="60" y="783"/>
                  </a:cubicBezTo>
                  <a:cubicBezTo>
                    <a:pt x="83" y="806"/>
                    <a:pt x="130" y="830"/>
                    <a:pt x="164" y="830"/>
                  </a:cubicBezTo>
                  <a:cubicBezTo>
                    <a:pt x="211" y="830"/>
                    <a:pt x="247" y="806"/>
                    <a:pt x="282" y="783"/>
                  </a:cubicBezTo>
                  <a:lnTo>
                    <a:pt x="786" y="267"/>
                  </a:lnTo>
                  <a:cubicBezTo>
                    <a:pt x="844" y="209"/>
                    <a:pt x="844" y="115"/>
                    <a:pt x="786" y="45"/>
                  </a:cubicBezTo>
                  <a:cubicBezTo>
                    <a:pt x="756" y="16"/>
                    <a:pt x="718" y="1"/>
                    <a:pt x="67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1846651" y="1368903"/>
              <a:ext cx="30534" cy="29178"/>
            </a:xfrm>
            <a:custGeom>
              <a:avLst/>
              <a:gdLst/>
              <a:ahLst/>
              <a:cxnLst/>
              <a:rect l="l" t="t" r="r" b="b"/>
              <a:pathLst>
                <a:path w="856" h="818" extrusionOk="0">
                  <a:moveTo>
                    <a:pt x="685" y="0"/>
                  </a:moveTo>
                  <a:cubicBezTo>
                    <a:pt x="644" y="0"/>
                    <a:pt x="603" y="15"/>
                    <a:pt x="574" y="44"/>
                  </a:cubicBezTo>
                  <a:lnTo>
                    <a:pt x="58" y="560"/>
                  </a:lnTo>
                  <a:cubicBezTo>
                    <a:pt x="0" y="618"/>
                    <a:pt x="0" y="712"/>
                    <a:pt x="58" y="771"/>
                  </a:cubicBezTo>
                  <a:cubicBezTo>
                    <a:pt x="94" y="805"/>
                    <a:pt x="129" y="817"/>
                    <a:pt x="176" y="817"/>
                  </a:cubicBezTo>
                  <a:cubicBezTo>
                    <a:pt x="211" y="817"/>
                    <a:pt x="258" y="805"/>
                    <a:pt x="282" y="771"/>
                  </a:cubicBezTo>
                  <a:lnTo>
                    <a:pt x="797" y="266"/>
                  </a:lnTo>
                  <a:cubicBezTo>
                    <a:pt x="855" y="208"/>
                    <a:pt x="855" y="102"/>
                    <a:pt x="797" y="44"/>
                  </a:cubicBezTo>
                  <a:cubicBezTo>
                    <a:pt x="767" y="15"/>
                    <a:pt x="726" y="0"/>
                    <a:pt x="68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9"/>
          <p:cNvGrpSpPr/>
          <p:nvPr/>
        </p:nvGrpSpPr>
        <p:grpSpPr>
          <a:xfrm>
            <a:off x="5229650" y="2746429"/>
            <a:ext cx="379453" cy="379850"/>
            <a:chOff x="1671550" y="1939154"/>
            <a:chExt cx="379453" cy="379850"/>
          </a:xfrm>
        </p:grpSpPr>
        <p:sp>
          <p:nvSpPr>
            <p:cNvPr id="1663" name="Google Shape;1663;p19"/>
            <p:cNvSpPr/>
            <p:nvPr/>
          </p:nvSpPr>
          <p:spPr>
            <a:xfrm>
              <a:off x="1848720" y="2059932"/>
              <a:ext cx="120814" cy="84431"/>
            </a:xfrm>
            <a:custGeom>
              <a:avLst/>
              <a:gdLst/>
              <a:ahLst/>
              <a:cxnLst/>
              <a:rect l="l" t="t" r="r" b="b"/>
              <a:pathLst>
                <a:path w="3387" h="2367" extrusionOk="0">
                  <a:moveTo>
                    <a:pt x="786" y="0"/>
                  </a:moveTo>
                  <a:cubicBezTo>
                    <a:pt x="352" y="0"/>
                    <a:pt x="0" y="351"/>
                    <a:pt x="0" y="784"/>
                  </a:cubicBezTo>
                  <a:cubicBezTo>
                    <a:pt x="0" y="1218"/>
                    <a:pt x="352" y="1570"/>
                    <a:pt x="786" y="1570"/>
                  </a:cubicBezTo>
                  <a:cubicBezTo>
                    <a:pt x="903" y="1570"/>
                    <a:pt x="997" y="1546"/>
                    <a:pt x="1090" y="1511"/>
                  </a:cubicBezTo>
                  <a:cubicBezTo>
                    <a:pt x="1231" y="2003"/>
                    <a:pt x="1687" y="2366"/>
                    <a:pt x="2226" y="2366"/>
                  </a:cubicBezTo>
                  <a:cubicBezTo>
                    <a:pt x="2871" y="2366"/>
                    <a:pt x="3386" y="1851"/>
                    <a:pt x="3386" y="1206"/>
                  </a:cubicBezTo>
                  <a:cubicBezTo>
                    <a:pt x="3386" y="562"/>
                    <a:pt x="2871" y="35"/>
                    <a:pt x="2226" y="35"/>
                  </a:cubicBezTo>
                  <a:cubicBezTo>
                    <a:pt x="1922" y="35"/>
                    <a:pt x="1640" y="152"/>
                    <a:pt x="1430" y="339"/>
                  </a:cubicBezTo>
                  <a:cubicBezTo>
                    <a:pt x="1289" y="141"/>
                    <a:pt x="1055" y="0"/>
                    <a:pt x="78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1848720" y="2066174"/>
              <a:ext cx="106618" cy="78189"/>
            </a:xfrm>
            <a:custGeom>
              <a:avLst/>
              <a:gdLst/>
              <a:ahLst/>
              <a:cxnLst/>
              <a:rect l="l" t="t" r="r" b="b"/>
              <a:pathLst>
                <a:path w="2989" h="2192" extrusionOk="0">
                  <a:moveTo>
                    <a:pt x="305" y="0"/>
                  </a:moveTo>
                  <a:cubicBezTo>
                    <a:pt x="118" y="141"/>
                    <a:pt x="0" y="364"/>
                    <a:pt x="0" y="609"/>
                  </a:cubicBezTo>
                  <a:cubicBezTo>
                    <a:pt x="0" y="1043"/>
                    <a:pt x="352" y="1395"/>
                    <a:pt x="786" y="1395"/>
                  </a:cubicBezTo>
                  <a:cubicBezTo>
                    <a:pt x="903" y="1395"/>
                    <a:pt x="997" y="1371"/>
                    <a:pt x="1090" y="1336"/>
                  </a:cubicBezTo>
                  <a:cubicBezTo>
                    <a:pt x="1231" y="1828"/>
                    <a:pt x="1687" y="2191"/>
                    <a:pt x="2226" y="2191"/>
                  </a:cubicBezTo>
                  <a:cubicBezTo>
                    <a:pt x="2520" y="2191"/>
                    <a:pt x="2788" y="2085"/>
                    <a:pt x="2988" y="1910"/>
                  </a:cubicBezTo>
                  <a:cubicBezTo>
                    <a:pt x="2906" y="1442"/>
                    <a:pt x="2543" y="1078"/>
                    <a:pt x="2074" y="984"/>
                  </a:cubicBezTo>
                  <a:cubicBezTo>
                    <a:pt x="1840" y="539"/>
                    <a:pt x="1359" y="235"/>
                    <a:pt x="833" y="235"/>
                  </a:cubicBezTo>
                  <a:cubicBezTo>
                    <a:pt x="762" y="235"/>
                    <a:pt x="692" y="247"/>
                    <a:pt x="610" y="258"/>
                  </a:cubicBezTo>
                  <a:cubicBezTo>
                    <a:pt x="516" y="153"/>
                    <a:pt x="422" y="71"/>
                    <a:pt x="30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1783124" y="2075805"/>
              <a:ext cx="234459" cy="243198"/>
            </a:xfrm>
            <a:custGeom>
              <a:avLst/>
              <a:gdLst/>
              <a:ahLst/>
              <a:cxnLst/>
              <a:rect l="l" t="t" r="r" b="b"/>
              <a:pathLst>
                <a:path w="6573" h="6818" extrusionOk="0">
                  <a:moveTo>
                    <a:pt x="1183" y="0"/>
                  </a:moveTo>
                  <a:cubicBezTo>
                    <a:pt x="527" y="0"/>
                    <a:pt x="1" y="539"/>
                    <a:pt x="1" y="1195"/>
                  </a:cubicBezTo>
                  <a:lnTo>
                    <a:pt x="1" y="1265"/>
                  </a:lnTo>
                  <a:lnTo>
                    <a:pt x="176" y="6818"/>
                  </a:lnTo>
                  <a:lnTo>
                    <a:pt x="6361" y="6818"/>
                  </a:lnTo>
                  <a:cubicBezTo>
                    <a:pt x="6491" y="6818"/>
                    <a:pt x="6572" y="6654"/>
                    <a:pt x="6502" y="6548"/>
                  </a:cubicBezTo>
                  <a:lnTo>
                    <a:pt x="6092" y="5974"/>
                  </a:lnTo>
                  <a:cubicBezTo>
                    <a:pt x="5975" y="5798"/>
                    <a:pt x="5952" y="5576"/>
                    <a:pt x="6033" y="5389"/>
                  </a:cubicBezTo>
                  <a:cubicBezTo>
                    <a:pt x="6116" y="5178"/>
                    <a:pt x="6080" y="4955"/>
                    <a:pt x="5939" y="4780"/>
                  </a:cubicBezTo>
                  <a:lnTo>
                    <a:pt x="4616" y="3140"/>
                  </a:lnTo>
                  <a:cubicBezTo>
                    <a:pt x="4663" y="3034"/>
                    <a:pt x="4698" y="2905"/>
                    <a:pt x="4698" y="2776"/>
                  </a:cubicBezTo>
                  <a:cubicBezTo>
                    <a:pt x="4698" y="2460"/>
                    <a:pt x="4523" y="2190"/>
                    <a:pt x="4265" y="2038"/>
                  </a:cubicBezTo>
                  <a:cubicBezTo>
                    <a:pt x="4288" y="1956"/>
                    <a:pt x="4299" y="1862"/>
                    <a:pt x="4288" y="1769"/>
                  </a:cubicBezTo>
                  <a:cubicBezTo>
                    <a:pt x="4241" y="1500"/>
                    <a:pt x="4018" y="1289"/>
                    <a:pt x="3749" y="1253"/>
                  </a:cubicBezTo>
                  <a:cubicBezTo>
                    <a:pt x="3725" y="1250"/>
                    <a:pt x="3702" y="1248"/>
                    <a:pt x="3680" y="1248"/>
                  </a:cubicBezTo>
                  <a:cubicBezTo>
                    <a:pt x="3625" y="1248"/>
                    <a:pt x="3573" y="1257"/>
                    <a:pt x="3515" y="1265"/>
                  </a:cubicBezTo>
                  <a:cubicBezTo>
                    <a:pt x="3456" y="855"/>
                    <a:pt x="3105" y="527"/>
                    <a:pt x="2672" y="527"/>
                  </a:cubicBezTo>
                  <a:cubicBezTo>
                    <a:pt x="2519" y="527"/>
                    <a:pt x="2367" y="574"/>
                    <a:pt x="2238" y="644"/>
                  </a:cubicBezTo>
                  <a:cubicBezTo>
                    <a:pt x="2039" y="269"/>
                    <a:pt x="1641" y="0"/>
                    <a:pt x="118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1783124" y="2079978"/>
              <a:ext cx="225684" cy="239025"/>
            </a:xfrm>
            <a:custGeom>
              <a:avLst/>
              <a:gdLst/>
              <a:ahLst/>
              <a:cxnLst/>
              <a:rect l="l" t="t" r="r" b="b"/>
              <a:pathLst>
                <a:path w="6327" h="6701" extrusionOk="0">
                  <a:moveTo>
                    <a:pt x="691" y="0"/>
                  </a:moveTo>
                  <a:cubicBezTo>
                    <a:pt x="282" y="188"/>
                    <a:pt x="1" y="597"/>
                    <a:pt x="1" y="1078"/>
                  </a:cubicBezTo>
                  <a:lnTo>
                    <a:pt x="1" y="1148"/>
                  </a:lnTo>
                  <a:lnTo>
                    <a:pt x="176" y="6701"/>
                  </a:lnTo>
                  <a:lnTo>
                    <a:pt x="6327" y="6701"/>
                  </a:lnTo>
                  <a:cubicBezTo>
                    <a:pt x="6327" y="6584"/>
                    <a:pt x="6303" y="6467"/>
                    <a:pt x="6233" y="6373"/>
                  </a:cubicBezTo>
                  <a:lnTo>
                    <a:pt x="4405" y="3772"/>
                  </a:lnTo>
                  <a:cubicBezTo>
                    <a:pt x="4299" y="3620"/>
                    <a:pt x="4159" y="3502"/>
                    <a:pt x="3984" y="3421"/>
                  </a:cubicBezTo>
                  <a:lnTo>
                    <a:pt x="2847" y="2940"/>
                  </a:lnTo>
                  <a:lnTo>
                    <a:pt x="1980" y="1206"/>
                  </a:lnTo>
                  <a:cubicBezTo>
                    <a:pt x="1910" y="1078"/>
                    <a:pt x="1805" y="961"/>
                    <a:pt x="1688" y="867"/>
                  </a:cubicBezTo>
                  <a:lnTo>
                    <a:pt x="738" y="14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563"/>
                  </a:lnTo>
                  <a:lnTo>
                    <a:pt x="1453" y="563"/>
                  </a:lnTo>
                  <a:cubicBezTo>
                    <a:pt x="1629" y="563"/>
                    <a:pt x="1793" y="680"/>
                    <a:pt x="1864" y="857"/>
                  </a:cubicBezTo>
                  <a:lnTo>
                    <a:pt x="2812" y="3632"/>
                  </a:lnTo>
                  <a:cubicBezTo>
                    <a:pt x="2882" y="3820"/>
                    <a:pt x="2999" y="3984"/>
                    <a:pt x="3152" y="4101"/>
                  </a:cubicBezTo>
                  <a:lnTo>
                    <a:pt x="4113" y="4827"/>
                  </a:lnTo>
                  <a:lnTo>
                    <a:pt x="4991" y="6573"/>
                  </a:lnTo>
                  <a:cubicBezTo>
                    <a:pt x="5097" y="6784"/>
                    <a:pt x="5272" y="6948"/>
                    <a:pt x="5495" y="7042"/>
                  </a:cubicBezTo>
                  <a:lnTo>
                    <a:pt x="6631" y="7534"/>
                  </a:lnTo>
                  <a:lnTo>
                    <a:pt x="8213" y="9783"/>
                  </a:ln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71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1671550" y="1939154"/>
              <a:ext cx="120386" cy="85251"/>
            </a:xfrm>
            <a:custGeom>
              <a:avLst/>
              <a:gdLst/>
              <a:ahLst/>
              <a:cxnLst/>
              <a:rect l="l" t="t" r="r" b="b"/>
              <a:pathLst>
                <a:path w="3375" h="2390" extrusionOk="0">
                  <a:moveTo>
                    <a:pt x="211" y="0"/>
                  </a:moveTo>
                  <a:cubicBezTo>
                    <a:pt x="94" y="0"/>
                    <a:pt x="1" y="106"/>
                    <a:pt x="1" y="223"/>
                  </a:cubicBezTo>
                  <a:lnTo>
                    <a:pt x="1" y="867"/>
                  </a:lnTo>
                  <a:lnTo>
                    <a:pt x="341" y="867"/>
                  </a:lnTo>
                  <a:cubicBezTo>
                    <a:pt x="528" y="867"/>
                    <a:pt x="692" y="1031"/>
                    <a:pt x="692" y="1218"/>
                  </a:cubicBezTo>
                  <a:lnTo>
                    <a:pt x="692" y="1980"/>
                  </a:lnTo>
                  <a:cubicBezTo>
                    <a:pt x="692" y="2168"/>
                    <a:pt x="833" y="2320"/>
                    <a:pt x="1020" y="2332"/>
                  </a:cubicBezTo>
                  <a:cubicBezTo>
                    <a:pt x="1027" y="2332"/>
                    <a:pt x="1033" y="2332"/>
                    <a:pt x="1039" y="2332"/>
                  </a:cubicBezTo>
                  <a:cubicBezTo>
                    <a:pt x="1229" y="2332"/>
                    <a:pt x="1383" y="2173"/>
                    <a:pt x="1383" y="1992"/>
                  </a:cubicBezTo>
                  <a:lnTo>
                    <a:pt x="1383" y="1218"/>
                  </a:lnTo>
                  <a:cubicBezTo>
                    <a:pt x="1383" y="1031"/>
                    <a:pt x="1536" y="867"/>
                    <a:pt x="1723" y="867"/>
                  </a:cubicBezTo>
                  <a:lnTo>
                    <a:pt x="1911" y="867"/>
                  </a:lnTo>
                  <a:cubicBezTo>
                    <a:pt x="2062" y="867"/>
                    <a:pt x="2192" y="961"/>
                    <a:pt x="2239" y="1101"/>
                  </a:cubicBezTo>
                  <a:lnTo>
                    <a:pt x="2684" y="2390"/>
                  </a:lnTo>
                  <a:lnTo>
                    <a:pt x="2941" y="2390"/>
                  </a:lnTo>
                  <a:cubicBezTo>
                    <a:pt x="3199" y="2390"/>
                    <a:pt x="3374" y="2132"/>
                    <a:pt x="3293" y="1898"/>
                  </a:cubicBezTo>
                  <a:lnTo>
                    <a:pt x="2789" y="445"/>
                  </a:lnTo>
                  <a:cubicBezTo>
                    <a:pt x="2695" y="176"/>
                    <a:pt x="2449" y="0"/>
                    <a:pt x="217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1733008" y="1939154"/>
              <a:ext cx="58927" cy="85251"/>
            </a:xfrm>
            <a:custGeom>
              <a:avLst/>
              <a:gdLst/>
              <a:ahLst/>
              <a:cxnLst/>
              <a:rect l="l" t="t" r="r" b="b"/>
              <a:pathLst>
                <a:path w="1652" h="2390" extrusionOk="0">
                  <a:moveTo>
                    <a:pt x="0" y="0"/>
                  </a:moveTo>
                  <a:cubicBezTo>
                    <a:pt x="281" y="0"/>
                    <a:pt x="527" y="176"/>
                    <a:pt x="609" y="445"/>
                  </a:cubicBezTo>
                  <a:lnTo>
                    <a:pt x="1183" y="2109"/>
                  </a:lnTo>
                  <a:cubicBezTo>
                    <a:pt x="1230" y="2238"/>
                    <a:pt x="1125" y="2390"/>
                    <a:pt x="984" y="2390"/>
                  </a:cubicBezTo>
                  <a:lnTo>
                    <a:pt x="1218" y="2390"/>
                  </a:lnTo>
                  <a:cubicBezTo>
                    <a:pt x="1476" y="2390"/>
                    <a:pt x="1651" y="2132"/>
                    <a:pt x="1570" y="1898"/>
                  </a:cubicBezTo>
                  <a:lnTo>
                    <a:pt x="1066" y="445"/>
                  </a:lnTo>
                  <a:cubicBezTo>
                    <a:pt x="972" y="176"/>
                    <a:pt x="726" y="0"/>
                    <a:pt x="45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1978236" y="2144327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54" y="0"/>
                    <a:pt x="1" y="164"/>
                    <a:pt x="1" y="352"/>
                  </a:cubicBezTo>
                  <a:cubicBezTo>
                    <a:pt x="1" y="539"/>
                    <a:pt x="154" y="691"/>
                    <a:pt x="352" y="691"/>
                  </a:cubicBezTo>
                  <a:cubicBezTo>
                    <a:pt x="540" y="691"/>
                    <a:pt x="693" y="539"/>
                    <a:pt x="693" y="352"/>
                  </a:cubicBezTo>
                  <a:cubicBezTo>
                    <a:pt x="693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9"/>
            <p:cNvSpPr/>
            <p:nvPr/>
          </p:nvSpPr>
          <p:spPr>
            <a:xfrm>
              <a:off x="2022966" y="217899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92"/>
                    <a:pt x="340" y="692"/>
                  </a:cubicBezTo>
                  <a:cubicBezTo>
                    <a:pt x="540" y="692"/>
                    <a:pt x="691" y="528"/>
                    <a:pt x="691" y="340"/>
                  </a:cubicBezTo>
                  <a:cubicBezTo>
                    <a:pt x="691" y="153"/>
                    <a:pt x="540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2026319" y="2239993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0"/>
                  </a:moveTo>
                  <a:cubicBezTo>
                    <a:pt x="152" y="0"/>
                    <a:pt x="1" y="164"/>
                    <a:pt x="1" y="352"/>
                  </a:cubicBezTo>
                  <a:cubicBezTo>
                    <a:pt x="1" y="539"/>
                    <a:pt x="152" y="692"/>
                    <a:pt x="340" y="692"/>
                  </a:cubicBezTo>
                  <a:cubicBezTo>
                    <a:pt x="527" y="692"/>
                    <a:pt x="691" y="539"/>
                    <a:pt x="691" y="352"/>
                  </a:cubicBezTo>
                  <a:cubicBezTo>
                    <a:pt x="691" y="164"/>
                    <a:pt x="527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1795252" y="1939368"/>
              <a:ext cx="38880" cy="92564"/>
            </a:xfrm>
            <a:custGeom>
              <a:avLst/>
              <a:gdLst/>
              <a:ahLst/>
              <a:cxnLst/>
              <a:rect l="l" t="t" r="r" b="b"/>
              <a:pathLst>
                <a:path w="1090" h="2595" extrusionOk="0">
                  <a:moveTo>
                    <a:pt x="173" y="0"/>
                  </a:moveTo>
                  <a:cubicBezTo>
                    <a:pt x="158" y="0"/>
                    <a:pt x="144" y="2"/>
                    <a:pt x="129" y="6"/>
                  </a:cubicBezTo>
                  <a:cubicBezTo>
                    <a:pt x="47" y="30"/>
                    <a:pt x="0" y="123"/>
                    <a:pt x="23" y="205"/>
                  </a:cubicBezTo>
                  <a:lnTo>
                    <a:pt x="762" y="2490"/>
                  </a:lnTo>
                  <a:cubicBezTo>
                    <a:pt x="785" y="2548"/>
                    <a:pt x="843" y="2595"/>
                    <a:pt x="914" y="2595"/>
                  </a:cubicBezTo>
                  <a:lnTo>
                    <a:pt x="961" y="2595"/>
                  </a:lnTo>
                  <a:cubicBezTo>
                    <a:pt x="1043" y="2560"/>
                    <a:pt x="1090" y="2466"/>
                    <a:pt x="1067" y="2384"/>
                  </a:cubicBezTo>
                  <a:lnTo>
                    <a:pt x="328" y="111"/>
                  </a:lnTo>
                  <a:cubicBezTo>
                    <a:pt x="309" y="44"/>
                    <a:pt x="241" y="0"/>
                    <a:pt x="17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830778" y="1950212"/>
              <a:ext cx="38880" cy="92599"/>
            </a:xfrm>
            <a:custGeom>
              <a:avLst/>
              <a:gdLst/>
              <a:ahLst/>
              <a:cxnLst/>
              <a:rect l="l" t="t" r="r" b="b"/>
              <a:pathLst>
                <a:path w="1090" h="2596" extrusionOk="0">
                  <a:moveTo>
                    <a:pt x="176" y="1"/>
                  </a:moveTo>
                  <a:cubicBezTo>
                    <a:pt x="161" y="1"/>
                    <a:pt x="145" y="3"/>
                    <a:pt x="129" y="7"/>
                  </a:cubicBezTo>
                  <a:cubicBezTo>
                    <a:pt x="47" y="30"/>
                    <a:pt x="0" y="124"/>
                    <a:pt x="35" y="206"/>
                  </a:cubicBezTo>
                  <a:lnTo>
                    <a:pt x="761" y="2490"/>
                  </a:lnTo>
                  <a:cubicBezTo>
                    <a:pt x="785" y="2548"/>
                    <a:pt x="844" y="2595"/>
                    <a:pt x="914" y="2595"/>
                  </a:cubicBezTo>
                  <a:cubicBezTo>
                    <a:pt x="937" y="2595"/>
                    <a:pt x="949" y="2595"/>
                    <a:pt x="961" y="2584"/>
                  </a:cubicBezTo>
                  <a:cubicBezTo>
                    <a:pt x="1055" y="2561"/>
                    <a:pt x="1089" y="2467"/>
                    <a:pt x="1066" y="2384"/>
                  </a:cubicBezTo>
                  <a:lnTo>
                    <a:pt x="339" y="112"/>
                  </a:lnTo>
                  <a:cubicBezTo>
                    <a:pt x="311" y="45"/>
                    <a:pt x="250" y="1"/>
                    <a:pt x="17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743424" y="2095423"/>
              <a:ext cx="58534" cy="69842"/>
            </a:xfrm>
            <a:custGeom>
              <a:avLst/>
              <a:gdLst/>
              <a:ahLst/>
              <a:cxnLst/>
              <a:rect l="l" t="t" r="r" b="b"/>
              <a:pathLst>
                <a:path w="1641" h="1958" extrusionOk="0">
                  <a:moveTo>
                    <a:pt x="1372" y="0"/>
                  </a:moveTo>
                  <a:lnTo>
                    <a:pt x="364" y="328"/>
                  </a:lnTo>
                  <a:cubicBezTo>
                    <a:pt x="305" y="340"/>
                    <a:pt x="258" y="387"/>
                    <a:pt x="247" y="445"/>
                  </a:cubicBezTo>
                  <a:lnTo>
                    <a:pt x="13" y="1770"/>
                  </a:lnTo>
                  <a:cubicBezTo>
                    <a:pt x="0" y="1851"/>
                    <a:pt x="60" y="1934"/>
                    <a:pt x="141" y="1957"/>
                  </a:cubicBezTo>
                  <a:lnTo>
                    <a:pt x="177" y="1957"/>
                  </a:lnTo>
                  <a:cubicBezTo>
                    <a:pt x="247" y="1957"/>
                    <a:pt x="317" y="1898"/>
                    <a:pt x="328" y="1828"/>
                  </a:cubicBezTo>
                  <a:lnTo>
                    <a:pt x="552" y="598"/>
                  </a:lnTo>
                  <a:lnTo>
                    <a:pt x="1640" y="258"/>
                  </a:lnTo>
                  <a:lnTo>
                    <a:pt x="1476" y="130"/>
                  </a:lnTo>
                  <a:cubicBezTo>
                    <a:pt x="1430" y="94"/>
                    <a:pt x="1395" y="59"/>
                    <a:pt x="137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751770" y="2174467"/>
              <a:ext cx="122063" cy="55146"/>
            </a:xfrm>
            <a:custGeom>
              <a:avLst/>
              <a:gdLst/>
              <a:ahLst/>
              <a:cxnLst/>
              <a:rect l="l" t="t" r="r" b="b"/>
              <a:pathLst>
                <a:path w="3422" h="1546" extrusionOk="0">
                  <a:moveTo>
                    <a:pt x="2293" y="1"/>
                  </a:moveTo>
                  <a:cubicBezTo>
                    <a:pt x="2249" y="1"/>
                    <a:pt x="2205" y="20"/>
                    <a:pt x="2180" y="46"/>
                  </a:cubicBezTo>
                  <a:lnTo>
                    <a:pt x="1255" y="971"/>
                  </a:lnTo>
                  <a:lnTo>
                    <a:pt x="141" y="1228"/>
                  </a:lnTo>
                  <a:cubicBezTo>
                    <a:pt x="60" y="1252"/>
                    <a:pt x="1" y="1334"/>
                    <a:pt x="24" y="1428"/>
                  </a:cubicBezTo>
                  <a:cubicBezTo>
                    <a:pt x="36" y="1498"/>
                    <a:pt x="107" y="1545"/>
                    <a:pt x="177" y="1545"/>
                  </a:cubicBezTo>
                  <a:lnTo>
                    <a:pt x="212" y="1545"/>
                  </a:lnTo>
                  <a:lnTo>
                    <a:pt x="1372" y="1275"/>
                  </a:lnTo>
                  <a:cubicBezTo>
                    <a:pt x="1406" y="1264"/>
                    <a:pt x="1430" y="1252"/>
                    <a:pt x="1453" y="1228"/>
                  </a:cubicBezTo>
                  <a:lnTo>
                    <a:pt x="2332" y="350"/>
                  </a:lnTo>
                  <a:lnTo>
                    <a:pt x="3421" y="772"/>
                  </a:lnTo>
                  <a:cubicBezTo>
                    <a:pt x="3340" y="725"/>
                    <a:pt x="3281" y="666"/>
                    <a:pt x="3246" y="584"/>
                  </a:cubicBezTo>
                  <a:lnTo>
                    <a:pt x="3106" y="303"/>
                  </a:lnTo>
                  <a:lnTo>
                    <a:pt x="2344" y="10"/>
                  </a:lnTo>
                  <a:cubicBezTo>
                    <a:pt x="2327" y="3"/>
                    <a:pt x="2310" y="1"/>
                    <a:pt x="229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9"/>
          <p:cNvGrpSpPr/>
          <p:nvPr/>
        </p:nvGrpSpPr>
        <p:grpSpPr>
          <a:xfrm>
            <a:off x="5285651" y="3965309"/>
            <a:ext cx="267059" cy="379885"/>
            <a:chOff x="1727551" y="2641134"/>
            <a:chExt cx="267059" cy="379885"/>
          </a:xfrm>
        </p:grpSpPr>
        <p:sp>
          <p:nvSpPr>
            <p:cNvPr id="1680" name="Google Shape;1680;p19"/>
            <p:cNvSpPr/>
            <p:nvPr/>
          </p:nvSpPr>
          <p:spPr>
            <a:xfrm>
              <a:off x="1765147" y="2678730"/>
              <a:ext cx="76084" cy="76084"/>
            </a:xfrm>
            <a:custGeom>
              <a:avLst/>
              <a:gdLst/>
              <a:ahLst/>
              <a:cxnLst/>
              <a:rect l="l" t="t" r="r" b="b"/>
              <a:pathLst>
                <a:path w="2133" h="2133" extrusionOk="0">
                  <a:moveTo>
                    <a:pt x="1067" y="1"/>
                  </a:moveTo>
                  <a:cubicBezTo>
                    <a:pt x="481" y="1"/>
                    <a:pt x="1" y="481"/>
                    <a:pt x="1" y="1067"/>
                  </a:cubicBezTo>
                  <a:cubicBezTo>
                    <a:pt x="1" y="1653"/>
                    <a:pt x="481" y="2133"/>
                    <a:pt x="1067" y="2133"/>
                  </a:cubicBezTo>
                  <a:cubicBezTo>
                    <a:pt x="1653" y="2133"/>
                    <a:pt x="2133" y="1653"/>
                    <a:pt x="2133" y="1067"/>
                  </a:cubicBezTo>
                  <a:cubicBezTo>
                    <a:pt x="2133" y="481"/>
                    <a:pt x="1653" y="1"/>
                    <a:pt x="10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770176" y="2683759"/>
              <a:ext cx="71055" cy="71055"/>
            </a:xfrm>
            <a:custGeom>
              <a:avLst/>
              <a:gdLst/>
              <a:ahLst/>
              <a:cxnLst/>
              <a:rect l="l" t="t" r="r" b="b"/>
              <a:pathLst>
                <a:path w="1992" h="1992" extrusionOk="0">
                  <a:moveTo>
                    <a:pt x="1453" y="0"/>
                  </a:moveTo>
                  <a:lnTo>
                    <a:pt x="1453" y="0"/>
                  </a:lnTo>
                  <a:cubicBezTo>
                    <a:pt x="1546" y="164"/>
                    <a:pt x="1593" y="340"/>
                    <a:pt x="1593" y="539"/>
                  </a:cubicBezTo>
                  <a:cubicBezTo>
                    <a:pt x="1593" y="1125"/>
                    <a:pt x="1114" y="1593"/>
                    <a:pt x="528" y="1593"/>
                  </a:cubicBezTo>
                  <a:cubicBezTo>
                    <a:pt x="340" y="1593"/>
                    <a:pt x="153" y="1546"/>
                    <a:pt x="0" y="1453"/>
                  </a:cubicBezTo>
                  <a:lnTo>
                    <a:pt x="0" y="1453"/>
                  </a:lnTo>
                  <a:cubicBezTo>
                    <a:pt x="188" y="1781"/>
                    <a:pt x="528" y="1992"/>
                    <a:pt x="926" y="1992"/>
                  </a:cubicBezTo>
                  <a:cubicBezTo>
                    <a:pt x="1512" y="1992"/>
                    <a:pt x="1992" y="1512"/>
                    <a:pt x="1992" y="926"/>
                  </a:cubicBezTo>
                  <a:cubicBezTo>
                    <a:pt x="1992" y="528"/>
                    <a:pt x="1770" y="188"/>
                    <a:pt x="145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872940" y="2694210"/>
              <a:ext cx="121670" cy="326809"/>
            </a:xfrm>
            <a:custGeom>
              <a:avLst/>
              <a:gdLst/>
              <a:ahLst/>
              <a:cxnLst/>
              <a:rect l="l" t="t" r="r" b="b"/>
              <a:pathLst>
                <a:path w="3411" h="9162" extrusionOk="0">
                  <a:moveTo>
                    <a:pt x="1711" y="0"/>
                  </a:moveTo>
                  <a:cubicBezTo>
                    <a:pt x="1138" y="0"/>
                    <a:pt x="680" y="457"/>
                    <a:pt x="680" y="1019"/>
                  </a:cubicBezTo>
                  <a:lnTo>
                    <a:pt x="680" y="6092"/>
                  </a:lnTo>
                  <a:cubicBezTo>
                    <a:pt x="271" y="6396"/>
                    <a:pt x="1" y="6900"/>
                    <a:pt x="1" y="7451"/>
                  </a:cubicBezTo>
                  <a:cubicBezTo>
                    <a:pt x="1" y="8388"/>
                    <a:pt x="763" y="9161"/>
                    <a:pt x="1711" y="9161"/>
                  </a:cubicBezTo>
                  <a:cubicBezTo>
                    <a:pt x="2648" y="9161"/>
                    <a:pt x="3410" y="8388"/>
                    <a:pt x="3410" y="7451"/>
                  </a:cubicBezTo>
                  <a:cubicBezTo>
                    <a:pt x="3410" y="6900"/>
                    <a:pt x="3140" y="6396"/>
                    <a:pt x="2731" y="6092"/>
                  </a:cubicBezTo>
                  <a:lnTo>
                    <a:pt x="2731" y="1019"/>
                  </a:lnTo>
                  <a:cubicBezTo>
                    <a:pt x="2731" y="457"/>
                    <a:pt x="2273" y="0"/>
                    <a:pt x="171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1878397" y="2914399"/>
              <a:ext cx="116213" cy="106618"/>
            </a:xfrm>
            <a:custGeom>
              <a:avLst/>
              <a:gdLst/>
              <a:ahLst/>
              <a:cxnLst/>
              <a:rect l="l" t="t" r="r" b="b"/>
              <a:pathLst>
                <a:path w="3258" h="2989" extrusionOk="0">
                  <a:moveTo>
                    <a:pt x="2683" y="0"/>
                  </a:moveTo>
                  <a:lnTo>
                    <a:pt x="2683" y="0"/>
                  </a:lnTo>
                  <a:cubicBezTo>
                    <a:pt x="2776" y="211"/>
                    <a:pt x="2836" y="458"/>
                    <a:pt x="2836" y="703"/>
                  </a:cubicBezTo>
                  <a:cubicBezTo>
                    <a:pt x="2836" y="1640"/>
                    <a:pt x="2074" y="2402"/>
                    <a:pt x="1125" y="2402"/>
                  </a:cubicBezTo>
                  <a:cubicBezTo>
                    <a:pt x="691" y="2402"/>
                    <a:pt x="305" y="2250"/>
                    <a:pt x="1" y="1981"/>
                  </a:cubicBezTo>
                  <a:lnTo>
                    <a:pt x="1" y="1981"/>
                  </a:lnTo>
                  <a:cubicBezTo>
                    <a:pt x="270" y="2578"/>
                    <a:pt x="868" y="2988"/>
                    <a:pt x="1558" y="2988"/>
                  </a:cubicBezTo>
                  <a:cubicBezTo>
                    <a:pt x="2495" y="2988"/>
                    <a:pt x="3257" y="2215"/>
                    <a:pt x="3257" y="1278"/>
                  </a:cubicBezTo>
                  <a:cubicBezTo>
                    <a:pt x="3257" y="774"/>
                    <a:pt x="3034" y="317"/>
                    <a:pt x="26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1921843" y="2718430"/>
              <a:ext cx="24291" cy="81114"/>
            </a:xfrm>
            <a:custGeom>
              <a:avLst/>
              <a:gdLst/>
              <a:ahLst/>
              <a:cxnLst/>
              <a:rect l="l" t="t" r="r" b="b"/>
              <a:pathLst>
                <a:path w="681" h="2274" extrusionOk="0">
                  <a:moveTo>
                    <a:pt x="340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2273"/>
                  </a:lnTo>
                  <a:lnTo>
                    <a:pt x="680" y="2273"/>
                  </a:lnTo>
                  <a:lnTo>
                    <a:pt x="680" y="340"/>
                  </a:ln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1897195" y="2778997"/>
              <a:ext cx="73159" cy="217337"/>
            </a:xfrm>
            <a:custGeom>
              <a:avLst/>
              <a:gdLst/>
              <a:ahLst/>
              <a:cxnLst/>
              <a:rect l="l" t="t" r="r" b="b"/>
              <a:pathLst>
                <a:path w="2051" h="6093" extrusionOk="0">
                  <a:moveTo>
                    <a:pt x="1031" y="1"/>
                  </a:moveTo>
                  <a:cubicBezTo>
                    <a:pt x="844" y="1"/>
                    <a:pt x="692" y="154"/>
                    <a:pt x="692" y="341"/>
                  </a:cubicBezTo>
                  <a:lnTo>
                    <a:pt x="692" y="4113"/>
                  </a:lnTo>
                  <a:cubicBezTo>
                    <a:pt x="294" y="4254"/>
                    <a:pt x="0" y="4629"/>
                    <a:pt x="0" y="5074"/>
                  </a:cubicBezTo>
                  <a:cubicBezTo>
                    <a:pt x="0" y="5636"/>
                    <a:pt x="469" y="6092"/>
                    <a:pt x="1031" y="6092"/>
                  </a:cubicBezTo>
                  <a:cubicBezTo>
                    <a:pt x="1593" y="6092"/>
                    <a:pt x="2051" y="5636"/>
                    <a:pt x="2051" y="5074"/>
                  </a:cubicBezTo>
                  <a:cubicBezTo>
                    <a:pt x="2051" y="4629"/>
                    <a:pt x="1770" y="4254"/>
                    <a:pt x="1371" y="4113"/>
                  </a:cubicBezTo>
                  <a:lnTo>
                    <a:pt x="1371" y="341"/>
                  </a:lnTo>
                  <a:cubicBezTo>
                    <a:pt x="1371" y="154"/>
                    <a:pt x="1219" y="1"/>
                    <a:pt x="10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1901797" y="2927776"/>
              <a:ext cx="68558" cy="68558"/>
            </a:xfrm>
            <a:custGeom>
              <a:avLst/>
              <a:gdLst/>
              <a:ahLst/>
              <a:cxnLst/>
              <a:rect l="l" t="t" r="r" b="b"/>
              <a:pathLst>
                <a:path w="1922" h="1922" extrusionOk="0">
                  <a:moveTo>
                    <a:pt x="1371" y="0"/>
                  </a:moveTo>
                  <a:cubicBezTo>
                    <a:pt x="1453" y="141"/>
                    <a:pt x="1500" y="305"/>
                    <a:pt x="1500" y="481"/>
                  </a:cubicBezTo>
                  <a:cubicBezTo>
                    <a:pt x="1500" y="1043"/>
                    <a:pt x="1032" y="1500"/>
                    <a:pt x="469" y="1500"/>
                  </a:cubicBezTo>
                  <a:cubicBezTo>
                    <a:pt x="305" y="1500"/>
                    <a:pt x="141" y="1453"/>
                    <a:pt x="1" y="1383"/>
                  </a:cubicBezTo>
                  <a:lnTo>
                    <a:pt x="1" y="1383"/>
                  </a:lnTo>
                  <a:cubicBezTo>
                    <a:pt x="165" y="1711"/>
                    <a:pt x="504" y="1921"/>
                    <a:pt x="902" y="1921"/>
                  </a:cubicBezTo>
                  <a:cubicBezTo>
                    <a:pt x="1464" y="1921"/>
                    <a:pt x="1922" y="1465"/>
                    <a:pt x="1922" y="903"/>
                  </a:cubicBezTo>
                  <a:cubicBezTo>
                    <a:pt x="1922" y="516"/>
                    <a:pt x="1699" y="176"/>
                    <a:pt x="1371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1797356" y="2641134"/>
              <a:ext cx="11272" cy="19262"/>
            </a:xfrm>
            <a:custGeom>
              <a:avLst/>
              <a:gdLst/>
              <a:ahLst/>
              <a:cxnLst/>
              <a:rect l="l" t="t" r="r" b="b"/>
              <a:pathLst>
                <a:path w="316" h="540" extrusionOk="0">
                  <a:moveTo>
                    <a:pt x="164" y="0"/>
                  </a:moveTo>
                  <a:cubicBezTo>
                    <a:pt x="70" y="0"/>
                    <a:pt x="0" y="83"/>
                    <a:pt x="0" y="164"/>
                  </a:cubicBezTo>
                  <a:lnTo>
                    <a:pt x="0" y="375"/>
                  </a:lnTo>
                  <a:cubicBezTo>
                    <a:pt x="0" y="469"/>
                    <a:pt x="70" y="539"/>
                    <a:pt x="164" y="539"/>
                  </a:cubicBezTo>
                  <a:cubicBezTo>
                    <a:pt x="246" y="539"/>
                    <a:pt x="316" y="469"/>
                    <a:pt x="316" y="375"/>
                  </a:cubicBezTo>
                  <a:lnTo>
                    <a:pt x="316" y="164"/>
                  </a:lnTo>
                  <a:cubicBezTo>
                    <a:pt x="316" y="83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1761794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1"/>
                  </a:moveTo>
                  <a:cubicBezTo>
                    <a:pt x="158" y="1"/>
                    <a:pt x="131" y="8"/>
                    <a:pt x="107" y="25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70"/>
                    <a:pt x="235" y="504"/>
                    <a:pt x="282" y="504"/>
                  </a:cubicBezTo>
                  <a:cubicBezTo>
                    <a:pt x="318" y="504"/>
                    <a:pt x="341" y="493"/>
                    <a:pt x="365" y="481"/>
                  </a:cubicBezTo>
                  <a:cubicBezTo>
                    <a:pt x="446" y="434"/>
                    <a:pt x="469" y="340"/>
                    <a:pt x="423" y="259"/>
                  </a:cubicBezTo>
                  <a:lnTo>
                    <a:pt x="318" y="83"/>
                  </a:lnTo>
                  <a:cubicBezTo>
                    <a:pt x="287" y="29"/>
                    <a:pt x="236" y="1"/>
                    <a:pt x="185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1736326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172" y="1"/>
                  </a:moveTo>
                  <a:cubicBezTo>
                    <a:pt x="117" y="1"/>
                    <a:pt x="66" y="29"/>
                    <a:pt x="35" y="84"/>
                  </a:cubicBezTo>
                  <a:cubicBezTo>
                    <a:pt x="1" y="154"/>
                    <a:pt x="24" y="259"/>
                    <a:pt x="95" y="295"/>
                  </a:cubicBezTo>
                  <a:lnTo>
                    <a:pt x="282" y="400"/>
                  </a:lnTo>
                  <a:cubicBezTo>
                    <a:pt x="305" y="423"/>
                    <a:pt x="340" y="423"/>
                    <a:pt x="363" y="423"/>
                  </a:cubicBezTo>
                  <a:cubicBezTo>
                    <a:pt x="410" y="423"/>
                    <a:pt x="469" y="400"/>
                    <a:pt x="504" y="341"/>
                  </a:cubicBezTo>
                  <a:cubicBezTo>
                    <a:pt x="540" y="271"/>
                    <a:pt x="516" y="177"/>
                    <a:pt x="446" y="131"/>
                  </a:cubicBezTo>
                  <a:lnTo>
                    <a:pt x="259" y="25"/>
                  </a:lnTo>
                  <a:cubicBezTo>
                    <a:pt x="230" y="9"/>
                    <a:pt x="201" y="1"/>
                    <a:pt x="172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1727551" y="2711332"/>
              <a:ext cx="18834" cy="11307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164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64" y="317"/>
                  </a:cubicBezTo>
                  <a:lnTo>
                    <a:pt x="375" y="317"/>
                  </a:lnTo>
                  <a:cubicBezTo>
                    <a:pt x="458" y="317"/>
                    <a:pt x="528" y="247"/>
                    <a:pt x="528" y="153"/>
                  </a:cubicBezTo>
                  <a:cubicBezTo>
                    <a:pt x="528" y="71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1736326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360" y="0"/>
                  </a:moveTo>
                  <a:cubicBezTo>
                    <a:pt x="334" y="0"/>
                    <a:pt x="307" y="7"/>
                    <a:pt x="282" y="22"/>
                  </a:cubicBezTo>
                  <a:lnTo>
                    <a:pt x="95" y="127"/>
                  </a:lnTo>
                  <a:cubicBezTo>
                    <a:pt x="24" y="174"/>
                    <a:pt x="1" y="268"/>
                    <a:pt x="35" y="350"/>
                  </a:cubicBezTo>
                  <a:cubicBezTo>
                    <a:pt x="71" y="396"/>
                    <a:pt x="118" y="420"/>
                    <a:pt x="176" y="420"/>
                  </a:cubicBezTo>
                  <a:cubicBezTo>
                    <a:pt x="199" y="420"/>
                    <a:pt x="235" y="420"/>
                    <a:pt x="259" y="409"/>
                  </a:cubicBezTo>
                  <a:lnTo>
                    <a:pt x="446" y="303"/>
                  </a:lnTo>
                  <a:cubicBezTo>
                    <a:pt x="516" y="256"/>
                    <a:pt x="540" y="162"/>
                    <a:pt x="504" y="81"/>
                  </a:cubicBezTo>
                  <a:cubicBezTo>
                    <a:pt x="472" y="32"/>
                    <a:pt x="417" y="0"/>
                    <a:pt x="360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1761794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4" y="0"/>
                  </a:moveTo>
                  <a:cubicBezTo>
                    <a:pt x="230" y="0"/>
                    <a:pt x="176" y="29"/>
                    <a:pt x="154" y="82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69"/>
                    <a:pt x="318" y="423"/>
                  </a:cubicBezTo>
                  <a:lnTo>
                    <a:pt x="423" y="235"/>
                  </a:lnTo>
                  <a:cubicBezTo>
                    <a:pt x="469" y="165"/>
                    <a:pt x="446" y="59"/>
                    <a:pt x="365" y="24"/>
                  </a:cubicBezTo>
                  <a:cubicBezTo>
                    <a:pt x="340" y="8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1797356" y="2773611"/>
              <a:ext cx="11272" cy="18798"/>
            </a:xfrm>
            <a:custGeom>
              <a:avLst/>
              <a:gdLst/>
              <a:ahLst/>
              <a:cxnLst/>
              <a:rect l="l" t="t" r="r" b="b"/>
              <a:pathLst>
                <a:path w="316" h="527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lnTo>
                    <a:pt x="0" y="375"/>
                  </a:lnTo>
                  <a:cubicBezTo>
                    <a:pt x="0" y="457"/>
                    <a:pt x="70" y="527"/>
                    <a:pt x="164" y="527"/>
                  </a:cubicBezTo>
                  <a:cubicBezTo>
                    <a:pt x="246" y="527"/>
                    <a:pt x="316" y="457"/>
                    <a:pt x="316" y="375"/>
                  </a:cubicBezTo>
                  <a:lnTo>
                    <a:pt x="316" y="152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1827818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0"/>
                  </a:moveTo>
                  <a:cubicBezTo>
                    <a:pt x="158" y="0"/>
                    <a:pt x="131" y="8"/>
                    <a:pt x="107" y="24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69"/>
                    <a:pt x="235" y="504"/>
                    <a:pt x="294" y="504"/>
                  </a:cubicBezTo>
                  <a:cubicBezTo>
                    <a:pt x="318" y="504"/>
                    <a:pt x="341" y="493"/>
                    <a:pt x="364" y="481"/>
                  </a:cubicBezTo>
                  <a:cubicBezTo>
                    <a:pt x="446" y="434"/>
                    <a:pt x="469" y="340"/>
                    <a:pt x="422" y="259"/>
                  </a:cubicBezTo>
                  <a:lnTo>
                    <a:pt x="318" y="82"/>
                  </a:lnTo>
                  <a:cubicBezTo>
                    <a:pt x="287" y="29"/>
                    <a:pt x="236" y="0"/>
                    <a:pt x="18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1850825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179" y="0"/>
                  </a:moveTo>
                  <a:cubicBezTo>
                    <a:pt x="122" y="0"/>
                    <a:pt x="67" y="32"/>
                    <a:pt x="35" y="81"/>
                  </a:cubicBezTo>
                  <a:cubicBezTo>
                    <a:pt x="1" y="162"/>
                    <a:pt x="24" y="256"/>
                    <a:pt x="94" y="303"/>
                  </a:cubicBezTo>
                  <a:lnTo>
                    <a:pt x="282" y="409"/>
                  </a:lnTo>
                  <a:cubicBezTo>
                    <a:pt x="305" y="420"/>
                    <a:pt x="340" y="420"/>
                    <a:pt x="363" y="420"/>
                  </a:cubicBezTo>
                  <a:cubicBezTo>
                    <a:pt x="410" y="420"/>
                    <a:pt x="469" y="396"/>
                    <a:pt x="504" y="350"/>
                  </a:cubicBezTo>
                  <a:cubicBezTo>
                    <a:pt x="539" y="268"/>
                    <a:pt x="516" y="174"/>
                    <a:pt x="446" y="127"/>
                  </a:cubicBezTo>
                  <a:lnTo>
                    <a:pt x="258" y="22"/>
                  </a:lnTo>
                  <a:cubicBezTo>
                    <a:pt x="232" y="7"/>
                    <a:pt x="206" y="0"/>
                    <a:pt x="17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1860027" y="2711332"/>
              <a:ext cx="18798" cy="11307"/>
            </a:xfrm>
            <a:custGeom>
              <a:avLst/>
              <a:gdLst/>
              <a:ahLst/>
              <a:cxnLst/>
              <a:rect l="l" t="t" r="r" b="b"/>
              <a:pathLst>
                <a:path w="527" h="317" extrusionOk="0">
                  <a:moveTo>
                    <a:pt x="152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52" y="317"/>
                  </a:cubicBezTo>
                  <a:lnTo>
                    <a:pt x="363" y="317"/>
                  </a:lnTo>
                  <a:cubicBezTo>
                    <a:pt x="457" y="317"/>
                    <a:pt x="527" y="247"/>
                    <a:pt x="527" y="153"/>
                  </a:cubicBezTo>
                  <a:cubicBezTo>
                    <a:pt x="527" y="71"/>
                    <a:pt x="457" y="0"/>
                    <a:pt x="363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1850825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367" y="1"/>
                  </a:moveTo>
                  <a:cubicBezTo>
                    <a:pt x="339" y="1"/>
                    <a:pt x="310" y="9"/>
                    <a:pt x="282" y="25"/>
                  </a:cubicBezTo>
                  <a:lnTo>
                    <a:pt x="94" y="131"/>
                  </a:lnTo>
                  <a:cubicBezTo>
                    <a:pt x="24" y="177"/>
                    <a:pt x="1" y="271"/>
                    <a:pt x="35" y="341"/>
                  </a:cubicBezTo>
                  <a:cubicBezTo>
                    <a:pt x="71" y="400"/>
                    <a:pt x="118" y="423"/>
                    <a:pt x="176" y="423"/>
                  </a:cubicBezTo>
                  <a:cubicBezTo>
                    <a:pt x="199" y="423"/>
                    <a:pt x="235" y="423"/>
                    <a:pt x="258" y="400"/>
                  </a:cubicBezTo>
                  <a:lnTo>
                    <a:pt x="446" y="295"/>
                  </a:lnTo>
                  <a:cubicBezTo>
                    <a:pt x="516" y="259"/>
                    <a:pt x="539" y="154"/>
                    <a:pt x="504" y="84"/>
                  </a:cubicBezTo>
                  <a:cubicBezTo>
                    <a:pt x="473" y="29"/>
                    <a:pt x="422" y="1"/>
                    <a:pt x="3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1827818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6" y="1"/>
                  </a:moveTo>
                  <a:cubicBezTo>
                    <a:pt x="235" y="1"/>
                    <a:pt x="184" y="29"/>
                    <a:pt x="154" y="83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70"/>
                    <a:pt x="318" y="423"/>
                  </a:cubicBezTo>
                  <a:lnTo>
                    <a:pt x="422" y="235"/>
                  </a:lnTo>
                  <a:cubicBezTo>
                    <a:pt x="469" y="165"/>
                    <a:pt x="446" y="59"/>
                    <a:pt x="364" y="25"/>
                  </a:cubicBezTo>
                  <a:cubicBezTo>
                    <a:pt x="340" y="8"/>
                    <a:pt x="313" y="1"/>
                    <a:pt x="28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1846223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40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40" y="750"/>
                    <a:pt x="317" y="727"/>
                    <a:pt x="317" y="669"/>
                  </a:cubicBezTo>
                  <a:cubicBezTo>
                    <a:pt x="317" y="610"/>
                    <a:pt x="340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504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1740927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28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28" y="750"/>
                    <a:pt x="317" y="727"/>
                    <a:pt x="317" y="669"/>
                  </a:cubicBezTo>
                  <a:cubicBezTo>
                    <a:pt x="317" y="610"/>
                    <a:pt x="328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492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1793575" y="2812455"/>
              <a:ext cx="20510" cy="66025"/>
            </a:xfrm>
            <a:custGeom>
              <a:avLst/>
              <a:gdLst/>
              <a:ahLst/>
              <a:cxnLst/>
              <a:rect l="l" t="t" r="r" b="b"/>
              <a:pathLst>
                <a:path w="575" h="1851" extrusionOk="0">
                  <a:moveTo>
                    <a:pt x="411" y="0"/>
                  </a:moveTo>
                  <a:cubicBezTo>
                    <a:pt x="328" y="0"/>
                    <a:pt x="258" y="70"/>
                    <a:pt x="258" y="153"/>
                  </a:cubicBezTo>
                  <a:cubicBezTo>
                    <a:pt x="258" y="211"/>
                    <a:pt x="234" y="234"/>
                    <a:pt x="176" y="293"/>
                  </a:cubicBezTo>
                  <a:cubicBezTo>
                    <a:pt x="106" y="364"/>
                    <a:pt x="0" y="469"/>
                    <a:pt x="0" y="668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3"/>
                    <a:pt x="258" y="1172"/>
                  </a:cubicBezTo>
                  <a:cubicBezTo>
                    <a:pt x="258" y="1231"/>
                    <a:pt x="234" y="1254"/>
                    <a:pt x="176" y="1324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69"/>
                    <a:pt x="70" y="1851"/>
                    <a:pt x="153" y="1851"/>
                  </a:cubicBezTo>
                  <a:cubicBezTo>
                    <a:pt x="247" y="1851"/>
                    <a:pt x="317" y="1769"/>
                    <a:pt x="317" y="1687"/>
                  </a:cubicBezTo>
                  <a:cubicBezTo>
                    <a:pt x="317" y="1629"/>
                    <a:pt x="340" y="1605"/>
                    <a:pt x="398" y="1546"/>
                  </a:cubicBezTo>
                  <a:cubicBezTo>
                    <a:pt x="469" y="1476"/>
                    <a:pt x="575" y="1371"/>
                    <a:pt x="575" y="1172"/>
                  </a:cubicBezTo>
                  <a:cubicBezTo>
                    <a:pt x="575" y="984"/>
                    <a:pt x="469" y="879"/>
                    <a:pt x="398" y="809"/>
                  </a:cubicBezTo>
                  <a:cubicBezTo>
                    <a:pt x="340" y="750"/>
                    <a:pt x="317" y="726"/>
                    <a:pt x="317" y="668"/>
                  </a:cubicBezTo>
                  <a:cubicBezTo>
                    <a:pt x="317" y="609"/>
                    <a:pt x="340" y="586"/>
                    <a:pt x="398" y="516"/>
                  </a:cubicBezTo>
                  <a:cubicBezTo>
                    <a:pt x="469" y="457"/>
                    <a:pt x="575" y="352"/>
                    <a:pt x="575" y="153"/>
                  </a:cubicBezTo>
                  <a:cubicBezTo>
                    <a:pt x="575" y="70"/>
                    <a:pt x="504" y="0"/>
                    <a:pt x="41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19"/>
          <p:cNvGrpSpPr/>
          <p:nvPr/>
        </p:nvGrpSpPr>
        <p:grpSpPr>
          <a:xfrm>
            <a:off x="5990000" y="1143425"/>
            <a:ext cx="2005500" cy="866900"/>
            <a:chOff x="5990000" y="1143425"/>
            <a:chExt cx="2005500" cy="866900"/>
          </a:xfrm>
        </p:grpSpPr>
        <p:sp>
          <p:nvSpPr>
            <p:cNvPr id="1703" name="Google Shape;1703;p19"/>
            <p:cNvSpPr txBox="1"/>
            <p:nvPr/>
          </p:nvSpPr>
          <p:spPr>
            <a:xfrm>
              <a:off x="5990000" y="1143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4" name="Google Shape;1704;p19"/>
            <p:cNvSpPr txBox="1"/>
            <p:nvPr/>
          </p:nvSpPr>
          <p:spPr>
            <a:xfrm>
              <a:off x="5990000" y="1485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5" name="Google Shape;1705;p19"/>
            <p:cNvSpPr txBox="1"/>
            <p:nvPr/>
          </p:nvSpPr>
          <p:spPr>
            <a:xfrm>
              <a:off x="7092825" y="11434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06" name="Google Shape;1706;p19"/>
          <p:cNvGrpSpPr/>
          <p:nvPr/>
        </p:nvGrpSpPr>
        <p:grpSpPr>
          <a:xfrm>
            <a:off x="5990000" y="2403023"/>
            <a:ext cx="2005500" cy="866896"/>
            <a:chOff x="5990000" y="2403023"/>
            <a:chExt cx="2005500" cy="866896"/>
          </a:xfrm>
        </p:grpSpPr>
        <p:sp>
          <p:nvSpPr>
            <p:cNvPr id="1707" name="Google Shape;1707;p19"/>
            <p:cNvSpPr txBox="1"/>
            <p:nvPr/>
          </p:nvSpPr>
          <p:spPr>
            <a:xfrm>
              <a:off x="5990000" y="24030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8" name="Google Shape;1708;p19"/>
            <p:cNvSpPr txBox="1"/>
            <p:nvPr/>
          </p:nvSpPr>
          <p:spPr>
            <a:xfrm>
              <a:off x="5990000" y="27446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9" name="Google Shape;1709;p19"/>
            <p:cNvSpPr txBox="1"/>
            <p:nvPr/>
          </p:nvSpPr>
          <p:spPr>
            <a:xfrm>
              <a:off x="7092825" y="2403023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10" name="Google Shape;1710;p19"/>
          <p:cNvGrpSpPr/>
          <p:nvPr/>
        </p:nvGrpSpPr>
        <p:grpSpPr>
          <a:xfrm>
            <a:off x="5990000" y="3662625"/>
            <a:ext cx="2129700" cy="866896"/>
            <a:chOff x="5990000" y="3662625"/>
            <a:chExt cx="2129700" cy="866896"/>
          </a:xfrm>
        </p:grpSpPr>
        <p:sp>
          <p:nvSpPr>
            <p:cNvPr id="1711" name="Google Shape;1711;p19"/>
            <p:cNvSpPr txBox="1"/>
            <p:nvPr/>
          </p:nvSpPr>
          <p:spPr>
            <a:xfrm>
              <a:off x="5990000" y="366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2" name="Google Shape;1712;p19"/>
            <p:cNvSpPr txBox="1"/>
            <p:nvPr/>
          </p:nvSpPr>
          <p:spPr>
            <a:xfrm>
              <a:off x="5990000" y="40042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3" name="Google Shape;1713;p19"/>
            <p:cNvSpPr txBox="1"/>
            <p:nvPr/>
          </p:nvSpPr>
          <p:spPr>
            <a:xfrm>
              <a:off x="7092825" y="36626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714" name="Google Shape;1714;p19"/>
          <p:cNvCxnSpPr>
            <a:stCxn id="1276" idx="2"/>
          </p:cNvCxnSpPr>
          <p:nvPr/>
        </p:nvCxnSpPr>
        <p:spPr>
          <a:xfrm flipH="1">
            <a:off x="2773825" y="1748688"/>
            <a:ext cx="2207100" cy="555300"/>
          </a:xfrm>
          <a:prstGeom prst="bentConnector3">
            <a:avLst>
              <a:gd name="adj1" fmla="val 2551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5" name="Google Shape;1715;p19"/>
          <p:cNvCxnSpPr>
            <a:stCxn id="1277" idx="2"/>
          </p:cNvCxnSpPr>
          <p:nvPr/>
        </p:nvCxnSpPr>
        <p:spPr>
          <a:xfrm flipH="1">
            <a:off x="3855325" y="2936338"/>
            <a:ext cx="1125600" cy="280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6" name="Google Shape;1716;p19"/>
          <p:cNvCxnSpPr>
            <a:stCxn id="1278" idx="2"/>
          </p:cNvCxnSpPr>
          <p:nvPr/>
        </p:nvCxnSpPr>
        <p:spPr>
          <a:xfrm rot="10800000">
            <a:off x="1780225" y="3934788"/>
            <a:ext cx="3200700" cy="220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43" name="Imagen 442">
            <a:extLst>
              <a:ext uri="{FF2B5EF4-FFF2-40B4-BE49-F238E27FC236}">
                <a16:creationId xmlns:a16="http://schemas.microsoft.com/office/drawing/2014/main" id="{D604DB97-B5CF-4021-8402-AE9BAD5E25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81" y="4657580"/>
            <a:ext cx="719034" cy="493573"/>
          </a:xfrm>
          <a:prstGeom prst="rect">
            <a:avLst/>
          </a:prstGeom>
        </p:spPr>
      </p:pic>
      <p:sp>
        <p:nvSpPr>
          <p:cNvPr id="444" name="Rectángulo 443">
            <a:extLst>
              <a:ext uri="{FF2B5EF4-FFF2-40B4-BE49-F238E27FC236}">
                <a16:creationId xmlns:a16="http://schemas.microsoft.com/office/drawing/2014/main" id="{8E5E19E3-3386-484C-A245-BA13A5F1C85E}"/>
              </a:ext>
            </a:extLst>
          </p:cNvPr>
          <p:cNvSpPr/>
          <p:nvPr/>
        </p:nvSpPr>
        <p:spPr>
          <a:xfrm>
            <a:off x="0" y="5015181"/>
            <a:ext cx="8435507" cy="144334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FAB7FDE8-DAD1-4913-A1AB-4BD0E83B043E}"/>
              </a:ext>
            </a:extLst>
          </p:cNvPr>
          <p:cNvSpPr/>
          <p:nvPr/>
        </p:nvSpPr>
        <p:spPr>
          <a:xfrm>
            <a:off x="0" y="368449"/>
            <a:ext cx="4303059" cy="477327"/>
          </a:xfrm>
          <a:prstGeom prst="rect">
            <a:avLst/>
          </a:prstGeom>
          <a:solidFill>
            <a:srgbClr val="007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sp>
        <p:nvSpPr>
          <p:cNvPr id="448" name="Google Shape;765;p17">
            <a:extLst>
              <a:ext uri="{FF2B5EF4-FFF2-40B4-BE49-F238E27FC236}">
                <a16:creationId xmlns:a16="http://schemas.microsoft.com/office/drawing/2014/main" id="{23E0D818-6FCA-4B84-878F-EE8E878BEC67}"/>
              </a:ext>
            </a:extLst>
          </p:cNvPr>
          <p:cNvSpPr txBox="1">
            <a:spLocks/>
          </p:cNvSpPr>
          <p:nvPr/>
        </p:nvSpPr>
        <p:spPr>
          <a:xfrm>
            <a:off x="388282" y="303955"/>
            <a:ext cx="3736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dirty="0">
                <a:solidFill>
                  <a:srgbClr val="FFFFFF"/>
                </a:solidFill>
              </a:rPr>
              <a:t>Fire Infographics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cano Infographics by Slidesgo">
  <a:themeElements>
    <a:clrScheme name="Simple Light">
      <a:dk1>
        <a:srgbClr val="843731"/>
      </a:dk1>
      <a:lt1>
        <a:srgbClr val="9B453B"/>
      </a:lt1>
      <a:dk2>
        <a:srgbClr val="E6602F"/>
      </a:dk2>
      <a:lt2>
        <a:srgbClr val="EF812F"/>
      </a:lt2>
      <a:accent1>
        <a:srgbClr val="FABC37"/>
      </a:accent1>
      <a:accent2>
        <a:srgbClr val="C69D31"/>
      </a:accent2>
      <a:accent3>
        <a:srgbClr val="D4BA2E"/>
      </a:accent3>
      <a:accent4>
        <a:srgbClr val="E6D82C"/>
      </a:accent4>
      <a:accent5>
        <a:srgbClr val="D3D0A0"/>
      </a:accent5>
      <a:accent6>
        <a:srgbClr val="C5C19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2019</Words>
  <Application>Microsoft Office PowerPoint</Application>
  <PresentationFormat>Presentación en pantalla (16:9)</PresentationFormat>
  <Paragraphs>328</Paragraphs>
  <Slides>36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Arial</vt:lpstr>
      <vt:lpstr>Source Sans Pro</vt:lpstr>
      <vt:lpstr>Barlow</vt:lpstr>
      <vt:lpstr>Bahnschrift</vt:lpstr>
      <vt:lpstr>Fira Sans Extra Condensed SemiBold</vt:lpstr>
      <vt:lpstr>冬青黑体简体中文 W3</vt:lpstr>
      <vt:lpstr>Roboto</vt:lpstr>
      <vt:lpstr>DM Sans</vt:lpstr>
      <vt:lpstr>Calibri</vt:lpstr>
      <vt:lpstr>Fira Sans Extra Condensed</vt:lpstr>
      <vt:lpstr>Red Hat Display Black</vt:lpstr>
      <vt:lpstr>Arial (Títulos)</vt:lpstr>
      <vt:lpstr>Volcano Infographics by Slidesgo</vt:lpstr>
      <vt:lpstr>Presentación de PowerPoint</vt:lpstr>
      <vt:lpstr>Presentación de PowerPoint</vt:lpstr>
      <vt:lpstr>Volcano Infographics</vt:lpstr>
      <vt:lpstr>Fire!</vt:lpstr>
      <vt:lpstr>Fire Infographics</vt:lpstr>
      <vt:lpstr>Presentación de PowerPoint</vt:lpstr>
      <vt:lpstr>Presentación de PowerPoint</vt:lpstr>
      <vt:lpstr>Volcano Infographics</vt:lpstr>
      <vt:lpstr>Presentación de PowerPoint</vt:lpstr>
      <vt:lpstr>1. Transition headline</vt:lpstr>
      <vt:lpstr>Presentación de PowerPoint</vt:lpstr>
      <vt:lpstr>89,526,124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incendio forestal</dc:title>
  <dc:creator>Grym</dc:creator>
  <cp:lastModifiedBy>Franklin</cp:lastModifiedBy>
  <cp:revision>33</cp:revision>
  <dcterms:modified xsi:type="dcterms:W3CDTF">2023-06-27T21:15:51Z</dcterms:modified>
  <cp:category>slidesppt.net</cp:category>
</cp:coreProperties>
</file>