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1"/>
  </p:notesMasterIdLst>
  <p:sldIdLst>
    <p:sldId id="266" r:id="rId3"/>
    <p:sldId id="1082" r:id="rId4"/>
    <p:sldId id="347" r:id="rId5"/>
    <p:sldId id="298" r:id="rId6"/>
    <p:sldId id="295" r:id="rId7"/>
    <p:sldId id="307" r:id="rId8"/>
    <p:sldId id="352" r:id="rId9"/>
    <p:sldId id="309" r:id="rId10"/>
    <p:sldId id="311" r:id="rId11"/>
    <p:sldId id="312" r:id="rId12"/>
    <p:sldId id="353" r:id="rId13"/>
    <p:sldId id="261" r:id="rId14"/>
    <p:sldId id="315" r:id="rId15"/>
    <p:sldId id="317" r:id="rId16"/>
    <p:sldId id="318" r:id="rId17"/>
    <p:sldId id="320" r:id="rId18"/>
    <p:sldId id="323" r:id="rId19"/>
    <p:sldId id="376" r:id="rId20"/>
    <p:sldId id="327" r:id="rId21"/>
    <p:sldId id="329" r:id="rId22"/>
    <p:sldId id="332" r:id="rId23"/>
    <p:sldId id="379" r:id="rId24"/>
    <p:sldId id="335" r:id="rId25"/>
    <p:sldId id="336" r:id="rId26"/>
    <p:sldId id="377" r:id="rId27"/>
    <p:sldId id="380" r:id="rId28"/>
    <p:sldId id="382" r:id="rId29"/>
    <p:sldId id="381" r:id="rId30"/>
    <p:sldId id="299" r:id="rId31"/>
    <p:sldId id="300" r:id="rId32"/>
    <p:sldId id="346" r:id="rId33"/>
    <p:sldId id="1079" r:id="rId34"/>
    <p:sldId id="1071" r:id="rId35"/>
    <p:sldId id="387" r:id="rId36"/>
    <p:sldId id="1080" r:id="rId37"/>
    <p:sldId id="436" r:id="rId38"/>
    <p:sldId id="437" r:id="rId39"/>
    <p:sldId id="1078"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7AF"/>
    <a:srgbClr val="0287B0"/>
    <a:srgbClr val="19A5BE"/>
    <a:srgbClr val="53C3CD"/>
    <a:srgbClr val="1EA9F2"/>
    <a:srgbClr val="1A8EA9"/>
    <a:srgbClr val="B2C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30" autoAdjust="0"/>
  </p:normalViewPr>
  <p:slideViewPr>
    <p:cSldViewPr snapToGrid="0" showGuides="1">
      <p:cViewPr varScale="1">
        <p:scale>
          <a:sx n="65" d="100"/>
          <a:sy n="65" d="100"/>
        </p:scale>
        <p:origin x="864" y="48"/>
      </p:cViewPr>
      <p:guideLst>
        <p:guide orient="horz" pos="2184"/>
        <p:guide pos="3840"/>
      </p:guideLst>
    </p:cSldViewPr>
  </p:slideViewPr>
  <p:outlineViewPr>
    <p:cViewPr>
      <p:scale>
        <a:sx n="33" d="100"/>
        <a:sy n="33" d="100"/>
      </p:scale>
      <p:origin x="0" y="-7968"/>
    </p:cViewPr>
  </p:outlineViewPr>
  <p:notesTextViewPr>
    <p:cViewPr>
      <p:scale>
        <a:sx n="1" d="1"/>
        <a:sy n="1" d="1"/>
      </p:scale>
      <p:origin x="0" y="0"/>
    </p:cViewPr>
  </p:notesTextViewPr>
  <p:sorterViewPr>
    <p:cViewPr>
      <p:scale>
        <a:sx n="47" d="100"/>
        <a:sy n="47"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BEBFBF"/>
            </a:solidFill>
          </c:spPr>
          <c:dPt>
            <c:idx val="0"/>
            <c:bubble3D val="0"/>
            <c:spPr>
              <a:solidFill>
                <a:schemeClr val="accent3"/>
              </a:solidFill>
            </c:spPr>
            <c:extLst>
              <c:ext xmlns:c16="http://schemas.microsoft.com/office/drawing/2014/chart" uri="{C3380CC4-5D6E-409C-BE32-E72D297353CC}">
                <c16:uniqueId val="{00000001-27DF-45BF-8957-C77412343E81}"/>
              </c:ext>
            </c:extLst>
          </c:dPt>
          <c:dPt>
            <c:idx val="1"/>
            <c:bubble3D val="0"/>
            <c:spPr>
              <a:solidFill>
                <a:srgbClr val="BEBFBF">
                  <a:alpha val="30000"/>
                </a:srgbClr>
              </a:solidFill>
            </c:spPr>
            <c:extLst>
              <c:ext xmlns:c16="http://schemas.microsoft.com/office/drawing/2014/chart" uri="{C3380CC4-5D6E-409C-BE32-E72D297353CC}">
                <c16:uniqueId val="{00000003-27DF-45BF-8957-C77412343E81}"/>
              </c:ext>
            </c:extLst>
          </c:dPt>
          <c:cat>
            <c:strRef>
              <c:f>Sheet1!$A$2:$A$3</c:f>
              <c:strCache>
                <c:ptCount val="2"/>
                <c:pt idx="0">
                  <c:v>1st Qtr</c:v>
                </c:pt>
                <c:pt idx="1">
                  <c:v>2nd Qtr</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27DF-45BF-8957-C77412343E81}"/>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smtId="4294967295"/>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BEBFBF"/>
            </a:solidFill>
          </c:spPr>
          <c:dPt>
            <c:idx val="0"/>
            <c:bubble3D val="0"/>
            <c:spPr>
              <a:solidFill>
                <a:schemeClr val="accent2"/>
              </a:solidFill>
            </c:spPr>
            <c:extLst>
              <c:ext xmlns:c16="http://schemas.microsoft.com/office/drawing/2014/chart" uri="{C3380CC4-5D6E-409C-BE32-E72D297353CC}">
                <c16:uniqueId val="{00000001-B4A9-4D57-9BD2-3CAF3AB05D7F}"/>
              </c:ext>
            </c:extLst>
          </c:dPt>
          <c:dPt>
            <c:idx val="1"/>
            <c:bubble3D val="0"/>
            <c:spPr>
              <a:solidFill>
                <a:srgbClr val="BEBFBF">
                  <a:alpha val="30000"/>
                </a:srgbClr>
              </a:solidFill>
            </c:spPr>
            <c:extLst>
              <c:ext xmlns:c16="http://schemas.microsoft.com/office/drawing/2014/chart" uri="{C3380CC4-5D6E-409C-BE32-E72D297353CC}">
                <c16:uniqueId val="{00000003-B4A9-4D57-9BD2-3CAF3AB05D7F}"/>
              </c:ext>
            </c:extLst>
          </c:dPt>
          <c:cat>
            <c:strRef>
              <c:f>Sheet1!$A$2:$A$3</c:f>
              <c:strCache>
                <c:ptCount val="2"/>
                <c:pt idx="0">
                  <c:v>1st Qtr</c:v>
                </c:pt>
                <c:pt idx="1">
                  <c:v>2nd Qtr</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B4A9-4D57-9BD2-3CAF3AB05D7F}"/>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smtId="4294967295"/>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fld id="{4AAAF045-FEF6-43EA-9CDC-C84FC3F85E9C}" type="datetimeFigureOut">
              <a:rPr lang="en-US" smtClean="0"/>
              <a:pPr/>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fld id="{652F1279-6CE4-4169-83D3-4483097B6907}" type="slidenum">
              <a:rPr lang="en-US" smtClean="0"/>
              <a:pPr/>
              <a:t>‹Nº›</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p:txBody>
      </p:sp>
      <p:sp>
        <p:nvSpPr>
          <p:cNvPr id="4" name="Marcador de número de diapositiva 3"/>
          <p:cNvSpPr>
            <a:spLocks noGrp="1"/>
          </p:cNvSpPr>
          <p:nvPr>
            <p:ph type="sldNum" sz="quarter" idx="5"/>
          </p:nvPr>
        </p:nvSpPr>
        <p:spPr/>
        <p:txBody>
          <a:bodyPr/>
          <a:lstStyle>
            <a:defPPr/>
          </a:lstStyle>
          <a:p>
            <a:fld id="{DA8C8EFA-96ED-4A18-B46D-8BDC030E3AF6}" type="slidenum">
              <a:rPr lang="zh-CN" altLang="en-US" smtClean="0"/>
              <a:pPr/>
              <a:t>1</a:t>
            </a:fld>
            <a:endParaRPr lang="zh-CN" altLang="en-US"/>
          </a:p>
        </p:txBody>
      </p:sp>
    </p:spTree>
    <p:extLst>
      <p:ext uri="{BB962C8B-B14F-4D97-AF65-F5344CB8AC3E}">
        <p14:creationId xmlns:p14="http://schemas.microsoft.com/office/powerpoint/2010/main" val="189977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18</a:t>
            </a:fld>
            <a:endParaRPr lang="en-US"/>
          </a:p>
        </p:txBody>
      </p:sp>
    </p:spTree>
    <p:extLst>
      <p:ext uri="{BB962C8B-B14F-4D97-AF65-F5344CB8AC3E}">
        <p14:creationId xmlns:p14="http://schemas.microsoft.com/office/powerpoint/2010/main" val="231198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20</a:t>
            </a:fld>
            <a:endParaRPr lang="en-US"/>
          </a:p>
        </p:txBody>
      </p:sp>
    </p:spTree>
    <p:extLst>
      <p:ext uri="{BB962C8B-B14F-4D97-AF65-F5344CB8AC3E}">
        <p14:creationId xmlns:p14="http://schemas.microsoft.com/office/powerpoint/2010/main" val="2122158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22</a:t>
            </a:fld>
            <a:endParaRPr lang="en-US"/>
          </a:p>
        </p:txBody>
      </p:sp>
    </p:spTree>
    <p:extLst>
      <p:ext uri="{BB962C8B-B14F-4D97-AF65-F5344CB8AC3E}">
        <p14:creationId xmlns:p14="http://schemas.microsoft.com/office/powerpoint/2010/main" val="200956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24</a:t>
            </a:fld>
            <a:endParaRPr lang="en-US"/>
          </a:p>
        </p:txBody>
      </p:sp>
    </p:spTree>
    <p:extLst>
      <p:ext uri="{BB962C8B-B14F-4D97-AF65-F5344CB8AC3E}">
        <p14:creationId xmlns:p14="http://schemas.microsoft.com/office/powerpoint/2010/main" val="224332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26</a:t>
            </a:fld>
            <a:endParaRPr lang="en-US"/>
          </a:p>
        </p:txBody>
      </p:sp>
    </p:spTree>
    <p:extLst>
      <p:ext uri="{BB962C8B-B14F-4D97-AF65-F5344CB8AC3E}">
        <p14:creationId xmlns:p14="http://schemas.microsoft.com/office/powerpoint/2010/main" val="2237983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28</a:t>
            </a:fld>
            <a:endParaRPr lang="en-US"/>
          </a:p>
        </p:txBody>
      </p:sp>
    </p:spTree>
    <p:extLst>
      <p:ext uri="{BB962C8B-B14F-4D97-AF65-F5344CB8AC3E}">
        <p14:creationId xmlns:p14="http://schemas.microsoft.com/office/powerpoint/2010/main" val="3488092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30</a:t>
            </a:fld>
            <a:endParaRPr lang="en-US"/>
          </a:p>
        </p:txBody>
      </p:sp>
    </p:spTree>
    <p:extLst>
      <p:ext uri="{BB962C8B-B14F-4D97-AF65-F5344CB8AC3E}">
        <p14:creationId xmlns:p14="http://schemas.microsoft.com/office/powerpoint/2010/main" val="143483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zh-CN" altLang="en-US"/>
          </a:p>
        </p:txBody>
      </p:sp>
      <p:sp>
        <p:nvSpPr>
          <p:cNvPr id="4" name="灯片编号占位符 3"/>
          <p:cNvSpPr>
            <a:spLocks noGrp="1"/>
          </p:cNvSpPr>
          <p:nvPr>
            <p:ph type="sldNum" sz="quarter" idx="10"/>
          </p:nvPr>
        </p:nvSpPr>
        <p:spPr/>
        <p:txBody>
          <a:bodyPr/>
          <a:lstStyle>
            <a:defPPr/>
          </a:lstStyle>
          <a:p>
            <a:fld id="{F1CB8912-F0BA-4AD8-8415-DA1F26BCB09F}" type="slidenum">
              <a:rPr lang="zh-CN" altLang="en-US" smtClean="0"/>
              <a:pPr/>
              <a:t>32</a:t>
            </a:fld>
            <a:endParaRPr lang="zh-CN" altLang="en-US"/>
          </a:p>
        </p:txBody>
      </p:sp>
    </p:spTree>
    <p:extLst>
      <p:ext uri="{BB962C8B-B14F-4D97-AF65-F5344CB8AC3E}">
        <p14:creationId xmlns:p14="http://schemas.microsoft.com/office/powerpoint/2010/main" val="148547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itchFamily="34" charset="0"/>
              <a:cs typeface="Arial" pitchFamily="34" charset="0"/>
            </a:endParaRPr>
          </a:p>
          <a:p>
            <a:pPr marL="158750" indent="0">
              <a:buNone/>
            </a:pPr>
            <a:endParaRPr lang="es-PE"/>
          </a:p>
        </p:txBody>
      </p:sp>
    </p:spTree>
    <p:extLst>
      <p:ext uri="{BB962C8B-B14F-4D97-AF65-F5344CB8AC3E}">
        <p14:creationId xmlns:p14="http://schemas.microsoft.com/office/powerpoint/2010/main" val="71631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34</a:t>
            </a:fld>
            <a:endParaRPr lang="en-US"/>
          </a:p>
        </p:txBody>
      </p:sp>
    </p:spTree>
    <p:extLst>
      <p:ext uri="{BB962C8B-B14F-4D97-AF65-F5344CB8AC3E}">
        <p14:creationId xmlns:p14="http://schemas.microsoft.com/office/powerpoint/2010/main" val="207000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3</a:t>
            </a:fld>
            <a:endParaRPr lang="en-US"/>
          </a:p>
        </p:txBody>
      </p:sp>
    </p:spTree>
    <p:extLst>
      <p:ext uri="{BB962C8B-B14F-4D97-AF65-F5344CB8AC3E}">
        <p14:creationId xmlns:p14="http://schemas.microsoft.com/office/powerpoint/2010/main" val="235139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35</a:t>
            </a:fld>
            <a:endParaRPr lang="es-ES"/>
          </a:p>
        </p:txBody>
      </p:sp>
    </p:spTree>
    <p:extLst>
      <p:ext uri="{BB962C8B-B14F-4D97-AF65-F5344CB8AC3E}">
        <p14:creationId xmlns:p14="http://schemas.microsoft.com/office/powerpoint/2010/main" val="22950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defPPr/>
          </a:lstStyle>
          <a:p>
            <a:fld id="{86940C13-4458-439A-B49C-8C0231ABA990}" type="slidenum">
              <a:rPr lang="en-US" smtClean="0"/>
              <a:pPr/>
              <a:t>36</a:t>
            </a:fld>
            <a:endParaRPr lang="en-US"/>
          </a:p>
        </p:txBody>
      </p:sp>
    </p:spTree>
    <p:extLst>
      <p:ext uri="{BB962C8B-B14F-4D97-AF65-F5344CB8AC3E}">
        <p14:creationId xmlns:p14="http://schemas.microsoft.com/office/powerpoint/2010/main" val="315300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37</a:t>
            </a:fld>
            <a:endParaRPr lang="es-ES"/>
          </a:p>
        </p:txBody>
      </p:sp>
    </p:spTree>
    <p:extLst>
      <p:ext uri="{BB962C8B-B14F-4D97-AF65-F5344CB8AC3E}">
        <p14:creationId xmlns:p14="http://schemas.microsoft.com/office/powerpoint/2010/main" val="4255165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zh-CN" altLang="en-US"/>
          </a:p>
        </p:txBody>
      </p:sp>
      <p:sp>
        <p:nvSpPr>
          <p:cNvPr id="4" name="灯片编号占位符 3"/>
          <p:cNvSpPr>
            <a:spLocks noGrp="1"/>
          </p:cNvSpPr>
          <p:nvPr>
            <p:ph type="sldNum" sz="quarter" idx="10"/>
          </p:nvPr>
        </p:nvSpPr>
        <p:spPr/>
        <p:txBody>
          <a:bodyPr/>
          <a:lstStyle>
            <a:defPPr/>
          </a:lstStyle>
          <a:p>
            <a:fld id="{F1CB8912-F0BA-4AD8-8415-DA1F26BCB09F}" type="slidenum">
              <a:rPr lang="zh-CN" altLang="en-US" smtClean="0"/>
              <a:pPr/>
              <a:t>38</a:t>
            </a:fld>
            <a:endParaRPr lang="zh-CN" altLang="en-US"/>
          </a:p>
        </p:txBody>
      </p:sp>
    </p:spTree>
    <p:extLst>
      <p:ext uri="{BB962C8B-B14F-4D97-AF65-F5344CB8AC3E}">
        <p14:creationId xmlns:p14="http://schemas.microsoft.com/office/powerpoint/2010/main" val="257010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5</a:t>
            </a:fld>
            <a:endParaRPr lang="en-US"/>
          </a:p>
        </p:txBody>
      </p:sp>
    </p:spTree>
    <p:extLst>
      <p:ext uri="{BB962C8B-B14F-4D97-AF65-F5344CB8AC3E}">
        <p14:creationId xmlns:p14="http://schemas.microsoft.com/office/powerpoint/2010/main" val="243946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9</a:t>
            </a:fld>
            <a:endParaRPr lang="en-US"/>
          </a:p>
        </p:txBody>
      </p:sp>
    </p:spTree>
    <p:extLst>
      <p:ext uri="{BB962C8B-B14F-4D97-AF65-F5344CB8AC3E}">
        <p14:creationId xmlns:p14="http://schemas.microsoft.com/office/powerpoint/2010/main" val="360918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11</a:t>
            </a:fld>
            <a:endParaRPr lang="en-US"/>
          </a:p>
        </p:txBody>
      </p:sp>
    </p:spTree>
    <p:extLst>
      <p:ext uri="{BB962C8B-B14F-4D97-AF65-F5344CB8AC3E}">
        <p14:creationId xmlns:p14="http://schemas.microsoft.com/office/powerpoint/2010/main" val="411969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54" name="Google Shape;3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defP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80881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13</a:t>
            </a:fld>
            <a:endParaRPr lang="en-US"/>
          </a:p>
        </p:txBody>
      </p:sp>
    </p:spTree>
    <p:extLst>
      <p:ext uri="{BB962C8B-B14F-4D97-AF65-F5344CB8AC3E}">
        <p14:creationId xmlns:p14="http://schemas.microsoft.com/office/powerpoint/2010/main" val="124082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14</a:t>
            </a:fld>
            <a:endParaRPr lang="en-US"/>
          </a:p>
        </p:txBody>
      </p:sp>
    </p:spTree>
    <p:extLst>
      <p:ext uri="{BB962C8B-B14F-4D97-AF65-F5344CB8AC3E}">
        <p14:creationId xmlns:p14="http://schemas.microsoft.com/office/powerpoint/2010/main" val="112657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defPPr/>
          </a:lstStyle>
          <a:p>
            <a:fld id="{652F1279-6CE4-4169-83D3-4483097B6907}" type="slidenum">
              <a:rPr lang="en-US" smtClean="0"/>
              <a:pPr/>
              <a:t>16</a:t>
            </a:fld>
            <a:endParaRPr lang="en-US"/>
          </a:p>
        </p:txBody>
      </p:sp>
    </p:spTree>
    <p:extLst>
      <p:ext uri="{BB962C8B-B14F-4D97-AF65-F5344CB8AC3E}">
        <p14:creationId xmlns:p14="http://schemas.microsoft.com/office/powerpoint/2010/main" val="73947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l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lt1"/>
        </a:solidFill>
        <a:effectLst/>
      </p:bgPr>
    </p:bg>
    <p:spTree>
      <p:nvGrpSpPr>
        <p:cNvPr id="1" name=""/>
        <p:cNvGrpSpPr/>
        <p:nvPr/>
      </p:nvGrpSpPr>
      <p:grpSpPr>
        <a:xfrm>
          <a:off x="0" y="0"/>
          <a:ext cx="0" cy="0"/>
          <a:chOff x="0" y="0"/>
          <a:chExt cx="0" cy="0"/>
        </a:xfrm>
      </p:grpSpPr>
      <p:sp>
        <p:nvSpPr>
          <p:cNvPr id="8" name="Marcador de número de diapositiva 3">
            <a:extLst>
              <a:ext uri="{FF2B5EF4-FFF2-40B4-BE49-F238E27FC236}">
                <a16:creationId xmlns:a16="http://schemas.microsoft.com/office/drawing/2014/main" id="{E099B99C-61AA-44C1-A6AF-4D8EF57B7F6D}"/>
              </a:ext>
            </a:extLst>
          </p:cNvPr>
          <p:cNvSpPr>
            <a:spLocks noGrp="1"/>
          </p:cNvSpPr>
          <p:nvPr>
            <p:ph type="sldNum" sz="quarter" idx="12"/>
          </p:nvPr>
        </p:nvSpPr>
        <p:spPr>
          <a:xfrm flipH="1">
            <a:off x="0" y="299801"/>
            <a:ext cx="0" cy="0"/>
          </a:xfrm>
        </p:spPr>
        <p:txBody>
          <a:bodyPr/>
          <a:lstStyle>
            <a:defPPr/>
          </a:lstStyle>
          <a:p>
            <a:fld id="{7D9BB5D0-35E4-459D-AEF3-FE4D7C45CC19}" type="slidenum">
              <a:rPr lang="zh-CN" altLang="en-US" smtClean="0"/>
              <a:pPr/>
              <a:t>‹Nº›</a:t>
            </a:fld>
            <a:endParaRPr lang="zh-CN" altLang="en-US"/>
          </a:p>
        </p:txBody>
      </p:sp>
      <p:sp>
        <p:nvSpPr>
          <p:cNvPr id="9" name="Rectángulo 8">
            <a:extLst>
              <a:ext uri="{FF2B5EF4-FFF2-40B4-BE49-F238E27FC236}">
                <a16:creationId xmlns:a16="http://schemas.microsoft.com/office/drawing/2014/main" id="{6084DD69-29BA-40FC-A561-ECDD7208030A}"/>
              </a:ext>
            </a:extLst>
          </p:cNvPr>
          <p:cNvSpPr/>
          <p:nvPr userDrawn="1"/>
        </p:nvSpPr>
        <p:spPr>
          <a:xfrm>
            <a:off x="0" y="299801"/>
            <a:ext cx="5747093" cy="11321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0" name="Triángulo isósceles 9">
            <a:extLst>
              <a:ext uri="{FF2B5EF4-FFF2-40B4-BE49-F238E27FC236}">
                <a16:creationId xmlns:a16="http://schemas.microsoft.com/office/drawing/2014/main" id="{0F4E4F42-2851-4778-93FE-DAAE923FEF0E}"/>
              </a:ext>
            </a:extLst>
          </p:cNvPr>
          <p:cNvSpPr/>
          <p:nvPr userDrawn="1"/>
        </p:nvSpPr>
        <p:spPr>
          <a:xfrm>
            <a:off x="6339841" y="284561"/>
            <a:ext cx="763906" cy="449580"/>
          </a:xfrm>
          <a:prstGeom prst="triangle">
            <a:avLst/>
          </a:prstGeom>
          <a:solidFill>
            <a:srgbClr val="040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1" name="Rectángulo 10">
            <a:extLst>
              <a:ext uri="{FF2B5EF4-FFF2-40B4-BE49-F238E27FC236}">
                <a16:creationId xmlns:a16="http://schemas.microsoft.com/office/drawing/2014/main" id="{7ED97741-086C-4C79-AD7E-DFB416B44D6F}"/>
              </a:ext>
            </a:extLst>
          </p:cNvPr>
          <p:cNvSpPr/>
          <p:nvPr userDrawn="1"/>
        </p:nvSpPr>
        <p:spPr>
          <a:xfrm>
            <a:off x="5989320" y="672113"/>
            <a:ext cx="6202680" cy="36682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2" name="Triángulo rectángulo 11">
            <a:extLst>
              <a:ext uri="{FF2B5EF4-FFF2-40B4-BE49-F238E27FC236}">
                <a16:creationId xmlns:a16="http://schemas.microsoft.com/office/drawing/2014/main" id="{97F7AFA1-F1D8-4E39-8E81-27A3D04B9E8D}"/>
              </a:ext>
            </a:extLst>
          </p:cNvPr>
          <p:cNvSpPr/>
          <p:nvPr userDrawn="1"/>
        </p:nvSpPr>
        <p:spPr>
          <a:xfrm rot="5400000">
            <a:off x="5679299" y="367596"/>
            <a:ext cx="1124574" cy="988987"/>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Tree>
    <p:extLst>
      <p:ext uri="{BB962C8B-B14F-4D97-AF65-F5344CB8AC3E}">
        <p14:creationId xmlns:p14="http://schemas.microsoft.com/office/powerpoint/2010/main" val="3220445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87B19B0-3649-419E-B83B-69001425C8F0}"/>
              </a:ext>
            </a:extLst>
          </p:cNvPr>
          <p:cNvSpPr>
            <a:spLocks noGrp="1"/>
          </p:cNvSpPr>
          <p:nvPr>
            <p:ph type="pic" idx="14" hasCustomPrompt="1"/>
          </p:nvPr>
        </p:nvSpPr>
        <p:spPr>
          <a:xfrm>
            <a:off x="0" y="3238500"/>
            <a:ext cx="6035040" cy="3619500"/>
          </a:xfrm>
          <a:prstGeom prst="rect">
            <a:avLst/>
          </a:prstGeom>
          <a:solidFill>
            <a:schemeClr val="bg1">
              <a:lumMod val="95000"/>
            </a:schemeClr>
          </a:solidFill>
          <a:ln w="12700">
            <a:noFill/>
          </a:ln>
        </p:spPr>
        <p:txBody>
          <a:bodyPr anchor="ctr"/>
          <a:lstStyle>
            <a:defPPr/>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3" name="Picture Placeholder 2">
            <a:extLst>
              <a:ext uri="{FF2B5EF4-FFF2-40B4-BE49-F238E27FC236}">
                <a16:creationId xmlns:a16="http://schemas.microsoft.com/office/drawing/2014/main" id="{105DD0BA-4EFB-4795-8969-0FFB84E5BAE7}"/>
              </a:ext>
            </a:extLst>
          </p:cNvPr>
          <p:cNvSpPr>
            <a:spLocks noGrp="1"/>
          </p:cNvSpPr>
          <p:nvPr>
            <p:ph type="pic" idx="15" hasCustomPrompt="1"/>
          </p:nvPr>
        </p:nvSpPr>
        <p:spPr>
          <a:xfrm>
            <a:off x="6156960" y="3238500"/>
            <a:ext cx="6035040" cy="3619500"/>
          </a:xfrm>
          <a:prstGeom prst="rect">
            <a:avLst/>
          </a:prstGeom>
          <a:solidFill>
            <a:schemeClr val="bg1">
              <a:lumMod val="95000"/>
            </a:schemeClr>
          </a:solidFill>
          <a:ln w="12700">
            <a:noFill/>
          </a:ln>
        </p:spPr>
        <p:txBody>
          <a:bodyPr anchor="ctr"/>
          <a:lstStyle>
            <a:defPPr/>
            <a:lvl1pPr marL="0" indent="0" algn="ctr">
              <a:buNone/>
              <a:defRPr sz="12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4" name="Text Placeholder 9">
            <a:extLst>
              <a:ext uri="{FF2B5EF4-FFF2-40B4-BE49-F238E27FC236}">
                <a16:creationId xmlns:a16="http://schemas.microsoft.com/office/drawing/2014/main" id="{C1CF2F88-87EB-4812-8080-E038E2F95804}"/>
              </a:ext>
            </a:extLst>
          </p:cNvPr>
          <p:cNvSpPr>
            <a:spLocks noGrp="1"/>
          </p:cNvSpPr>
          <p:nvPr>
            <p:ph type="body" sz="quarter" idx="10"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42263936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lt1"/>
        </a:solidFill>
        <a:effectLst/>
      </p:bgPr>
    </p:bg>
    <p:spTree>
      <p:nvGrpSpPr>
        <p:cNvPr id="1" name=""/>
        <p:cNvGrpSpPr/>
        <p:nvPr/>
      </p:nvGrpSpPr>
      <p:grpSpPr>
        <a:xfrm>
          <a:off x="0" y="0"/>
          <a:ext cx="0" cy="0"/>
          <a:chOff x="0" y="0"/>
          <a:chExt cx="0" cy="0"/>
        </a:xfrm>
      </p:grpSpPr>
      <p:sp>
        <p:nvSpPr>
          <p:cNvPr id="7" name="Marcador de número de diapositiva 3">
            <a:extLst>
              <a:ext uri="{FF2B5EF4-FFF2-40B4-BE49-F238E27FC236}">
                <a16:creationId xmlns:a16="http://schemas.microsoft.com/office/drawing/2014/main" id="{05762AAC-F3AE-4E53-948D-3663D31744FB}"/>
              </a:ext>
            </a:extLst>
          </p:cNvPr>
          <p:cNvSpPr>
            <a:spLocks noGrp="1"/>
          </p:cNvSpPr>
          <p:nvPr>
            <p:ph type="sldNum" sz="quarter" idx="12"/>
          </p:nvPr>
        </p:nvSpPr>
        <p:spPr>
          <a:xfrm flipH="1">
            <a:off x="0" y="299801"/>
            <a:ext cx="0" cy="0"/>
          </a:xfrm>
        </p:spPr>
        <p:txBody>
          <a:bodyPr/>
          <a:lstStyle>
            <a:defPPr/>
          </a:lstStyle>
          <a:p>
            <a:fld id="{7D9BB5D0-35E4-459D-AEF3-FE4D7C45CC19}" type="slidenum">
              <a:rPr lang="zh-CN" altLang="en-US" smtClean="0"/>
              <a:pPr/>
              <a:t>‹Nº›</a:t>
            </a:fld>
            <a:endParaRPr lang="zh-CN" altLang="en-US"/>
          </a:p>
        </p:txBody>
      </p:sp>
      <p:sp>
        <p:nvSpPr>
          <p:cNvPr id="8" name="Rectángulo 7">
            <a:extLst>
              <a:ext uri="{FF2B5EF4-FFF2-40B4-BE49-F238E27FC236}">
                <a16:creationId xmlns:a16="http://schemas.microsoft.com/office/drawing/2014/main" id="{1CF27D4D-DD4B-412B-A284-7418DC733D15}"/>
              </a:ext>
            </a:extLst>
          </p:cNvPr>
          <p:cNvSpPr/>
          <p:nvPr userDrawn="1"/>
        </p:nvSpPr>
        <p:spPr>
          <a:xfrm>
            <a:off x="0" y="299801"/>
            <a:ext cx="5747093" cy="1132196"/>
          </a:xfrm>
          <a:prstGeom prst="rect">
            <a:avLst/>
          </a:prstGeom>
          <a:solidFill>
            <a:srgbClr val="1EA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9" name="Triángulo isósceles 8">
            <a:extLst>
              <a:ext uri="{FF2B5EF4-FFF2-40B4-BE49-F238E27FC236}">
                <a16:creationId xmlns:a16="http://schemas.microsoft.com/office/drawing/2014/main" id="{88002C84-D195-43C9-8E94-866E53DCB918}"/>
              </a:ext>
            </a:extLst>
          </p:cNvPr>
          <p:cNvSpPr/>
          <p:nvPr userDrawn="1"/>
        </p:nvSpPr>
        <p:spPr>
          <a:xfrm>
            <a:off x="6339841" y="284561"/>
            <a:ext cx="763906" cy="44958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0" name="Rectángulo 9">
            <a:extLst>
              <a:ext uri="{FF2B5EF4-FFF2-40B4-BE49-F238E27FC236}">
                <a16:creationId xmlns:a16="http://schemas.microsoft.com/office/drawing/2014/main" id="{28A9112D-447A-4EB5-B43B-6EA7A57CA658}"/>
              </a:ext>
            </a:extLst>
          </p:cNvPr>
          <p:cNvSpPr/>
          <p:nvPr userDrawn="1"/>
        </p:nvSpPr>
        <p:spPr>
          <a:xfrm>
            <a:off x="5989320" y="672113"/>
            <a:ext cx="6202680" cy="366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1" name="Triángulo rectángulo 10">
            <a:extLst>
              <a:ext uri="{FF2B5EF4-FFF2-40B4-BE49-F238E27FC236}">
                <a16:creationId xmlns:a16="http://schemas.microsoft.com/office/drawing/2014/main" id="{02EE355D-F217-42F1-B2E5-EDA9596BAAF8}"/>
              </a:ext>
            </a:extLst>
          </p:cNvPr>
          <p:cNvSpPr/>
          <p:nvPr userDrawn="1"/>
        </p:nvSpPr>
        <p:spPr>
          <a:xfrm rot="5400000">
            <a:off x="5679299" y="367596"/>
            <a:ext cx="1124574" cy="988987"/>
          </a:xfrm>
          <a:prstGeom prst="rtTriangle">
            <a:avLst/>
          </a:prstGeom>
          <a:solidFill>
            <a:srgbClr val="1EA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Tree>
    <p:extLst>
      <p:ext uri="{BB962C8B-B14F-4D97-AF65-F5344CB8AC3E}">
        <p14:creationId xmlns:p14="http://schemas.microsoft.com/office/powerpoint/2010/main" val="42926674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2EE02A6-0378-430E-AD17-85DF18090E81}"/>
              </a:ext>
            </a:extLst>
          </p:cNvPr>
          <p:cNvSpPr>
            <a:spLocks noGrp="1"/>
          </p:cNvSpPr>
          <p:nvPr>
            <p:ph type="body" sz="quarter" idx="10"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24452834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solidFill>
          <a:schemeClr val="lt1"/>
        </a:solidFill>
        <a:effectLst/>
      </p:bgPr>
    </p:bg>
    <p:spTree>
      <p:nvGrpSpPr>
        <p:cNvPr id="1" name=""/>
        <p:cNvGrpSpPr/>
        <p:nvPr/>
      </p:nvGrpSpPr>
      <p:grpSpPr>
        <a:xfrm>
          <a:off x="0" y="0"/>
          <a:ext cx="0" cy="0"/>
          <a:chOff x="0" y="0"/>
          <a:chExt cx="0" cy="0"/>
        </a:xfrm>
      </p:grpSpPr>
      <p:sp>
        <p:nvSpPr>
          <p:cNvPr id="7" name="Marcador de número de diapositiva 3">
            <a:extLst>
              <a:ext uri="{FF2B5EF4-FFF2-40B4-BE49-F238E27FC236}">
                <a16:creationId xmlns:a16="http://schemas.microsoft.com/office/drawing/2014/main" id="{C70510E6-A24A-4517-A452-1CFFB0951AFB}"/>
              </a:ext>
            </a:extLst>
          </p:cNvPr>
          <p:cNvSpPr>
            <a:spLocks noGrp="1"/>
          </p:cNvSpPr>
          <p:nvPr>
            <p:ph type="sldNum" sz="quarter" idx="12"/>
          </p:nvPr>
        </p:nvSpPr>
        <p:spPr>
          <a:xfrm flipH="1">
            <a:off x="0" y="299801"/>
            <a:ext cx="0" cy="0"/>
          </a:xfrm>
        </p:spPr>
        <p:txBody>
          <a:bodyPr/>
          <a:lstStyle>
            <a:defPPr/>
          </a:lstStyle>
          <a:p>
            <a:fld id="{7D9BB5D0-35E4-459D-AEF3-FE4D7C45CC19}" type="slidenum">
              <a:rPr lang="zh-CN" altLang="en-US" smtClean="0"/>
              <a:pPr/>
              <a:t>‹Nº›</a:t>
            </a:fld>
            <a:endParaRPr lang="zh-CN" altLang="en-US"/>
          </a:p>
        </p:txBody>
      </p:sp>
      <p:sp>
        <p:nvSpPr>
          <p:cNvPr id="8" name="Rectángulo 7">
            <a:extLst>
              <a:ext uri="{FF2B5EF4-FFF2-40B4-BE49-F238E27FC236}">
                <a16:creationId xmlns:a16="http://schemas.microsoft.com/office/drawing/2014/main" id="{62706300-ECEA-444E-9A14-573CA59C676C}"/>
              </a:ext>
            </a:extLst>
          </p:cNvPr>
          <p:cNvSpPr/>
          <p:nvPr userDrawn="1"/>
        </p:nvSpPr>
        <p:spPr>
          <a:xfrm>
            <a:off x="0" y="299801"/>
            <a:ext cx="5747093" cy="11321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9" name="Triángulo isósceles 8">
            <a:extLst>
              <a:ext uri="{FF2B5EF4-FFF2-40B4-BE49-F238E27FC236}">
                <a16:creationId xmlns:a16="http://schemas.microsoft.com/office/drawing/2014/main" id="{AB7D4286-7F6D-4F5E-81A9-C451D51FE840}"/>
              </a:ext>
            </a:extLst>
          </p:cNvPr>
          <p:cNvSpPr/>
          <p:nvPr userDrawn="1"/>
        </p:nvSpPr>
        <p:spPr>
          <a:xfrm>
            <a:off x="6339841" y="284561"/>
            <a:ext cx="763906" cy="449580"/>
          </a:xfrm>
          <a:prstGeom prst="triangle">
            <a:avLst/>
          </a:prstGeom>
          <a:solidFill>
            <a:srgbClr val="040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0" name="Rectángulo 9">
            <a:extLst>
              <a:ext uri="{FF2B5EF4-FFF2-40B4-BE49-F238E27FC236}">
                <a16:creationId xmlns:a16="http://schemas.microsoft.com/office/drawing/2014/main" id="{F61DADB6-9396-4C25-8858-5A668E93E999}"/>
              </a:ext>
            </a:extLst>
          </p:cNvPr>
          <p:cNvSpPr/>
          <p:nvPr userDrawn="1"/>
        </p:nvSpPr>
        <p:spPr>
          <a:xfrm>
            <a:off x="5989320" y="672113"/>
            <a:ext cx="6202680" cy="36682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1" name="Triángulo rectángulo 10">
            <a:extLst>
              <a:ext uri="{FF2B5EF4-FFF2-40B4-BE49-F238E27FC236}">
                <a16:creationId xmlns:a16="http://schemas.microsoft.com/office/drawing/2014/main" id="{4D33B690-6327-413F-89E9-A8CBEC796907}"/>
              </a:ext>
            </a:extLst>
          </p:cNvPr>
          <p:cNvSpPr/>
          <p:nvPr userDrawn="1"/>
        </p:nvSpPr>
        <p:spPr>
          <a:xfrm rot="5400000">
            <a:off x="5679299" y="367596"/>
            <a:ext cx="1124574" cy="988987"/>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Tree>
    <p:extLst>
      <p:ext uri="{BB962C8B-B14F-4D97-AF65-F5344CB8AC3E}">
        <p14:creationId xmlns:p14="http://schemas.microsoft.com/office/powerpoint/2010/main" val="6486846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3"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defPPr/>
            <a:lvl1pPr marL="0" indent="0" algn="ctr">
              <a:buNone/>
              <a:defRPr sz="1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2032855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lt1"/>
        </a:solidFill>
        <a:effectLst/>
      </p:bgPr>
    </p:bg>
    <p:spTree>
      <p:nvGrpSpPr>
        <p:cNvPr id="1" name=""/>
        <p:cNvGrpSpPr/>
        <p:nvPr/>
      </p:nvGrpSpPr>
      <p:grpSpPr>
        <a:xfrm>
          <a:off x="0" y="0"/>
          <a:ext cx="0" cy="0"/>
          <a:chOff x="0" y="0"/>
          <a:chExt cx="0" cy="0"/>
        </a:xfrm>
      </p:grpSpPr>
      <p:grpSp>
        <p:nvGrpSpPr>
          <p:cNvPr id="4" name="Grupo 3"/>
          <p:cNvGrpSpPr/>
          <p:nvPr userDrawn="1"/>
        </p:nvGrpSpPr>
        <p:grpSpPr>
          <a:xfrm>
            <a:off x="168812" y="126609"/>
            <a:ext cx="11859065" cy="1589649"/>
            <a:chOff x="168812" y="126609"/>
            <a:chExt cx="11859065" cy="1589649"/>
          </a:xfrm>
        </p:grpSpPr>
        <p:sp>
          <p:nvSpPr>
            <p:cNvPr id="5" name="Rectángulo 4"/>
            <p:cNvSpPr/>
            <p:nvPr userDrawn="1"/>
          </p:nvSpPr>
          <p:spPr>
            <a:xfrm>
              <a:off x="168812" y="126609"/>
              <a:ext cx="11859065" cy="1589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AR">
                <a:ln>
                  <a:noFill/>
                </a:ln>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80430" y="201688"/>
              <a:ext cx="1434905" cy="1439490"/>
            </a:xfrm>
            <a:prstGeom prst="rect">
              <a:avLst/>
            </a:prstGeom>
          </p:spPr>
        </p:pic>
      </p:grpSp>
    </p:spTree>
    <p:extLst>
      <p:ext uri="{BB962C8B-B14F-4D97-AF65-F5344CB8AC3E}">
        <p14:creationId xmlns:p14="http://schemas.microsoft.com/office/powerpoint/2010/main" val="26455743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35D01421-1CD6-4AF5-BF05-34C1F2A05DDC}"/>
              </a:ext>
            </a:extLst>
          </p:cNvPr>
          <p:cNvSpPr/>
          <p:nvPr userDrawn="1"/>
        </p:nvSpPr>
        <p:spPr>
          <a:xfrm>
            <a:off x="189531" y="5988784"/>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grpSp>
        <p:nvGrpSpPr>
          <p:cNvPr id="7" name="Group 6">
            <a:extLst>
              <a:ext uri="{FF2B5EF4-FFF2-40B4-BE49-F238E27FC236}">
                <a16:creationId xmlns:a16="http://schemas.microsoft.com/office/drawing/2014/main" id="{761629A3-B767-4300-9C7C-9ADDAB92B4F0}"/>
              </a:ext>
            </a:extLst>
          </p:cNvPr>
          <p:cNvGrpSpPr/>
          <p:nvPr userDrawn="1"/>
        </p:nvGrpSpPr>
        <p:grpSpPr>
          <a:xfrm>
            <a:off x="826539" y="3545781"/>
            <a:ext cx="4890622" cy="2687065"/>
            <a:chOff x="-548507" y="477868"/>
            <a:chExt cx="11570449" cy="6357177"/>
          </a:xfrm>
        </p:grpSpPr>
        <p:sp>
          <p:nvSpPr>
            <p:cNvPr id="8" name="Freeform: Shape 7">
              <a:extLst>
                <a:ext uri="{FF2B5EF4-FFF2-40B4-BE49-F238E27FC236}">
                  <a16:creationId xmlns:a16="http://schemas.microsoft.com/office/drawing/2014/main" id="{CF1B2B7B-D361-42C4-91D5-C21E6AFA596D}"/>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defPPr/>
            </a:lstStyle>
            <a:p>
              <a:endParaRPr lang="en-US"/>
            </a:p>
          </p:txBody>
        </p:sp>
        <p:sp>
          <p:nvSpPr>
            <p:cNvPr id="9" name="Freeform: Shape 8">
              <a:extLst>
                <a:ext uri="{FF2B5EF4-FFF2-40B4-BE49-F238E27FC236}">
                  <a16:creationId xmlns:a16="http://schemas.microsoft.com/office/drawing/2014/main" id="{EF3302AC-9147-4C37-B7CD-BDD91327645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defPPr/>
            </a:lstStyle>
            <a:p>
              <a:endParaRPr lang="en-US"/>
            </a:p>
          </p:txBody>
        </p:sp>
        <p:sp>
          <p:nvSpPr>
            <p:cNvPr id="10" name="Freeform: Shape 9">
              <a:extLst>
                <a:ext uri="{FF2B5EF4-FFF2-40B4-BE49-F238E27FC236}">
                  <a16:creationId xmlns:a16="http://schemas.microsoft.com/office/drawing/2014/main" id="{0F2E56BD-3EE7-438A-A2BE-E0B24403062B}"/>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defPPr/>
            </a:lstStyle>
            <a:p>
              <a:endParaRPr lang="en-US"/>
            </a:p>
          </p:txBody>
        </p:sp>
        <p:sp>
          <p:nvSpPr>
            <p:cNvPr id="11" name="Freeform: Shape 10">
              <a:extLst>
                <a:ext uri="{FF2B5EF4-FFF2-40B4-BE49-F238E27FC236}">
                  <a16:creationId xmlns:a16="http://schemas.microsoft.com/office/drawing/2014/main" id="{22518E45-015D-4586-9460-F00575EFDD9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defPPr/>
            </a:lstStyle>
            <a:p>
              <a:endParaRPr lang="en-US"/>
            </a:p>
          </p:txBody>
        </p:sp>
        <p:sp>
          <p:nvSpPr>
            <p:cNvPr id="12" name="Freeform: Shape 11">
              <a:extLst>
                <a:ext uri="{FF2B5EF4-FFF2-40B4-BE49-F238E27FC236}">
                  <a16:creationId xmlns:a16="http://schemas.microsoft.com/office/drawing/2014/main" id="{58E29BC3-7488-4088-B981-510EAE5EF15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defPPr/>
            </a:lstStyle>
            <a:p>
              <a:endParaRPr lang="en-US"/>
            </a:p>
          </p:txBody>
        </p:sp>
        <p:grpSp>
          <p:nvGrpSpPr>
            <p:cNvPr id="13" name="Group 12">
              <a:extLst>
                <a:ext uri="{FF2B5EF4-FFF2-40B4-BE49-F238E27FC236}">
                  <a16:creationId xmlns:a16="http://schemas.microsoft.com/office/drawing/2014/main" id="{FF8D7254-1AA8-4D9D-8BEA-82F164D8F6A5}"/>
                </a:ext>
              </a:extLst>
            </p:cNvPr>
            <p:cNvGrpSpPr/>
            <p:nvPr/>
          </p:nvGrpSpPr>
          <p:grpSpPr>
            <a:xfrm>
              <a:off x="1606" y="6382978"/>
              <a:ext cx="413937" cy="115242"/>
              <a:chOff x="5955" y="6353672"/>
              <a:chExt cx="413937" cy="115242"/>
            </a:xfrm>
          </p:grpSpPr>
          <p:sp>
            <p:nvSpPr>
              <p:cNvPr id="18" name="Rectangle: Rounded Corners 17">
                <a:extLst>
                  <a:ext uri="{FF2B5EF4-FFF2-40B4-BE49-F238E27FC236}">
                    <a16:creationId xmlns:a16="http://schemas.microsoft.com/office/drawing/2014/main" id="{ADDFD483-FDBD-49B7-8A75-D1FEEACE80C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9" name="Rectangle: Rounded Corners 18">
                <a:extLst>
                  <a:ext uri="{FF2B5EF4-FFF2-40B4-BE49-F238E27FC236}">
                    <a16:creationId xmlns:a16="http://schemas.microsoft.com/office/drawing/2014/main" id="{628EA149-839F-4F9B-98C7-79828F7FA25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grpSp>
          <p:nvGrpSpPr>
            <p:cNvPr id="14" name="Group 13">
              <a:extLst>
                <a:ext uri="{FF2B5EF4-FFF2-40B4-BE49-F238E27FC236}">
                  <a16:creationId xmlns:a16="http://schemas.microsoft.com/office/drawing/2014/main" id="{5C75EDE9-A590-48A3-B182-70994D6E91D5}"/>
                </a:ext>
              </a:extLst>
            </p:cNvPr>
            <p:cNvGrpSpPr/>
            <p:nvPr/>
          </p:nvGrpSpPr>
          <p:grpSpPr>
            <a:xfrm>
              <a:off x="9855291" y="6381600"/>
              <a:ext cx="885989" cy="115242"/>
              <a:chOff x="5955" y="6353672"/>
              <a:chExt cx="413937" cy="115242"/>
            </a:xfrm>
          </p:grpSpPr>
          <p:sp>
            <p:nvSpPr>
              <p:cNvPr id="16" name="Rectangle: Rounded Corners 15">
                <a:extLst>
                  <a:ext uri="{FF2B5EF4-FFF2-40B4-BE49-F238E27FC236}">
                    <a16:creationId xmlns:a16="http://schemas.microsoft.com/office/drawing/2014/main" id="{627CB49D-5B4E-49DE-A4FF-5F70FC8BD44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7" name="Rectangle: Rounded Corners 16">
                <a:extLst>
                  <a:ext uri="{FF2B5EF4-FFF2-40B4-BE49-F238E27FC236}">
                    <a16:creationId xmlns:a16="http://schemas.microsoft.com/office/drawing/2014/main" id="{A0F44E2B-77CD-49A4-B107-ADDC7D530D3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15" name="Freeform: Shape 14">
              <a:extLst>
                <a:ext uri="{FF2B5EF4-FFF2-40B4-BE49-F238E27FC236}">
                  <a16:creationId xmlns:a16="http://schemas.microsoft.com/office/drawing/2014/main" id="{BBB65067-7972-49DB-9E5A-328DB1FEC6F5}"/>
                </a:ext>
              </a:extLst>
            </p:cNvPr>
            <p:cNvSpPr/>
            <p:nvPr/>
          </p:nvSpPr>
          <p:spPr>
            <a:xfrm>
              <a:off x="3892805" y="496953"/>
              <a:ext cx="5479036" cy="5431217"/>
            </a:xfrm>
            <a:custGeom>
              <a:avLst/>
              <a:gdLst>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 name="connsiteX4" fmla="*/ 30683 w 4009217"/>
                <a:gd name="connsiteY4" fmla="*/ 4268999 h 4295590"/>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lstStyle>
            <a:p>
              <a:endParaRPr lang="en-US"/>
            </a:p>
          </p:txBody>
        </p:sp>
      </p:grpSp>
      <p:sp>
        <p:nvSpPr>
          <p:cNvPr id="4" name="Picture Placeholder 2">
            <a:extLst>
              <a:ext uri="{FF2B5EF4-FFF2-40B4-BE49-F238E27FC236}">
                <a16:creationId xmlns:a16="http://schemas.microsoft.com/office/drawing/2014/main" id="{21212B88-2185-47FE-85B2-1D4E848291DC}"/>
              </a:ext>
            </a:extLst>
          </p:cNvPr>
          <p:cNvSpPr>
            <a:spLocks noGrp="1"/>
          </p:cNvSpPr>
          <p:nvPr>
            <p:ph type="pic" idx="13" hasCustomPrompt="1"/>
          </p:nvPr>
        </p:nvSpPr>
        <p:spPr>
          <a:xfrm>
            <a:off x="1476563" y="3682168"/>
            <a:ext cx="3595770" cy="2191714"/>
          </a:xfrm>
          <a:prstGeom prst="rect">
            <a:avLst/>
          </a:prstGeom>
          <a:solidFill>
            <a:schemeClr val="bg1">
              <a:lumMod val="95000"/>
            </a:schemeClr>
          </a:solidFill>
        </p:spPr>
        <p:txBody>
          <a:bodyPr anchor="ctr"/>
          <a:lstStyle>
            <a:defPPr/>
            <a:lvl1pPr marL="0" indent="0" algn="ctr">
              <a:buNone/>
              <a:defRPr sz="1200">
                <a:solidFill>
                  <a:schemeClr val="tx1">
                    <a:lumMod val="75000"/>
                    <a:lumOff val="25000"/>
                  </a:schemeClr>
                </a:solidFill>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7509740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solidFill>
          <a:schemeClr val="lt1"/>
        </a:solidFill>
        <a:effectLst/>
      </p:bgPr>
    </p:bg>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99153204-13FC-4042-BB64-B738D7899411}"/>
              </a:ext>
            </a:extLst>
          </p:cNvPr>
          <p:cNvSpPr/>
          <p:nvPr userDrawn="1"/>
        </p:nvSpPr>
        <p:spPr>
          <a:xfrm rot="5400000">
            <a:off x="10602402" y="140446"/>
            <a:ext cx="604166" cy="848111"/>
          </a:xfrm>
          <a:custGeom>
            <a:avLst/>
            <a:gdLst>
              <a:gd name="connsiteX0" fmla="*/ 0 w 604166"/>
              <a:gd name="connsiteY0" fmla="*/ 848111 h 848111"/>
              <a:gd name="connsiteX1" fmla="*/ 0 w 604166"/>
              <a:gd name="connsiteY1" fmla="*/ 521281 h 848111"/>
              <a:gd name="connsiteX2" fmla="*/ 302343 w 604166"/>
              <a:gd name="connsiteY2" fmla="*/ 0 h 848111"/>
              <a:gd name="connsiteX3" fmla="*/ 604166 w 604166"/>
              <a:gd name="connsiteY3" fmla="*/ 520385 h 848111"/>
              <a:gd name="connsiteX4" fmla="*/ 604166 w 604166"/>
              <a:gd name="connsiteY4" fmla="*/ 847215 h 848111"/>
              <a:gd name="connsiteX5" fmla="*/ 302343 w 604166"/>
              <a:gd name="connsiteY5" fmla="*/ 326831 h 8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66" h="848111">
                <a:moveTo>
                  <a:pt x="0" y="848111"/>
                </a:moveTo>
                <a:lnTo>
                  <a:pt x="0" y="521281"/>
                </a:lnTo>
                <a:lnTo>
                  <a:pt x="302343" y="0"/>
                </a:lnTo>
                <a:lnTo>
                  <a:pt x="604166" y="520385"/>
                </a:lnTo>
                <a:lnTo>
                  <a:pt x="604166" y="847215"/>
                </a:lnTo>
                <a:lnTo>
                  <a:pt x="302343" y="32683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8" name="Forma libre: forma 7">
            <a:extLst>
              <a:ext uri="{FF2B5EF4-FFF2-40B4-BE49-F238E27FC236}">
                <a16:creationId xmlns:a16="http://schemas.microsoft.com/office/drawing/2014/main" id="{748DBD43-A6D7-4EBC-A2A1-26F08D6098EC}"/>
              </a:ext>
            </a:extLst>
          </p:cNvPr>
          <p:cNvSpPr/>
          <p:nvPr userDrawn="1"/>
        </p:nvSpPr>
        <p:spPr>
          <a:xfrm rot="5400000">
            <a:off x="5048008" y="-4802858"/>
            <a:ext cx="604685" cy="10735238"/>
          </a:xfrm>
          <a:custGeom>
            <a:avLst/>
            <a:gdLst>
              <a:gd name="connsiteX0" fmla="*/ 0 w 604685"/>
              <a:gd name="connsiteY0" fmla="*/ 11282516 h 11282516"/>
              <a:gd name="connsiteX1" fmla="*/ 0 w 604685"/>
              <a:gd name="connsiteY1" fmla="*/ 545691 h 11282516"/>
              <a:gd name="connsiteX2" fmla="*/ 1 w 604685"/>
              <a:gd name="connsiteY2" fmla="*/ 545691 h 11282516"/>
              <a:gd name="connsiteX3" fmla="*/ 302343 w 604685"/>
              <a:gd name="connsiteY3" fmla="*/ 0 h 11282516"/>
              <a:gd name="connsiteX4" fmla="*/ 604685 w 604685"/>
              <a:gd name="connsiteY4" fmla="*/ 545691 h 11282516"/>
              <a:gd name="connsiteX5" fmla="*/ 604684 w 604685"/>
              <a:gd name="connsiteY5" fmla="*/ 545691 h 11282516"/>
              <a:gd name="connsiteX6" fmla="*/ 604683 w 604685"/>
              <a:gd name="connsiteY6" fmla="*/ 11282516 h 112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5" h="11282516">
                <a:moveTo>
                  <a:pt x="0" y="11282516"/>
                </a:moveTo>
                <a:lnTo>
                  <a:pt x="0" y="545691"/>
                </a:lnTo>
                <a:lnTo>
                  <a:pt x="1" y="545691"/>
                </a:lnTo>
                <a:lnTo>
                  <a:pt x="302343" y="0"/>
                </a:lnTo>
                <a:lnTo>
                  <a:pt x="604685" y="545691"/>
                </a:lnTo>
                <a:lnTo>
                  <a:pt x="604684" y="545691"/>
                </a:lnTo>
                <a:lnTo>
                  <a:pt x="604683" y="11282516"/>
                </a:lnTo>
                <a:close/>
              </a:path>
            </a:pathLst>
          </a:custGeom>
          <a:solidFill>
            <a:srgbClr val="0587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grpSp>
        <p:nvGrpSpPr>
          <p:cNvPr id="29" name="Grupo 28">
            <a:extLst>
              <a:ext uri="{FF2B5EF4-FFF2-40B4-BE49-F238E27FC236}">
                <a16:creationId xmlns:a16="http://schemas.microsoft.com/office/drawing/2014/main" id="{2A9459BE-A971-4C89-A4E8-7A7C697DBF5A}"/>
              </a:ext>
            </a:extLst>
          </p:cNvPr>
          <p:cNvGrpSpPr/>
          <p:nvPr userDrawn="1"/>
        </p:nvGrpSpPr>
        <p:grpSpPr>
          <a:xfrm>
            <a:off x="11434009" y="182170"/>
            <a:ext cx="757991" cy="764662"/>
            <a:chOff x="12398376" y="1851026"/>
            <a:chExt cx="1443037" cy="1455737"/>
          </a:xfrm>
        </p:grpSpPr>
        <p:sp>
          <p:nvSpPr>
            <p:cNvPr id="10" name="Freeform 5">
              <a:extLst>
                <a:ext uri="{FF2B5EF4-FFF2-40B4-BE49-F238E27FC236}">
                  <a16:creationId xmlns:a16="http://schemas.microsoft.com/office/drawing/2014/main" id="{88D7A49A-111D-44A1-8E8D-8641D5ECAE28}"/>
                </a:ext>
              </a:extLst>
            </p:cNvPr>
            <p:cNvSpPr/>
            <p:nvPr userDrawn="1"/>
          </p:nvSpPr>
          <p:spPr bwMode="auto">
            <a:xfrm>
              <a:off x="12398376" y="1851026"/>
              <a:ext cx="908050" cy="1454149"/>
            </a:xfrm>
            <a:custGeom>
              <a:avLst/>
              <a:gdLst>
                <a:gd name="T0" fmla="*/ 195 w 1189"/>
                <a:gd name="T1" fmla="*/ 646 h 1899"/>
                <a:gd name="T2" fmla="*/ 323 w 1189"/>
                <a:gd name="T3" fmla="*/ 647 h 1899"/>
                <a:gd name="T4" fmla="*/ 435 w 1189"/>
                <a:gd name="T5" fmla="*/ 743 h 1899"/>
                <a:gd name="T6" fmla="*/ 360 w 1189"/>
                <a:gd name="T7" fmla="*/ 874 h 1899"/>
                <a:gd name="T8" fmla="*/ 321 w 1189"/>
                <a:gd name="T9" fmla="*/ 880 h 1899"/>
                <a:gd name="T10" fmla="*/ 280 w 1189"/>
                <a:gd name="T11" fmla="*/ 843 h 1899"/>
                <a:gd name="T12" fmla="*/ 316 w 1189"/>
                <a:gd name="T13" fmla="*/ 803 h 1899"/>
                <a:gd name="T14" fmla="*/ 356 w 1189"/>
                <a:gd name="T15" fmla="*/ 777 h 1899"/>
                <a:gd name="T16" fmla="*/ 324 w 1189"/>
                <a:gd name="T17" fmla="*/ 726 h 1899"/>
                <a:gd name="T18" fmla="*/ 191 w 1189"/>
                <a:gd name="T19" fmla="*/ 725 h 1899"/>
                <a:gd name="T20" fmla="*/ 191 w 1189"/>
                <a:gd name="T21" fmla="*/ 814 h 1899"/>
                <a:gd name="T22" fmla="*/ 180 w 1189"/>
                <a:gd name="T23" fmla="*/ 872 h 1899"/>
                <a:gd name="T24" fmla="*/ 88 w 1189"/>
                <a:gd name="T25" fmla="*/ 1121 h 1899"/>
                <a:gd name="T26" fmla="*/ 81 w 1189"/>
                <a:gd name="T27" fmla="*/ 1143 h 1899"/>
                <a:gd name="T28" fmla="*/ 224 w 1189"/>
                <a:gd name="T29" fmla="*/ 1143 h 1899"/>
                <a:gd name="T30" fmla="*/ 269 w 1189"/>
                <a:gd name="T31" fmla="*/ 1199 h 1899"/>
                <a:gd name="T32" fmla="*/ 241 w 1189"/>
                <a:gd name="T33" fmla="*/ 1311 h 1899"/>
                <a:gd name="T34" fmla="*/ 320 w 1189"/>
                <a:gd name="T35" fmla="*/ 1311 h 1899"/>
                <a:gd name="T36" fmla="*/ 367 w 1189"/>
                <a:gd name="T37" fmla="*/ 1349 h 1899"/>
                <a:gd name="T38" fmla="*/ 320 w 1189"/>
                <a:gd name="T39" fmla="*/ 1390 h 1899"/>
                <a:gd name="T40" fmla="*/ 256 w 1189"/>
                <a:gd name="T41" fmla="*/ 1390 h 1899"/>
                <a:gd name="T42" fmla="*/ 251 w 1189"/>
                <a:gd name="T43" fmla="*/ 1393 h 1899"/>
                <a:gd name="T44" fmla="*/ 265 w 1189"/>
                <a:gd name="T45" fmla="*/ 1423 h 1899"/>
                <a:gd name="T46" fmla="*/ 279 w 1189"/>
                <a:gd name="T47" fmla="*/ 1506 h 1899"/>
                <a:gd name="T48" fmla="*/ 272 w 1189"/>
                <a:gd name="T49" fmla="*/ 1592 h 1899"/>
                <a:gd name="T50" fmla="*/ 319 w 1189"/>
                <a:gd name="T51" fmla="*/ 1639 h 1899"/>
                <a:gd name="T52" fmla="*/ 592 w 1189"/>
                <a:gd name="T53" fmla="*/ 1622 h 1899"/>
                <a:gd name="T54" fmla="*/ 752 w 1189"/>
                <a:gd name="T55" fmla="*/ 1531 h 1899"/>
                <a:gd name="T56" fmla="*/ 780 w 1189"/>
                <a:gd name="T57" fmla="*/ 1508 h 1899"/>
                <a:gd name="T58" fmla="*/ 821 w 1189"/>
                <a:gd name="T59" fmla="*/ 1523 h 1899"/>
                <a:gd name="T60" fmla="*/ 820 w 1189"/>
                <a:gd name="T61" fmla="*/ 1570 h 1899"/>
                <a:gd name="T62" fmla="*/ 634 w 1189"/>
                <a:gd name="T63" fmla="*/ 1695 h 1899"/>
                <a:gd name="T64" fmla="*/ 598 w 1189"/>
                <a:gd name="T65" fmla="*/ 1702 h 1899"/>
                <a:gd name="T66" fmla="*/ 606 w 1189"/>
                <a:gd name="T67" fmla="*/ 1783 h 1899"/>
                <a:gd name="T68" fmla="*/ 612 w 1189"/>
                <a:gd name="T69" fmla="*/ 1852 h 1899"/>
                <a:gd name="T70" fmla="*/ 576 w 1189"/>
                <a:gd name="T71" fmla="*/ 1898 h 1899"/>
                <a:gd name="T72" fmla="*/ 535 w 1189"/>
                <a:gd name="T73" fmla="*/ 1860 h 1899"/>
                <a:gd name="T74" fmla="*/ 518 w 1189"/>
                <a:gd name="T75" fmla="*/ 1705 h 1899"/>
                <a:gd name="T76" fmla="*/ 395 w 1189"/>
                <a:gd name="T77" fmla="*/ 1713 h 1899"/>
                <a:gd name="T78" fmla="*/ 311 w 1189"/>
                <a:gd name="T79" fmla="*/ 1719 h 1899"/>
                <a:gd name="T80" fmla="*/ 194 w 1189"/>
                <a:gd name="T81" fmla="*/ 1591 h 1899"/>
                <a:gd name="T82" fmla="*/ 200 w 1189"/>
                <a:gd name="T83" fmla="*/ 1513 h 1899"/>
                <a:gd name="T84" fmla="*/ 181 w 1189"/>
                <a:gd name="T85" fmla="*/ 1432 h 1899"/>
                <a:gd name="T86" fmla="*/ 167 w 1189"/>
                <a:gd name="T87" fmla="*/ 1282 h 1899"/>
                <a:gd name="T88" fmla="*/ 182 w 1189"/>
                <a:gd name="T89" fmla="*/ 1221 h 1899"/>
                <a:gd name="T90" fmla="*/ 84 w 1189"/>
                <a:gd name="T91" fmla="*/ 1221 h 1899"/>
                <a:gd name="T92" fmla="*/ 2 w 1189"/>
                <a:gd name="T93" fmla="*/ 1152 h 1899"/>
                <a:gd name="T94" fmla="*/ 8 w 1189"/>
                <a:gd name="T95" fmla="*/ 1111 h 1899"/>
                <a:gd name="T96" fmla="*/ 104 w 1189"/>
                <a:gd name="T97" fmla="*/ 851 h 1899"/>
                <a:gd name="T98" fmla="*/ 112 w 1189"/>
                <a:gd name="T99" fmla="*/ 811 h 1899"/>
                <a:gd name="T100" fmla="*/ 135 w 1189"/>
                <a:gd name="T101" fmla="*/ 533 h 1899"/>
                <a:gd name="T102" fmla="*/ 664 w 1189"/>
                <a:gd name="T103" fmla="*/ 35 h 1899"/>
                <a:gd name="T104" fmla="*/ 1153 w 1189"/>
                <a:gd name="T105" fmla="*/ 100 h 1899"/>
                <a:gd name="T106" fmla="*/ 1183 w 1189"/>
                <a:gd name="T107" fmla="*/ 129 h 1899"/>
                <a:gd name="T108" fmla="*/ 1172 w 1189"/>
                <a:gd name="T109" fmla="*/ 169 h 1899"/>
                <a:gd name="T110" fmla="*/ 1125 w 1189"/>
                <a:gd name="T111" fmla="*/ 174 h 1899"/>
                <a:gd name="T112" fmla="*/ 990 w 1189"/>
                <a:gd name="T113" fmla="*/ 122 h 1899"/>
                <a:gd name="T114" fmla="*/ 421 w 1189"/>
                <a:gd name="T115" fmla="*/ 227 h 1899"/>
                <a:gd name="T116" fmla="*/ 200 w 1189"/>
                <a:gd name="T117" fmla="*/ 610 h 1899"/>
                <a:gd name="T118" fmla="*/ 195 w 1189"/>
                <a:gd name="T119" fmla="*/ 64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9" h="1899">
                  <a:moveTo>
                    <a:pt x="195" y="646"/>
                  </a:moveTo>
                  <a:cubicBezTo>
                    <a:pt x="240" y="646"/>
                    <a:pt x="282" y="646"/>
                    <a:pt x="323" y="647"/>
                  </a:cubicBezTo>
                  <a:cubicBezTo>
                    <a:pt x="379" y="648"/>
                    <a:pt x="427" y="689"/>
                    <a:pt x="435" y="743"/>
                  </a:cubicBezTo>
                  <a:cubicBezTo>
                    <a:pt x="444" y="800"/>
                    <a:pt x="413" y="855"/>
                    <a:pt x="360" y="874"/>
                  </a:cubicBezTo>
                  <a:cubicBezTo>
                    <a:pt x="348" y="878"/>
                    <a:pt x="334" y="880"/>
                    <a:pt x="321" y="880"/>
                  </a:cubicBezTo>
                  <a:cubicBezTo>
                    <a:pt x="298" y="881"/>
                    <a:pt x="281" y="864"/>
                    <a:pt x="280" y="843"/>
                  </a:cubicBezTo>
                  <a:cubicBezTo>
                    <a:pt x="279" y="822"/>
                    <a:pt x="294" y="805"/>
                    <a:pt x="316" y="803"/>
                  </a:cubicBezTo>
                  <a:cubicBezTo>
                    <a:pt x="335" y="801"/>
                    <a:pt x="349" y="795"/>
                    <a:pt x="356" y="777"/>
                  </a:cubicBezTo>
                  <a:cubicBezTo>
                    <a:pt x="365" y="754"/>
                    <a:pt x="350" y="727"/>
                    <a:pt x="324" y="726"/>
                  </a:cubicBezTo>
                  <a:cubicBezTo>
                    <a:pt x="281" y="723"/>
                    <a:pt x="237" y="725"/>
                    <a:pt x="191" y="725"/>
                  </a:cubicBezTo>
                  <a:cubicBezTo>
                    <a:pt x="191" y="756"/>
                    <a:pt x="192" y="785"/>
                    <a:pt x="191" y="814"/>
                  </a:cubicBezTo>
                  <a:cubicBezTo>
                    <a:pt x="190" y="833"/>
                    <a:pt x="187" y="854"/>
                    <a:pt x="180" y="872"/>
                  </a:cubicBezTo>
                  <a:cubicBezTo>
                    <a:pt x="150" y="955"/>
                    <a:pt x="119" y="1038"/>
                    <a:pt x="88" y="1121"/>
                  </a:cubicBezTo>
                  <a:cubicBezTo>
                    <a:pt x="85" y="1127"/>
                    <a:pt x="83" y="1134"/>
                    <a:pt x="81" y="1143"/>
                  </a:cubicBezTo>
                  <a:cubicBezTo>
                    <a:pt x="130" y="1143"/>
                    <a:pt x="177" y="1143"/>
                    <a:pt x="224" y="1143"/>
                  </a:cubicBezTo>
                  <a:cubicBezTo>
                    <a:pt x="262" y="1143"/>
                    <a:pt x="278" y="1163"/>
                    <a:pt x="269" y="1199"/>
                  </a:cubicBezTo>
                  <a:cubicBezTo>
                    <a:pt x="260" y="1235"/>
                    <a:pt x="251" y="1272"/>
                    <a:pt x="241" y="1311"/>
                  </a:cubicBezTo>
                  <a:cubicBezTo>
                    <a:pt x="269" y="1311"/>
                    <a:pt x="294" y="1311"/>
                    <a:pt x="320" y="1311"/>
                  </a:cubicBezTo>
                  <a:cubicBezTo>
                    <a:pt x="348" y="1311"/>
                    <a:pt x="366" y="1326"/>
                    <a:pt x="367" y="1349"/>
                  </a:cubicBezTo>
                  <a:cubicBezTo>
                    <a:pt x="367" y="1373"/>
                    <a:pt x="349" y="1389"/>
                    <a:pt x="320" y="1390"/>
                  </a:cubicBezTo>
                  <a:cubicBezTo>
                    <a:pt x="299" y="1390"/>
                    <a:pt x="277" y="1390"/>
                    <a:pt x="256" y="1390"/>
                  </a:cubicBezTo>
                  <a:cubicBezTo>
                    <a:pt x="255" y="1390"/>
                    <a:pt x="254" y="1392"/>
                    <a:pt x="251" y="1393"/>
                  </a:cubicBezTo>
                  <a:cubicBezTo>
                    <a:pt x="255" y="1403"/>
                    <a:pt x="259" y="1414"/>
                    <a:pt x="265" y="1423"/>
                  </a:cubicBezTo>
                  <a:cubicBezTo>
                    <a:pt x="281" y="1449"/>
                    <a:pt x="282" y="1477"/>
                    <a:pt x="279" y="1506"/>
                  </a:cubicBezTo>
                  <a:cubicBezTo>
                    <a:pt x="276" y="1535"/>
                    <a:pt x="274" y="1563"/>
                    <a:pt x="272" y="1592"/>
                  </a:cubicBezTo>
                  <a:cubicBezTo>
                    <a:pt x="270" y="1624"/>
                    <a:pt x="286" y="1641"/>
                    <a:pt x="319" y="1639"/>
                  </a:cubicBezTo>
                  <a:cubicBezTo>
                    <a:pt x="410" y="1634"/>
                    <a:pt x="501" y="1630"/>
                    <a:pt x="592" y="1622"/>
                  </a:cubicBezTo>
                  <a:cubicBezTo>
                    <a:pt x="658" y="1617"/>
                    <a:pt x="711" y="1584"/>
                    <a:pt x="752" y="1531"/>
                  </a:cubicBezTo>
                  <a:cubicBezTo>
                    <a:pt x="759" y="1521"/>
                    <a:pt x="770" y="1512"/>
                    <a:pt x="780" y="1508"/>
                  </a:cubicBezTo>
                  <a:cubicBezTo>
                    <a:pt x="796" y="1503"/>
                    <a:pt x="811" y="1509"/>
                    <a:pt x="821" y="1523"/>
                  </a:cubicBezTo>
                  <a:cubicBezTo>
                    <a:pt x="831" y="1538"/>
                    <a:pt x="830" y="1554"/>
                    <a:pt x="820" y="1570"/>
                  </a:cubicBezTo>
                  <a:cubicBezTo>
                    <a:pt x="774" y="1635"/>
                    <a:pt x="712" y="1677"/>
                    <a:pt x="634" y="1695"/>
                  </a:cubicBezTo>
                  <a:cubicBezTo>
                    <a:pt x="623" y="1697"/>
                    <a:pt x="612" y="1699"/>
                    <a:pt x="598" y="1702"/>
                  </a:cubicBezTo>
                  <a:cubicBezTo>
                    <a:pt x="601" y="1729"/>
                    <a:pt x="603" y="1756"/>
                    <a:pt x="606" y="1783"/>
                  </a:cubicBezTo>
                  <a:cubicBezTo>
                    <a:pt x="608" y="1806"/>
                    <a:pt x="611" y="1829"/>
                    <a:pt x="612" y="1852"/>
                  </a:cubicBezTo>
                  <a:cubicBezTo>
                    <a:pt x="614" y="1879"/>
                    <a:pt x="600" y="1896"/>
                    <a:pt x="576" y="1898"/>
                  </a:cubicBezTo>
                  <a:cubicBezTo>
                    <a:pt x="555" y="1899"/>
                    <a:pt x="538" y="1884"/>
                    <a:pt x="535" y="1860"/>
                  </a:cubicBezTo>
                  <a:cubicBezTo>
                    <a:pt x="529" y="1809"/>
                    <a:pt x="524" y="1758"/>
                    <a:pt x="518" y="1705"/>
                  </a:cubicBezTo>
                  <a:cubicBezTo>
                    <a:pt x="477" y="1708"/>
                    <a:pt x="436" y="1710"/>
                    <a:pt x="395" y="1713"/>
                  </a:cubicBezTo>
                  <a:cubicBezTo>
                    <a:pt x="367" y="1715"/>
                    <a:pt x="339" y="1718"/>
                    <a:pt x="311" y="1719"/>
                  </a:cubicBezTo>
                  <a:cubicBezTo>
                    <a:pt x="241" y="1720"/>
                    <a:pt x="188" y="1661"/>
                    <a:pt x="194" y="1591"/>
                  </a:cubicBezTo>
                  <a:cubicBezTo>
                    <a:pt x="196" y="1565"/>
                    <a:pt x="196" y="1539"/>
                    <a:pt x="200" y="1513"/>
                  </a:cubicBezTo>
                  <a:cubicBezTo>
                    <a:pt x="203" y="1483"/>
                    <a:pt x="197" y="1456"/>
                    <a:pt x="181" y="1432"/>
                  </a:cubicBezTo>
                  <a:cubicBezTo>
                    <a:pt x="151" y="1384"/>
                    <a:pt x="145" y="1335"/>
                    <a:pt x="167" y="1282"/>
                  </a:cubicBezTo>
                  <a:cubicBezTo>
                    <a:pt x="174" y="1264"/>
                    <a:pt x="176" y="1244"/>
                    <a:pt x="182" y="1221"/>
                  </a:cubicBezTo>
                  <a:cubicBezTo>
                    <a:pt x="147" y="1221"/>
                    <a:pt x="115" y="1222"/>
                    <a:pt x="84" y="1221"/>
                  </a:cubicBezTo>
                  <a:cubicBezTo>
                    <a:pt x="39" y="1220"/>
                    <a:pt x="7" y="1194"/>
                    <a:pt x="2" y="1152"/>
                  </a:cubicBezTo>
                  <a:cubicBezTo>
                    <a:pt x="0" y="1139"/>
                    <a:pt x="3" y="1124"/>
                    <a:pt x="8" y="1111"/>
                  </a:cubicBezTo>
                  <a:cubicBezTo>
                    <a:pt x="40" y="1024"/>
                    <a:pt x="73" y="938"/>
                    <a:pt x="104" y="851"/>
                  </a:cubicBezTo>
                  <a:cubicBezTo>
                    <a:pt x="109" y="839"/>
                    <a:pt x="112" y="824"/>
                    <a:pt x="112" y="811"/>
                  </a:cubicBezTo>
                  <a:cubicBezTo>
                    <a:pt x="110" y="717"/>
                    <a:pt x="110" y="624"/>
                    <a:pt x="135" y="533"/>
                  </a:cubicBezTo>
                  <a:cubicBezTo>
                    <a:pt x="210" y="260"/>
                    <a:pt x="388" y="93"/>
                    <a:pt x="664" y="35"/>
                  </a:cubicBezTo>
                  <a:cubicBezTo>
                    <a:pt x="833" y="0"/>
                    <a:pt x="998" y="22"/>
                    <a:pt x="1153" y="100"/>
                  </a:cubicBezTo>
                  <a:cubicBezTo>
                    <a:pt x="1165" y="106"/>
                    <a:pt x="1177" y="117"/>
                    <a:pt x="1183" y="129"/>
                  </a:cubicBezTo>
                  <a:cubicBezTo>
                    <a:pt x="1189" y="143"/>
                    <a:pt x="1185" y="158"/>
                    <a:pt x="1172" y="169"/>
                  </a:cubicBezTo>
                  <a:cubicBezTo>
                    <a:pt x="1158" y="181"/>
                    <a:pt x="1143" y="181"/>
                    <a:pt x="1125" y="174"/>
                  </a:cubicBezTo>
                  <a:cubicBezTo>
                    <a:pt x="1081" y="156"/>
                    <a:pt x="1036" y="133"/>
                    <a:pt x="990" y="122"/>
                  </a:cubicBezTo>
                  <a:cubicBezTo>
                    <a:pt x="785" y="72"/>
                    <a:pt x="592" y="98"/>
                    <a:pt x="421" y="227"/>
                  </a:cubicBezTo>
                  <a:cubicBezTo>
                    <a:pt x="294" y="322"/>
                    <a:pt x="226" y="455"/>
                    <a:pt x="200" y="610"/>
                  </a:cubicBezTo>
                  <a:cubicBezTo>
                    <a:pt x="198" y="621"/>
                    <a:pt x="197" y="632"/>
                    <a:pt x="195" y="64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1" name="Freeform 6">
              <a:extLst>
                <a:ext uri="{FF2B5EF4-FFF2-40B4-BE49-F238E27FC236}">
                  <a16:creationId xmlns:a16="http://schemas.microsoft.com/office/drawing/2014/main" id="{0DD44604-E135-42FA-8350-45F0B071DD4D}"/>
                </a:ext>
              </a:extLst>
            </p:cNvPr>
            <p:cNvSpPr>
              <a:spLocks noEditPoints="1"/>
            </p:cNvSpPr>
            <p:nvPr userDrawn="1"/>
          </p:nvSpPr>
          <p:spPr bwMode="auto">
            <a:xfrm>
              <a:off x="13085762" y="2136775"/>
              <a:ext cx="358775" cy="358775"/>
            </a:xfrm>
            <a:custGeom>
              <a:avLst/>
              <a:gdLst>
                <a:gd name="T0" fmla="*/ 393 w 470"/>
                <a:gd name="T1" fmla="*/ 194 h 470"/>
                <a:gd name="T2" fmla="*/ 393 w 470"/>
                <a:gd name="T3" fmla="*/ 274 h 470"/>
                <a:gd name="T4" fmla="*/ 431 w 470"/>
                <a:gd name="T5" fmla="*/ 274 h 470"/>
                <a:gd name="T6" fmla="*/ 470 w 470"/>
                <a:gd name="T7" fmla="*/ 313 h 470"/>
                <a:gd name="T8" fmla="*/ 430 w 470"/>
                <a:gd name="T9" fmla="*/ 352 h 470"/>
                <a:gd name="T10" fmla="*/ 394 w 470"/>
                <a:gd name="T11" fmla="*/ 352 h 470"/>
                <a:gd name="T12" fmla="*/ 352 w 470"/>
                <a:gd name="T13" fmla="*/ 393 h 470"/>
                <a:gd name="T14" fmla="*/ 352 w 470"/>
                <a:gd name="T15" fmla="*/ 434 h 470"/>
                <a:gd name="T16" fmla="*/ 314 w 470"/>
                <a:gd name="T17" fmla="*/ 470 h 470"/>
                <a:gd name="T18" fmla="*/ 275 w 470"/>
                <a:gd name="T19" fmla="*/ 435 h 470"/>
                <a:gd name="T20" fmla="*/ 275 w 470"/>
                <a:gd name="T21" fmla="*/ 392 h 470"/>
                <a:gd name="T22" fmla="*/ 196 w 470"/>
                <a:gd name="T23" fmla="*/ 392 h 470"/>
                <a:gd name="T24" fmla="*/ 196 w 470"/>
                <a:gd name="T25" fmla="*/ 430 h 470"/>
                <a:gd name="T26" fmla="*/ 157 w 470"/>
                <a:gd name="T27" fmla="*/ 470 h 470"/>
                <a:gd name="T28" fmla="*/ 118 w 470"/>
                <a:gd name="T29" fmla="*/ 433 h 470"/>
                <a:gd name="T30" fmla="*/ 118 w 470"/>
                <a:gd name="T31" fmla="*/ 394 h 470"/>
                <a:gd name="T32" fmla="*/ 79 w 470"/>
                <a:gd name="T33" fmla="*/ 358 h 470"/>
                <a:gd name="T34" fmla="*/ 66 w 470"/>
                <a:gd name="T35" fmla="*/ 353 h 470"/>
                <a:gd name="T36" fmla="*/ 38 w 470"/>
                <a:gd name="T37" fmla="*/ 352 h 470"/>
                <a:gd name="T38" fmla="*/ 0 w 470"/>
                <a:gd name="T39" fmla="*/ 313 h 470"/>
                <a:gd name="T40" fmla="*/ 38 w 470"/>
                <a:gd name="T41" fmla="*/ 275 h 470"/>
                <a:gd name="T42" fmla="*/ 77 w 470"/>
                <a:gd name="T43" fmla="*/ 274 h 470"/>
                <a:gd name="T44" fmla="*/ 77 w 470"/>
                <a:gd name="T45" fmla="*/ 196 h 470"/>
                <a:gd name="T46" fmla="*/ 40 w 470"/>
                <a:gd name="T47" fmla="*/ 196 h 470"/>
                <a:gd name="T48" fmla="*/ 0 w 470"/>
                <a:gd name="T49" fmla="*/ 157 h 470"/>
                <a:gd name="T50" fmla="*/ 38 w 470"/>
                <a:gd name="T51" fmla="*/ 118 h 470"/>
                <a:gd name="T52" fmla="*/ 52 w 470"/>
                <a:gd name="T53" fmla="*/ 118 h 470"/>
                <a:gd name="T54" fmla="*/ 85 w 470"/>
                <a:gd name="T55" fmla="*/ 99 h 470"/>
                <a:gd name="T56" fmla="*/ 118 w 470"/>
                <a:gd name="T57" fmla="*/ 77 h 470"/>
                <a:gd name="T58" fmla="*/ 118 w 470"/>
                <a:gd name="T59" fmla="*/ 41 h 470"/>
                <a:gd name="T60" fmla="*/ 157 w 470"/>
                <a:gd name="T61" fmla="*/ 0 h 470"/>
                <a:gd name="T62" fmla="*/ 196 w 470"/>
                <a:gd name="T63" fmla="*/ 42 h 470"/>
                <a:gd name="T64" fmla="*/ 196 w 470"/>
                <a:gd name="T65" fmla="*/ 77 h 470"/>
                <a:gd name="T66" fmla="*/ 275 w 470"/>
                <a:gd name="T67" fmla="*/ 77 h 470"/>
                <a:gd name="T68" fmla="*/ 275 w 470"/>
                <a:gd name="T69" fmla="*/ 39 h 470"/>
                <a:gd name="T70" fmla="*/ 314 w 470"/>
                <a:gd name="T71" fmla="*/ 0 h 470"/>
                <a:gd name="T72" fmla="*/ 352 w 470"/>
                <a:gd name="T73" fmla="*/ 40 h 470"/>
                <a:gd name="T74" fmla="*/ 352 w 470"/>
                <a:gd name="T75" fmla="*/ 77 h 470"/>
                <a:gd name="T76" fmla="*/ 393 w 470"/>
                <a:gd name="T77" fmla="*/ 112 h 470"/>
                <a:gd name="T78" fmla="*/ 459 w 470"/>
                <a:gd name="T79" fmla="*/ 131 h 470"/>
                <a:gd name="T80" fmla="*/ 470 w 470"/>
                <a:gd name="T81" fmla="*/ 157 h 470"/>
                <a:gd name="T82" fmla="*/ 442 w 470"/>
                <a:gd name="T83" fmla="*/ 194 h 470"/>
                <a:gd name="T84" fmla="*/ 393 w 470"/>
                <a:gd name="T85" fmla="*/ 194 h 470"/>
                <a:gd name="T86" fmla="*/ 311 w 470"/>
                <a:gd name="T87" fmla="*/ 313 h 470"/>
                <a:gd name="T88" fmla="*/ 311 w 470"/>
                <a:gd name="T89" fmla="*/ 157 h 470"/>
                <a:gd name="T90" fmla="*/ 170 w 470"/>
                <a:gd name="T91" fmla="*/ 158 h 470"/>
                <a:gd name="T92" fmla="*/ 158 w 470"/>
                <a:gd name="T93" fmla="*/ 170 h 470"/>
                <a:gd name="T94" fmla="*/ 158 w 470"/>
                <a:gd name="T95" fmla="*/ 300 h 470"/>
                <a:gd name="T96" fmla="*/ 170 w 470"/>
                <a:gd name="T97" fmla="*/ 312 h 470"/>
                <a:gd name="T98" fmla="*/ 311 w 470"/>
                <a:gd name="T99" fmla="*/ 31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0" h="470">
                  <a:moveTo>
                    <a:pt x="393" y="194"/>
                  </a:moveTo>
                  <a:cubicBezTo>
                    <a:pt x="393" y="223"/>
                    <a:pt x="393" y="247"/>
                    <a:pt x="393" y="274"/>
                  </a:cubicBezTo>
                  <a:cubicBezTo>
                    <a:pt x="406" y="274"/>
                    <a:pt x="418" y="274"/>
                    <a:pt x="431" y="274"/>
                  </a:cubicBezTo>
                  <a:cubicBezTo>
                    <a:pt x="454" y="275"/>
                    <a:pt x="470" y="292"/>
                    <a:pt x="470" y="313"/>
                  </a:cubicBezTo>
                  <a:cubicBezTo>
                    <a:pt x="470" y="335"/>
                    <a:pt x="454" y="351"/>
                    <a:pt x="430" y="352"/>
                  </a:cubicBezTo>
                  <a:cubicBezTo>
                    <a:pt x="419" y="353"/>
                    <a:pt x="407" y="352"/>
                    <a:pt x="394" y="352"/>
                  </a:cubicBezTo>
                  <a:cubicBezTo>
                    <a:pt x="389" y="375"/>
                    <a:pt x="376" y="389"/>
                    <a:pt x="352" y="393"/>
                  </a:cubicBezTo>
                  <a:cubicBezTo>
                    <a:pt x="352" y="407"/>
                    <a:pt x="353" y="421"/>
                    <a:pt x="352" y="434"/>
                  </a:cubicBezTo>
                  <a:cubicBezTo>
                    <a:pt x="351" y="454"/>
                    <a:pt x="334" y="470"/>
                    <a:pt x="314" y="470"/>
                  </a:cubicBezTo>
                  <a:cubicBezTo>
                    <a:pt x="294" y="470"/>
                    <a:pt x="277" y="455"/>
                    <a:pt x="275" y="435"/>
                  </a:cubicBezTo>
                  <a:cubicBezTo>
                    <a:pt x="274" y="421"/>
                    <a:pt x="275" y="407"/>
                    <a:pt x="275" y="392"/>
                  </a:cubicBezTo>
                  <a:cubicBezTo>
                    <a:pt x="248" y="392"/>
                    <a:pt x="223" y="392"/>
                    <a:pt x="196" y="392"/>
                  </a:cubicBezTo>
                  <a:cubicBezTo>
                    <a:pt x="196" y="405"/>
                    <a:pt x="196" y="418"/>
                    <a:pt x="196" y="430"/>
                  </a:cubicBezTo>
                  <a:cubicBezTo>
                    <a:pt x="195" y="453"/>
                    <a:pt x="179" y="470"/>
                    <a:pt x="157" y="470"/>
                  </a:cubicBezTo>
                  <a:cubicBezTo>
                    <a:pt x="137" y="470"/>
                    <a:pt x="120" y="455"/>
                    <a:pt x="118" y="433"/>
                  </a:cubicBezTo>
                  <a:cubicBezTo>
                    <a:pt x="117" y="420"/>
                    <a:pt x="118" y="407"/>
                    <a:pt x="118" y="394"/>
                  </a:cubicBezTo>
                  <a:cubicBezTo>
                    <a:pt x="99" y="388"/>
                    <a:pt x="83" y="380"/>
                    <a:pt x="79" y="358"/>
                  </a:cubicBezTo>
                  <a:cubicBezTo>
                    <a:pt x="78" y="356"/>
                    <a:pt x="71" y="353"/>
                    <a:pt x="66" y="353"/>
                  </a:cubicBezTo>
                  <a:cubicBezTo>
                    <a:pt x="57" y="352"/>
                    <a:pt x="47" y="353"/>
                    <a:pt x="38" y="352"/>
                  </a:cubicBezTo>
                  <a:cubicBezTo>
                    <a:pt x="16" y="350"/>
                    <a:pt x="0" y="334"/>
                    <a:pt x="0" y="313"/>
                  </a:cubicBezTo>
                  <a:cubicBezTo>
                    <a:pt x="0" y="292"/>
                    <a:pt x="16" y="276"/>
                    <a:pt x="38" y="275"/>
                  </a:cubicBezTo>
                  <a:cubicBezTo>
                    <a:pt x="50" y="274"/>
                    <a:pt x="63" y="274"/>
                    <a:pt x="77" y="274"/>
                  </a:cubicBezTo>
                  <a:cubicBezTo>
                    <a:pt x="77" y="248"/>
                    <a:pt x="77" y="223"/>
                    <a:pt x="77" y="196"/>
                  </a:cubicBezTo>
                  <a:cubicBezTo>
                    <a:pt x="65" y="196"/>
                    <a:pt x="52" y="196"/>
                    <a:pt x="40" y="196"/>
                  </a:cubicBezTo>
                  <a:cubicBezTo>
                    <a:pt x="16" y="195"/>
                    <a:pt x="0" y="178"/>
                    <a:pt x="0" y="157"/>
                  </a:cubicBezTo>
                  <a:cubicBezTo>
                    <a:pt x="0" y="136"/>
                    <a:pt x="16" y="120"/>
                    <a:pt x="38" y="118"/>
                  </a:cubicBezTo>
                  <a:cubicBezTo>
                    <a:pt x="43" y="118"/>
                    <a:pt x="47" y="118"/>
                    <a:pt x="52" y="118"/>
                  </a:cubicBezTo>
                  <a:cubicBezTo>
                    <a:pt x="67" y="119"/>
                    <a:pt x="79" y="118"/>
                    <a:pt x="85" y="99"/>
                  </a:cubicBezTo>
                  <a:cubicBezTo>
                    <a:pt x="88" y="89"/>
                    <a:pt x="104" y="82"/>
                    <a:pt x="118" y="77"/>
                  </a:cubicBezTo>
                  <a:cubicBezTo>
                    <a:pt x="118" y="65"/>
                    <a:pt x="117" y="53"/>
                    <a:pt x="118" y="41"/>
                  </a:cubicBezTo>
                  <a:cubicBezTo>
                    <a:pt x="119" y="16"/>
                    <a:pt x="135" y="0"/>
                    <a:pt x="157" y="0"/>
                  </a:cubicBezTo>
                  <a:cubicBezTo>
                    <a:pt x="179" y="0"/>
                    <a:pt x="195" y="18"/>
                    <a:pt x="196" y="42"/>
                  </a:cubicBezTo>
                  <a:cubicBezTo>
                    <a:pt x="196" y="53"/>
                    <a:pt x="196" y="65"/>
                    <a:pt x="196" y="77"/>
                  </a:cubicBezTo>
                  <a:cubicBezTo>
                    <a:pt x="222" y="77"/>
                    <a:pt x="247" y="77"/>
                    <a:pt x="275" y="77"/>
                  </a:cubicBezTo>
                  <a:cubicBezTo>
                    <a:pt x="275" y="64"/>
                    <a:pt x="274" y="52"/>
                    <a:pt x="275" y="39"/>
                  </a:cubicBezTo>
                  <a:cubicBezTo>
                    <a:pt x="276" y="16"/>
                    <a:pt x="292" y="0"/>
                    <a:pt x="314" y="0"/>
                  </a:cubicBezTo>
                  <a:cubicBezTo>
                    <a:pt x="335" y="0"/>
                    <a:pt x="351" y="17"/>
                    <a:pt x="352" y="40"/>
                  </a:cubicBezTo>
                  <a:cubicBezTo>
                    <a:pt x="353" y="52"/>
                    <a:pt x="352" y="64"/>
                    <a:pt x="352" y="77"/>
                  </a:cubicBezTo>
                  <a:cubicBezTo>
                    <a:pt x="376" y="81"/>
                    <a:pt x="389" y="94"/>
                    <a:pt x="393" y="112"/>
                  </a:cubicBezTo>
                  <a:cubicBezTo>
                    <a:pt x="417" y="118"/>
                    <a:pt x="439" y="122"/>
                    <a:pt x="459" y="131"/>
                  </a:cubicBezTo>
                  <a:cubicBezTo>
                    <a:pt x="465" y="133"/>
                    <a:pt x="469" y="148"/>
                    <a:pt x="470" y="157"/>
                  </a:cubicBezTo>
                  <a:cubicBezTo>
                    <a:pt x="470" y="175"/>
                    <a:pt x="461" y="190"/>
                    <a:pt x="442" y="194"/>
                  </a:cubicBezTo>
                  <a:cubicBezTo>
                    <a:pt x="427" y="197"/>
                    <a:pt x="411" y="194"/>
                    <a:pt x="393" y="194"/>
                  </a:cubicBezTo>
                  <a:close/>
                  <a:moveTo>
                    <a:pt x="311" y="313"/>
                  </a:moveTo>
                  <a:cubicBezTo>
                    <a:pt x="311" y="260"/>
                    <a:pt x="311" y="209"/>
                    <a:pt x="311" y="157"/>
                  </a:cubicBezTo>
                  <a:cubicBezTo>
                    <a:pt x="263" y="157"/>
                    <a:pt x="216" y="157"/>
                    <a:pt x="170" y="158"/>
                  </a:cubicBezTo>
                  <a:cubicBezTo>
                    <a:pt x="165" y="158"/>
                    <a:pt x="158" y="166"/>
                    <a:pt x="158" y="170"/>
                  </a:cubicBezTo>
                  <a:cubicBezTo>
                    <a:pt x="157" y="213"/>
                    <a:pt x="157" y="257"/>
                    <a:pt x="158" y="300"/>
                  </a:cubicBezTo>
                  <a:cubicBezTo>
                    <a:pt x="158" y="304"/>
                    <a:pt x="165" y="312"/>
                    <a:pt x="170" y="312"/>
                  </a:cubicBezTo>
                  <a:cubicBezTo>
                    <a:pt x="216" y="313"/>
                    <a:pt x="263" y="313"/>
                    <a:pt x="311" y="313"/>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2" name="Freeform 7">
              <a:extLst>
                <a:ext uri="{FF2B5EF4-FFF2-40B4-BE49-F238E27FC236}">
                  <a16:creationId xmlns:a16="http://schemas.microsoft.com/office/drawing/2014/main" id="{042173F6-41E8-4431-85A3-C31F6F618EEC}"/>
                </a:ext>
              </a:extLst>
            </p:cNvPr>
            <p:cNvSpPr/>
            <p:nvPr userDrawn="1"/>
          </p:nvSpPr>
          <p:spPr bwMode="auto">
            <a:xfrm>
              <a:off x="13115925" y="2824163"/>
              <a:ext cx="719137" cy="180975"/>
            </a:xfrm>
            <a:custGeom>
              <a:avLst/>
              <a:gdLst>
                <a:gd name="T0" fmla="*/ 861 w 940"/>
                <a:gd name="T1" fmla="*/ 157 h 236"/>
                <a:gd name="T2" fmla="*/ 900 w 940"/>
                <a:gd name="T3" fmla="*/ 157 h 236"/>
                <a:gd name="T4" fmla="*/ 940 w 940"/>
                <a:gd name="T5" fmla="*/ 196 h 236"/>
                <a:gd name="T6" fmla="*/ 898 w 940"/>
                <a:gd name="T7" fmla="*/ 236 h 236"/>
                <a:gd name="T8" fmla="*/ 826 w 940"/>
                <a:gd name="T9" fmla="*/ 236 h 236"/>
                <a:gd name="T10" fmla="*/ 783 w 940"/>
                <a:gd name="T11" fmla="*/ 193 h 236"/>
                <a:gd name="T12" fmla="*/ 783 w 940"/>
                <a:gd name="T13" fmla="*/ 80 h 236"/>
                <a:gd name="T14" fmla="*/ 758 w 940"/>
                <a:gd name="T15" fmla="*/ 80 h 236"/>
                <a:gd name="T16" fmla="*/ 55 w 940"/>
                <a:gd name="T17" fmla="*/ 80 h 236"/>
                <a:gd name="T18" fmla="*/ 35 w 940"/>
                <a:gd name="T19" fmla="*/ 79 h 236"/>
                <a:gd name="T20" fmla="*/ 1 w 940"/>
                <a:gd name="T21" fmla="*/ 39 h 236"/>
                <a:gd name="T22" fmla="*/ 37 w 940"/>
                <a:gd name="T23" fmla="*/ 1 h 236"/>
                <a:gd name="T24" fmla="*/ 53 w 940"/>
                <a:gd name="T25" fmla="*/ 0 h 236"/>
                <a:gd name="T26" fmla="*/ 808 w 940"/>
                <a:gd name="T27" fmla="*/ 0 h 236"/>
                <a:gd name="T28" fmla="*/ 861 w 940"/>
                <a:gd name="T29" fmla="*/ 52 h 236"/>
                <a:gd name="T30" fmla="*/ 861 w 940"/>
                <a:gd name="T31"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236">
                  <a:moveTo>
                    <a:pt x="861" y="157"/>
                  </a:moveTo>
                  <a:cubicBezTo>
                    <a:pt x="876" y="157"/>
                    <a:pt x="888" y="156"/>
                    <a:pt x="900" y="157"/>
                  </a:cubicBezTo>
                  <a:cubicBezTo>
                    <a:pt x="923" y="158"/>
                    <a:pt x="940" y="175"/>
                    <a:pt x="940" y="196"/>
                  </a:cubicBezTo>
                  <a:cubicBezTo>
                    <a:pt x="940" y="218"/>
                    <a:pt x="922" y="235"/>
                    <a:pt x="898" y="236"/>
                  </a:cubicBezTo>
                  <a:cubicBezTo>
                    <a:pt x="874" y="236"/>
                    <a:pt x="850" y="236"/>
                    <a:pt x="826" y="236"/>
                  </a:cubicBezTo>
                  <a:cubicBezTo>
                    <a:pt x="798" y="235"/>
                    <a:pt x="783" y="221"/>
                    <a:pt x="783" y="193"/>
                  </a:cubicBezTo>
                  <a:cubicBezTo>
                    <a:pt x="782" y="156"/>
                    <a:pt x="783" y="119"/>
                    <a:pt x="783" y="80"/>
                  </a:cubicBezTo>
                  <a:cubicBezTo>
                    <a:pt x="774" y="80"/>
                    <a:pt x="766" y="80"/>
                    <a:pt x="758" y="80"/>
                  </a:cubicBezTo>
                  <a:cubicBezTo>
                    <a:pt x="524" y="80"/>
                    <a:pt x="289" y="80"/>
                    <a:pt x="55" y="80"/>
                  </a:cubicBezTo>
                  <a:cubicBezTo>
                    <a:pt x="48" y="80"/>
                    <a:pt x="42" y="80"/>
                    <a:pt x="35" y="79"/>
                  </a:cubicBezTo>
                  <a:cubicBezTo>
                    <a:pt x="14" y="76"/>
                    <a:pt x="0" y="59"/>
                    <a:pt x="1" y="39"/>
                  </a:cubicBezTo>
                  <a:cubicBezTo>
                    <a:pt x="1" y="19"/>
                    <a:pt x="16" y="3"/>
                    <a:pt x="37" y="1"/>
                  </a:cubicBezTo>
                  <a:cubicBezTo>
                    <a:pt x="42" y="0"/>
                    <a:pt x="48" y="0"/>
                    <a:pt x="53" y="0"/>
                  </a:cubicBezTo>
                  <a:cubicBezTo>
                    <a:pt x="305" y="0"/>
                    <a:pt x="557" y="0"/>
                    <a:pt x="808" y="0"/>
                  </a:cubicBezTo>
                  <a:cubicBezTo>
                    <a:pt x="849" y="0"/>
                    <a:pt x="861" y="12"/>
                    <a:pt x="861" y="52"/>
                  </a:cubicBezTo>
                  <a:cubicBezTo>
                    <a:pt x="861" y="86"/>
                    <a:pt x="861" y="120"/>
                    <a:pt x="861"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3" name="Freeform 8">
              <a:extLst>
                <a:ext uri="{FF2B5EF4-FFF2-40B4-BE49-F238E27FC236}">
                  <a16:creationId xmlns:a16="http://schemas.microsoft.com/office/drawing/2014/main" id="{E6C63887-8D8F-4024-B23B-675F38C6E934}"/>
                </a:ext>
              </a:extLst>
            </p:cNvPr>
            <p:cNvSpPr/>
            <p:nvPr userDrawn="1"/>
          </p:nvSpPr>
          <p:spPr bwMode="auto">
            <a:xfrm>
              <a:off x="13174662" y="2586038"/>
              <a:ext cx="666750" cy="60325"/>
            </a:xfrm>
            <a:custGeom>
              <a:avLst/>
              <a:gdLst>
                <a:gd name="T0" fmla="*/ 431 w 872"/>
                <a:gd name="T1" fmla="*/ 0 h 80"/>
                <a:gd name="T2" fmla="*/ 818 w 872"/>
                <a:gd name="T3" fmla="*/ 0 h 80"/>
                <a:gd name="T4" fmla="*/ 857 w 872"/>
                <a:gd name="T5" fmla="*/ 55 h 80"/>
                <a:gd name="T6" fmla="*/ 827 w 872"/>
                <a:gd name="T7" fmla="*/ 77 h 80"/>
                <a:gd name="T8" fmla="*/ 807 w 872"/>
                <a:gd name="T9" fmla="*/ 79 h 80"/>
                <a:gd name="T10" fmla="*/ 54 w 872"/>
                <a:gd name="T11" fmla="*/ 79 h 80"/>
                <a:gd name="T12" fmla="*/ 40 w 872"/>
                <a:gd name="T13" fmla="*/ 79 h 80"/>
                <a:gd name="T14" fmla="*/ 1 w 872"/>
                <a:gd name="T15" fmla="*/ 37 h 80"/>
                <a:gd name="T16" fmla="*/ 43 w 872"/>
                <a:gd name="T17" fmla="*/ 0 h 80"/>
                <a:gd name="T18" fmla="*/ 431 w 872"/>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0">
                  <a:moveTo>
                    <a:pt x="431" y="0"/>
                  </a:moveTo>
                  <a:cubicBezTo>
                    <a:pt x="560" y="0"/>
                    <a:pt x="689" y="0"/>
                    <a:pt x="818" y="0"/>
                  </a:cubicBezTo>
                  <a:cubicBezTo>
                    <a:pt x="851" y="0"/>
                    <a:pt x="872" y="28"/>
                    <a:pt x="857" y="55"/>
                  </a:cubicBezTo>
                  <a:cubicBezTo>
                    <a:pt x="852" y="65"/>
                    <a:pt x="838" y="71"/>
                    <a:pt x="827" y="77"/>
                  </a:cubicBezTo>
                  <a:cubicBezTo>
                    <a:pt x="822" y="80"/>
                    <a:pt x="814" y="79"/>
                    <a:pt x="807" y="79"/>
                  </a:cubicBezTo>
                  <a:cubicBezTo>
                    <a:pt x="556" y="79"/>
                    <a:pt x="305" y="79"/>
                    <a:pt x="54" y="79"/>
                  </a:cubicBezTo>
                  <a:cubicBezTo>
                    <a:pt x="49" y="79"/>
                    <a:pt x="44" y="79"/>
                    <a:pt x="40" y="79"/>
                  </a:cubicBezTo>
                  <a:cubicBezTo>
                    <a:pt x="15" y="76"/>
                    <a:pt x="0" y="59"/>
                    <a:pt x="1" y="37"/>
                  </a:cubicBezTo>
                  <a:cubicBezTo>
                    <a:pt x="2" y="15"/>
                    <a:pt x="19" y="0"/>
                    <a:pt x="43" y="0"/>
                  </a:cubicBezTo>
                  <a:cubicBezTo>
                    <a:pt x="172" y="0"/>
                    <a:pt x="301" y="0"/>
                    <a:pt x="43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4" name="Freeform 9">
              <a:extLst>
                <a:ext uri="{FF2B5EF4-FFF2-40B4-BE49-F238E27FC236}">
                  <a16:creationId xmlns:a16="http://schemas.microsoft.com/office/drawing/2014/main" id="{0837C0DE-C586-4B47-989F-0FCCFE7D6931}"/>
                </a:ext>
              </a:extLst>
            </p:cNvPr>
            <p:cNvSpPr/>
            <p:nvPr userDrawn="1"/>
          </p:nvSpPr>
          <p:spPr bwMode="auto">
            <a:xfrm>
              <a:off x="13414375" y="1985963"/>
              <a:ext cx="420687" cy="180975"/>
            </a:xfrm>
            <a:custGeom>
              <a:avLst/>
              <a:gdLst>
                <a:gd name="T0" fmla="*/ 392 w 549"/>
                <a:gd name="T1" fmla="*/ 157 h 236"/>
                <a:gd name="T2" fmla="*/ 392 w 549"/>
                <a:gd name="T3" fmla="*/ 50 h 236"/>
                <a:gd name="T4" fmla="*/ 441 w 549"/>
                <a:gd name="T5" fmla="*/ 0 h 236"/>
                <a:gd name="T6" fmla="*/ 507 w 549"/>
                <a:gd name="T7" fmla="*/ 0 h 236"/>
                <a:gd name="T8" fmla="*/ 549 w 549"/>
                <a:gd name="T9" fmla="*/ 40 h 236"/>
                <a:gd name="T10" fmla="*/ 505 w 549"/>
                <a:gd name="T11" fmla="*/ 79 h 236"/>
                <a:gd name="T12" fmla="*/ 470 w 549"/>
                <a:gd name="T13" fmla="*/ 79 h 236"/>
                <a:gd name="T14" fmla="*/ 470 w 549"/>
                <a:gd name="T15" fmla="*/ 189 h 236"/>
                <a:gd name="T16" fmla="*/ 463 w 549"/>
                <a:gd name="T17" fmla="*/ 217 h 236"/>
                <a:gd name="T18" fmla="*/ 426 w 549"/>
                <a:gd name="T19" fmla="*/ 235 h 236"/>
                <a:gd name="T20" fmla="*/ 46 w 549"/>
                <a:gd name="T21" fmla="*/ 235 h 236"/>
                <a:gd name="T22" fmla="*/ 1 w 549"/>
                <a:gd name="T23" fmla="*/ 198 h 236"/>
                <a:gd name="T24" fmla="*/ 45 w 549"/>
                <a:gd name="T25" fmla="*/ 157 h 236"/>
                <a:gd name="T26" fmla="*/ 363 w 549"/>
                <a:gd name="T27" fmla="*/ 157 h 236"/>
                <a:gd name="T28" fmla="*/ 392 w 549"/>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9" h="236">
                  <a:moveTo>
                    <a:pt x="392" y="157"/>
                  </a:moveTo>
                  <a:cubicBezTo>
                    <a:pt x="392" y="119"/>
                    <a:pt x="392" y="85"/>
                    <a:pt x="392" y="50"/>
                  </a:cubicBezTo>
                  <a:cubicBezTo>
                    <a:pt x="392" y="14"/>
                    <a:pt x="405" y="1"/>
                    <a:pt x="441" y="0"/>
                  </a:cubicBezTo>
                  <a:cubicBezTo>
                    <a:pt x="463" y="0"/>
                    <a:pt x="485" y="0"/>
                    <a:pt x="507" y="0"/>
                  </a:cubicBezTo>
                  <a:cubicBezTo>
                    <a:pt x="532" y="2"/>
                    <a:pt x="549" y="18"/>
                    <a:pt x="549" y="40"/>
                  </a:cubicBezTo>
                  <a:cubicBezTo>
                    <a:pt x="549" y="63"/>
                    <a:pt x="531" y="79"/>
                    <a:pt x="505" y="79"/>
                  </a:cubicBezTo>
                  <a:cubicBezTo>
                    <a:pt x="494" y="79"/>
                    <a:pt x="483" y="79"/>
                    <a:pt x="470" y="79"/>
                  </a:cubicBezTo>
                  <a:cubicBezTo>
                    <a:pt x="470" y="117"/>
                    <a:pt x="470" y="153"/>
                    <a:pt x="470" y="189"/>
                  </a:cubicBezTo>
                  <a:cubicBezTo>
                    <a:pt x="469" y="199"/>
                    <a:pt x="469" y="212"/>
                    <a:pt x="463" y="217"/>
                  </a:cubicBezTo>
                  <a:cubicBezTo>
                    <a:pt x="453" y="226"/>
                    <a:pt x="438" y="234"/>
                    <a:pt x="426" y="235"/>
                  </a:cubicBezTo>
                  <a:cubicBezTo>
                    <a:pt x="299" y="236"/>
                    <a:pt x="172" y="235"/>
                    <a:pt x="46" y="235"/>
                  </a:cubicBezTo>
                  <a:cubicBezTo>
                    <a:pt x="18" y="235"/>
                    <a:pt x="2" y="221"/>
                    <a:pt x="1" y="198"/>
                  </a:cubicBezTo>
                  <a:cubicBezTo>
                    <a:pt x="0" y="173"/>
                    <a:pt x="17" y="157"/>
                    <a:pt x="45" y="157"/>
                  </a:cubicBezTo>
                  <a:cubicBezTo>
                    <a:pt x="151" y="157"/>
                    <a:pt x="257" y="157"/>
                    <a:pt x="363" y="157"/>
                  </a:cubicBezTo>
                  <a:cubicBezTo>
                    <a:pt x="371" y="157"/>
                    <a:pt x="380" y="157"/>
                    <a:pt x="392"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5" name="Freeform 10">
              <a:extLst>
                <a:ext uri="{FF2B5EF4-FFF2-40B4-BE49-F238E27FC236}">
                  <a16:creationId xmlns:a16="http://schemas.microsoft.com/office/drawing/2014/main" id="{ED26A8DF-50D5-4CEF-B172-F93F25E44DEB}"/>
                </a:ext>
              </a:extLst>
            </p:cNvPr>
            <p:cNvSpPr/>
            <p:nvPr userDrawn="1"/>
          </p:nvSpPr>
          <p:spPr bwMode="auto">
            <a:xfrm>
              <a:off x="13474700" y="2943225"/>
              <a:ext cx="360362" cy="180975"/>
            </a:xfrm>
            <a:custGeom>
              <a:avLst/>
              <a:gdLst>
                <a:gd name="T0" fmla="*/ 236 w 471"/>
                <a:gd name="T1" fmla="*/ 157 h 236"/>
                <a:gd name="T2" fmla="*/ 297 w 471"/>
                <a:gd name="T3" fmla="*/ 157 h 236"/>
                <a:gd name="T4" fmla="*/ 427 w 471"/>
                <a:gd name="T5" fmla="*/ 157 h 236"/>
                <a:gd name="T6" fmla="*/ 471 w 471"/>
                <a:gd name="T7" fmla="*/ 197 h 236"/>
                <a:gd name="T8" fmla="*/ 427 w 471"/>
                <a:gd name="T9" fmla="*/ 236 h 236"/>
                <a:gd name="T10" fmla="*/ 201 w 471"/>
                <a:gd name="T11" fmla="*/ 236 h 236"/>
                <a:gd name="T12" fmla="*/ 157 w 471"/>
                <a:gd name="T13" fmla="*/ 193 h 236"/>
                <a:gd name="T14" fmla="*/ 157 w 471"/>
                <a:gd name="T15" fmla="*/ 80 h 236"/>
                <a:gd name="T16" fmla="*/ 65 w 471"/>
                <a:gd name="T17" fmla="*/ 80 h 236"/>
                <a:gd name="T18" fmla="*/ 39 w 471"/>
                <a:gd name="T19" fmla="*/ 80 h 236"/>
                <a:gd name="T20" fmla="*/ 1 w 471"/>
                <a:gd name="T21" fmla="*/ 41 h 236"/>
                <a:gd name="T22" fmla="*/ 36 w 471"/>
                <a:gd name="T23" fmla="*/ 2 h 236"/>
                <a:gd name="T24" fmla="*/ 202 w 471"/>
                <a:gd name="T25" fmla="*/ 2 h 236"/>
                <a:gd name="T26" fmla="*/ 236 w 471"/>
                <a:gd name="T27" fmla="*/ 44 h 236"/>
                <a:gd name="T28" fmla="*/ 236 w 471"/>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236">
                  <a:moveTo>
                    <a:pt x="236" y="157"/>
                  </a:moveTo>
                  <a:cubicBezTo>
                    <a:pt x="258" y="157"/>
                    <a:pt x="277" y="157"/>
                    <a:pt x="297" y="157"/>
                  </a:cubicBezTo>
                  <a:cubicBezTo>
                    <a:pt x="341" y="157"/>
                    <a:pt x="384" y="157"/>
                    <a:pt x="427" y="157"/>
                  </a:cubicBezTo>
                  <a:cubicBezTo>
                    <a:pt x="453" y="158"/>
                    <a:pt x="471" y="174"/>
                    <a:pt x="471" y="197"/>
                  </a:cubicBezTo>
                  <a:cubicBezTo>
                    <a:pt x="471" y="220"/>
                    <a:pt x="452" y="236"/>
                    <a:pt x="427" y="236"/>
                  </a:cubicBezTo>
                  <a:cubicBezTo>
                    <a:pt x="351" y="236"/>
                    <a:pt x="276" y="236"/>
                    <a:pt x="201" y="236"/>
                  </a:cubicBezTo>
                  <a:cubicBezTo>
                    <a:pt x="173" y="236"/>
                    <a:pt x="158" y="221"/>
                    <a:pt x="157" y="193"/>
                  </a:cubicBezTo>
                  <a:cubicBezTo>
                    <a:pt x="157" y="156"/>
                    <a:pt x="157" y="119"/>
                    <a:pt x="157" y="80"/>
                  </a:cubicBezTo>
                  <a:cubicBezTo>
                    <a:pt x="126" y="80"/>
                    <a:pt x="95" y="80"/>
                    <a:pt x="65" y="80"/>
                  </a:cubicBezTo>
                  <a:cubicBezTo>
                    <a:pt x="56" y="80"/>
                    <a:pt x="47" y="80"/>
                    <a:pt x="39" y="80"/>
                  </a:cubicBezTo>
                  <a:cubicBezTo>
                    <a:pt x="17" y="78"/>
                    <a:pt x="1" y="61"/>
                    <a:pt x="1" y="41"/>
                  </a:cubicBezTo>
                  <a:cubicBezTo>
                    <a:pt x="0" y="21"/>
                    <a:pt x="15" y="2"/>
                    <a:pt x="36" y="2"/>
                  </a:cubicBezTo>
                  <a:cubicBezTo>
                    <a:pt x="91" y="0"/>
                    <a:pt x="146" y="0"/>
                    <a:pt x="202" y="2"/>
                  </a:cubicBezTo>
                  <a:cubicBezTo>
                    <a:pt x="223" y="2"/>
                    <a:pt x="235" y="20"/>
                    <a:pt x="236" y="44"/>
                  </a:cubicBezTo>
                  <a:cubicBezTo>
                    <a:pt x="236" y="81"/>
                    <a:pt x="236" y="118"/>
                    <a:pt x="236"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6" name="Freeform 11">
              <a:extLst>
                <a:ext uri="{FF2B5EF4-FFF2-40B4-BE49-F238E27FC236}">
                  <a16:creationId xmlns:a16="http://schemas.microsoft.com/office/drawing/2014/main" id="{60D8BF81-90FF-4F10-A864-C488E186BA3C}"/>
                </a:ext>
              </a:extLst>
            </p:cNvPr>
            <p:cNvSpPr>
              <a:spLocks noEditPoints="1"/>
            </p:cNvSpPr>
            <p:nvPr userDrawn="1"/>
          </p:nvSpPr>
          <p:spPr bwMode="auto">
            <a:xfrm>
              <a:off x="12788900" y="2197100"/>
              <a:ext cx="180975" cy="179387"/>
            </a:xfrm>
            <a:custGeom>
              <a:avLst/>
              <a:gdLst>
                <a:gd name="T0" fmla="*/ 119 w 237"/>
                <a:gd name="T1" fmla="*/ 0 h 235"/>
                <a:gd name="T2" fmla="*/ 236 w 237"/>
                <a:gd name="T3" fmla="*/ 116 h 235"/>
                <a:gd name="T4" fmla="*/ 118 w 237"/>
                <a:gd name="T5" fmla="*/ 235 h 235"/>
                <a:gd name="T6" fmla="*/ 1 w 237"/>
                <a:gd name="T7" fmla="*/ 116 h 235"/>
                <a:gd name="T8" fmla="*/ 119 w 237"/>
                <a:gd name="T9" fmla="*/ 0 h 235"/>
                <a:gd name="T10" fmla="*/ 80 w 237"/>
                <a:gd name="T11" fmla="*/ 116 h 235"/>
                <a:gd name="T12" fmla="*/ 119 w 237"/>
                <a:gd name="T13" fmla="*/ 156 h 235"/>
                <a:gd name="T14" fmla="*/ 157 w 237"/>
                <a:gd name="T15" fmla="*/ 118 h 235"/>
                <a:gd name="T16" fmla="*/ 118 w 237"/>
                <a:gd name="T17" fmla="*/ 78 h 235"/>
                <a:gd name="T18" fmla="*/ 80 w 237"/>
                <a:gd name="T1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5">
                  <a:moveTo>
                    <a:pt x="119" y="0"/>
                  </a:moveTo>
                  <a:cubicBezTo>
                    <a:pt x="183" y="0"/>
                    <a:pt x="236" y="52"/>
                    <a:pt x="236" y="116"/>
                  </a:cubicBezTo>
                  <a:cubicBezTo>
                    <a:pt x="237" y="181"/>
                    <a:pt x="183" y="235"/>
                    <a:pt x="118" y="235"/>
                  </a:cubicBezTo>
                  <a:cubicBezTo>
                    <a:pt x="53" y="235"/>
                    <a:pt x="0" y="181"/>
                    <a:pt x="1" y="116"/>
                  </a:cubicBezTo>
                  <a:cubicBezTo>
                    <a:pt x="1" y="52"/>
                    <a:pt x="54" y="0"/>
                    <a:pt x="119" y="0"/>
                  </a:cubicBezTo>
                  <a:close/>
                  <a:moveTo>
                    <a:pt x="80" y="116"/>
                  </a:moveTo>
                  <a:cubicBezTo>
                    <a:pt x="80" y="138"/>
                    <a:pt x="97" y="156"/>
                    <a:pt x="119" y="156"/>
                  </a:cubicBezTo>
                  <a:cubicBezTo>
                    <a:pt x="140" y="156"/>
                    <a:pt x="157" y="139"/>
                    <a:pt x="157" y="118"/>
                  </a:cubicBezTo>
                  <a:cubicBezTo>
                    <a:pt x="157" y="96"/>
                    <a:pt x="140" y="78"/>
                    <a:pt x="118" y="78"/>
                  </a:cubicBezTo>
                  <a:cubicBezTo>
                    <a:pt x="97" y="78"/>
                    <a:pt x="81" y="95"/>
                    <a:pt x="80" y="11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7" name="Freeform 12">
              <a:extLst>
                <a:ext uri="{FF2B5EF4-FFF2-40B4-BE49-F238E27FC236}">
                  <a16:creationId xmlns:a16="http://schemas.microsoft.com/office/drawing/2014/main" id="{ACED1E58-39CD-46A3-8818-C368FCDC2AEE}"/>
                </a:ext>
              </a:extLst>
            </p:cNvPr>
            <p:cNvSpPr/>
            <p:nvPr userDrawn="1"/>
          </p:nvSpPr>
          <p:spPr bwMode="auto">
            <a:xfrm>
              <a:off x="13473112" y="1866900"/>
              <a:ext cx="241300" cy="179387"/>
            </a:xfrm>
            <a:custGeom>
              <a:avLst/>
              <a:gdLst>
                <a:gd name="T0" fmla="*/ 158 w 315"/>
                <a:gd name="T1" fmla="*/ 157 h 236"/>
                <a:gd name="T2" fmla="*/ 158 w 315"/>
                <a:gd name="T3" fmla="*/ 51 h 236"/>
                <a:gd name="T4" fmla="*/ 208 w 315"/>
                <a:gd name="T5" fmla="*/ 1 h 236"/>
                <a:gd name="T6" fmla="*/ 270 w 315"/>
                <a:gd name="T7" fmla="*/ 1 h 236"/>
                <a:gd name="T8" fmla="*/ 315 w 315"/>
                <a:gd name="T9" fmla="*/ 40 h 236"/>
                <a:gd name="T10" fmla="*/ 270 w 315"/>
                <a:gd name="T11" fmla="*/ 80 h 236"/>
                <a:gd name="T12" fmla="*/ 237 w 315"/>
                <a:gd name="T13" fmla="*/ 80 h 236"/>
                <a:gd name="T14" fmla="*/ 237 w 315"/>
                <a:gd name="T15" fmla="*/ 128 h 236"/>
                <a:gd name="T16" fmla="*/ 237 w 315"/>
                <a:gd name="T17" fmla="*/ 196 h 236"/>
                <a:gd name="T18" fmla="*/ 197 w 315"/>
                <a:gd name="T19" fmla="*/ 236 h 236"/>
                <a:gd name="T20" fmla="*/ 43 w 315"/>
                <a:gd name="T21" fmla="*/ 236 h 236"/>
                <a:gd name="T22" fmla="*/ 2 w 315"/>
                <a:gd name="T23" fmla="*/ 199 h 236"/>
                <a:gd name="T24" fmla="*/ 42 w 315"/>
                <a:gd name="T25" fmla="*/ 158 h 236"/>
                <a:gd name="T26" fmla="*/ 131 w 315"/>
                <a:gd name="T27" fmla="*/ 157 h 236"/>
                <a:gd name="T28" fmla="*/ 158 w 315"/>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5" h="236">
                  <a:moveTo>
                    <a:pt x="158" y="157"/>
                  </a:moveTo>
                  <a:cubicBezTo>
                    <a:pt x="158" y="120"/>
                    <a:pt x="158" y="85"/>
                    <a:pt x="158" y="51"/>
                  </a:cubicBezTo>
                  <a:cubicBezTo>
                    <a:pt x="158" y="15"/>
                    <a:pt x="172" y="1"/>
                    <a:pt x="208" y="1"/>
                  </a:cubicBezTo>
                  <a:cubicBezTo>
                    <a:pt x="228" y="1"/>
                    <a:pt x="249" y="0"/>
                    <a:pt x="270" y="1"/>
                  </a:cubicBezTo>
                  <a:cubicBezTo>
                    <a:pt x="297" y="1"/>
                    <a:pt x="315" y="17"/>
                    <a:pt x="315" y="40"/>
                  </a:cubicBezTo>
                  <a:cubicBezTo>
                    <a:pt x="315" y="64"/>
                    <a:pt x="297" y="80"/>
                    <a:pt x="270" y="80"/>
                  </a:cubicBezTo>
                  <a:cubicBezTo>
                    <a:pt x="260" y="80"/>
                    <a:pt x="250" y="80"/>
                    <a:pt x="237" y="80"/>
                  </a:cubicBezTo>
                  <a:cubicBezTo>
                    <a:pt x="237" y="96"/>
                    <a:pt x="237" y="112"/>
                    <a:pt x="237" y="128"/>
                  </a:cubicBezTo>
                  <a:cubicBezTo>
                    <a:pt x="237" y="150"/>
                    <a:pt x="237" y="173"/>
                    <a:pt x="237" y="196"/>
                  </a:cubicBezTo>
                  <a:cubicBezTo>
                    <a:pt x="236" y="220"/>
                    <a:pt x="221" y="236"/>
                    <a:pt x="197" y="236"/>
                  </a:cubicBezTo>
                  <a:cubicBezTo>
                    <a:pt x="146" y="236"/>
                    <a:pt x="94" y="236"/>
                    <a:pt x="43" y="236"/>
                  </a:cubicBezTo>
                  <a:cubicBezTo>
                    <a:pt x="20" y="236"/>
                    <a:pt x="3" y="220"/>
                    <a:pt x="2" y="199"/>
                  </a:cubicBezTo>
                  <a:cubicBezTo>
                    <a:pt x="0" y="177"/>
                    <a:pt x="17" y="159"/>
                    <a:pt x="42" y="158"/>
                  </a:cubicBezTo>
                  <a:cubicBezTo>
                    <a:pt x="71" y="156"/>
                    <a:pt x="101" y="157"/>
                    <a:pt x="131" y="157"/>
                  </a:cubicBezTo>
                  <a:cubicBezTo>
                    <a:pt x="139" y="157"/>
                    <a:pt x="147" y="157"/>
                    <a:pt x="158"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8" name="Freeform 13">
              <a:extLst>
                <a:ext uri="{FF2B5EF4-FFF2-40B4-BE49-F238E27FC236}">
                  <a16:creationId xmlns:a16="http://schemas.microsoft.com/office/drawing/2014/main" id="{36B79389-EAC8-4BF2-B0AE-9A0D08534602}"/>
                </a:ext>
              </a:extLst>
            </p:cNvPr>
            <p:cNvSpPr/>
            <p:nvPr userDrawn="1"/>
          </p:nvSpPr>
          <p:spPr bwMode="auto">
            <a:xfrm>
              <a:off x="13357225" y="2960688"/>
              <a:ext cx="100012" cy="346075"/>
            </a:xfrm>
            <a:custGeom>
              <a:avLst/>
              <a:gdLst>
                <a:gd name="T0" fmla="*/ 130 w 130"/>
                <a:gd name="T1" fmla="*/ 408 h 451"/>
                <a:gd name="T2" fmla="*/ 94 w 130"/>
                <a:gd name="T3" fmla="*/ 449 h 451"/>
                <a:gd name="T4" fmla="*/ 52 w 130"/>
                <a:gd name="T5" fmla="*/ 414 h 451"/>
                <a:gd name="T6" fmla="*/ 28 w 130"/>
                <a:gd name="T7" fmla="*/ 244 h 451"/>
                <a:gd name="T8" fmla="*/ 3 w 130"/>
                <a:gd name="T9" fmla="*/ 52 h 451"/>
                <a:gd name="T10" fmla="*/ 37 w 130"/>
                <a:gd name="T11" fmla="*/ 3 h 451"/>
                <a:gd name="T12" fmla="*/ 80 w 130"/>
                <a:gd name="T13" fmla="*/ 43 h 451"/>
                <a:gd name="T14" fmla="*/ 129 w 130"/>
                <a:gd name="T15" fmla="*/ 403 h 451"/>
                <a:gd name="T16" fmla="*/ 130 w 130"/>
                <a:gd name="T17" fmla="*/ 40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1">
                  <a:moveTo>
                    <a:pt x="130" y="408"/>
                  </a:moveTo>
                  <a:cubicBezTo>
                    <a:pt x="130" y="430"/>
                    <a:pt x="115" y="447"/>
                    <a:pt x="94" y="449"/>
                  </a:cubicBezTo>
                  <a:cubicBezTo>
                    <a:pt x="74" y="451"/>
                    <a:pt x="55" y="435"/>
                    <a:pt x="52" y="414"/>
                  </a:cubicBezTo>
                  <a:cubicBezTo>
                    <a:pt x="44" y="357"/>
                    <a:pt x="36" y="301"/>
                    <a:pt x="28" y="244"/>
                  </a:cubicBezTo>
                  <a:cubicBezTo>
                    <a:pt x="20" y="180"/>
                    <a:pt x="11" y="116"/>
                    <a:pt x="3" y="52"/>
                  </a:cubicBezTo>
                  <a:cubicBezTo>
                    <a:pt x="0" y="24"/>
                    <a:pt x="14" y="5"/>
                    <a:pt x="37" y="3"/>
                  </a:cubicBezTo>
                  <a:cubicBezTo>
                    <a:pt x="59" y="0"/>
                    <a:pt x="77" y="17"/>
                    <a:pt x="80" y="43"/>
                  </a:cubicBezTo>
                  <a:cubicBezTo>
                    <a:pt x="97" y="163"/>
                    <a:pt x="113" y="283"/>
                    <a:pt x="129" y="403"/>
                  </a:cubicBezTo>
                  <a:cubicBezTo>
                    <a:pt x="130" y="405"/>
                    <a:pt x="130" y="407"/>
                    <a:pt x="130" y="40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9" name="Freeform 14">
              <a:extLst>
                <a:ext uri="{FF2B5EF4-FFF2-40B4-BE49-F238E27FC236}">
                  <a16:creationId xmlns:a16="http://schemas.microsoft.com/office/drawing/2014/main" id="{0130111B-F15A-46F1-BABD-A9146C883E52}"/>
                </a:ext>
              </a:extLst>
            </p:cNvPr>
            <p:cNvSpPr/>
            <p:nvPr userDrawn="1"/>
          </p:nvSpPr>
          <p:spPr bwMode="auto">
            <a:xfrm>
              <a:off x="13495338" y="2346325"/>
              <a:ext cx="339725" cy="60325"/>
            </a:xfrm>
            <a:custGeom>
              <a:avLst/>
              <a:gdLst>
                <a:gd name="T0" fmla="*/ 228 w 443"/>
                <a:gd name="T1" fmla="*/ 78 h 79"/>
                <a:gd name="T2" fmla="*/ 54 w 443"/>
                <a:gd name="T3" fmla="*/ 78 h 79"/>
                <a:gd name="T4" fmla="*/ 17 w 443"/>
                <a:gd name="T5" fmla="*/ 21 h 79"/>
                <a:gd name="T6" fmla="*/ 51 w 443"/>
                <a:gd name="T7" fmla="*/ 1 h 79"/>
                <a:gd name="T8" fmla="*/ 404 w 443"/>
                <a:gd name="T9" fmla="*/ 1 h 79"/>
                <a:gd name="T10" fmla="*/ 443 w 443"/>
                <a:gd name="T11" fmla="*/ 39 h 79"/>
                <a:gd name="T12" fmla="*/ 404 w 443"/>
                <a:gd name="T13" fmla="*/ 78 h 79"/>
                <a:gd name="T14" fmla="*/ 228 w 443"/>
                <a:gd name="T15" fmla="*/ 78 h 79"/>
                <a:gd name="T16" fmla="*/ 228 w 443"/>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79">
                  <a:moveTo>
                    <a:pt x="228" y="78"/>
                  </a:moveTo>
                  <a:cubicBezTo>
                    <a:pt x="170" y="78"/>
                    <a:pt x="112" y="79"/>
                    <a:pt x="54" y="78"/>
                  </a:cubicBezTo>
                  <a:cubicBezTo>
                    <a:pt x="21" y="78"/>
                    <a:pt x="0" y="47"/>
                    <a:pt x="17" y="21"/>
                  </a:cubicBezTo>
                  <a:cubicBezTo>
                    <a:pt x="24" y="11"/>
                    <a:pt x="39" y="1"/>
                    <a:pt x="51" y="1"/>
                  </a:cubicBezTo>
                  <a:cubicBezTo>
                    <a:pt x="169" y="0"/>
                    <a:pt x="286" y="0"/>
                    <a:pt x="404" y="1"/>
                  </a:cubicBezTo>
                  <a:cubicBezTo>
                    <a:pt x="426" y="1"/>
                    <a:pt x="442" y="18"/>
                    <a:pt x="443" y="39"/>
                  </a:cubicBezTo>
                  <a:cubicBezTo>
                    <a:pt x="443" y="60"/>
                    <a:pt x="427" y="78"/>
                    <a:pt x="404" y="78"/>
                  </a:cubicBezTo>
                  <a:cubicBezTo>
                    <a:pt x="345" y="79"/>
                    <a:pt x="286" y="78"/>
                    <a:pt x="228" y="78"/>
                  </a:cubicBezTo>
                  <a:cubicBezTo>
                    <a:pt x="228" y="78"/>
                    <a:pt x="228" y="78"/>
                    <a:pt x="228" y="7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0" name="Freeform 15">
              <a:extLst>
                <a:ext uri="{FF2B5EF4-FFF2-40B4-BE49-F238E27FC236}">
                  <a16:creationId xmlns:a16="http://schemas.microsoft.com/office/drawing/2014/main" id="{793261A9-22A1-4518-AD3A-8B113ECADE0B}"/>
                </a:ext>
              </a:extLst>
            </p:cNvPr>
            <p:cNvSpPr/>
            <p:nvPr userDrawn="1"/>
          </p:nvSpPr>
          <p:spPr bwMode="auto">
            <a:xfrm>
              <a:off x="13146088" y="2705100"/>
              <a:ext cx="300037" cy="60325"/>
            </a:xfrm>
            <a:custGeom>
              <a:avLst/>
              <a:gdLst>
                <a:gd name="T0" fmla="*/ 195 w 392"/>
                <a:gd name="T1" fmla="*/ 0 h 79"/>
                <a:gd name="T2" fmla="*/ 345 w 392"/>
                <a:gd name="T3" fmla="*/ 0 h 79"/>
                <a:gd name="T4" fmla="*/ 391 w 392"/>
                <a:gd name="T5" fmla="*/ 39 h 79"/>
                <a:gd name="T6" fmla="*/ 344 w 392"/>
                <a:gd name="T7" fmla="*/ 79 h 79"/>
                <a:gd name="T8" fmla="*/ 47 w 392"/>
                <a:gd name="T9" fmla="*/ 79 h 79"/>
                <a:gd name="T10" fmla="*/ 0 w 392"/>
                <a:gd name="T11" fmla="*/ 39 h 79"/>
                <a:gd name="T12" fmla="*/ 47 w 392"/>
                <a:gd name="T13" fmla="*/ 0 h 79"/>
                <a:gd name="T14" fmla="*/ 195 w 392"/>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79">
                  <a:moveTo>
                    <a:pt x="195" y="0"/>
                  </a:moveTo>
                  <a:cubicBezTo>
                    <a:pt x="245" y="0"/>
                    <a:pt x="295" y="0"/>
                    <a:pt x="345" y="0"/>
                  </a:cubicBezTo>
                  <a:cubicBezTo>
                    <a:pt x="372" y="0"/>
                    <a:pt x="391" y="16"/>
                    <a:pt x="391" y="39"/>
                  </a:cubicBezTo>
                  <a:cubicBezTo>
                    <a:pt x="392" y="63"/>
                    <a:pt x="373" y="79"/>
                    <a:pt x="344" y="79"/>
                  </a:cubicBezTo>
                  <a:cubicBezTo>
                    <a:pt x="245" y="79"/>
                    <a:pt x="146" y="79"/>
                    <a:pt x="47" y="79"/>
                  </a:cubicBezTo>
                  <a:cubicBezTo>
                    <a:pt x="17" y="79"/>
                    <a:pt x="0" y="64"/>
                    <a:pt x="0" y="39"/>
                  </a:cubicBezTo>
                  <a:cubicBezTo>
                    <a:pt x="0" y="14"/>
                    <a:pt x="17" y="0"/>
                    <a:pt x="47" y="0"/>
                  </a:cubicBezTo>
                  <a:cubicBezTo>
                    <a:pt x="97" y="0"/>
                    <a:pt x="146" y="0"/>
                    <a:pt x="195"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1" name="Freeform 16">
              <a:extLst>
                <a:ext uri="{FF2B5EF4-FFF2-40B4-BE49-F238E27FC236}">
                  <a16:creationId xmlns:a16="http://schemas.microsoft.com/office/drawing/2014/main" id="{121EAE6C-69B4-4C27-969A-80562B1B9083}"/>
                </a:ext>
              </a:extLst>
            </p:cNvPr>
            <p:cNvSpPr/>
            <p:nvPr userDrawn="1"/>
          </p:nvSpPr>
          <p:spPr bwMode="auto">
            <a:xfrm>
              <a:off x="13414375" y="2465388"/>
              <a:ext cx="300037" cy="60325"/>
            </a:xfrm>
            <a:custGeom>
              <a:avLst/>
              <a:gdLst>
                <a:gd name="T0" fmla="*/ 197 w 394"/>
                <a:gd name="T1" fmla="*/ 79 h 79"/>
                <a:gd name="T2" fmla="*/ 45 w 394"/>
                <a:gd name="T3" fmla="*/ 79 h 79"/>
                <a:gd name="T4" fmla="*/ 2 w 394"/>
                <a:gd name="T5" fmla="*/ 43 h 79"/>
                <a:gd name="T6" fmla="*/ 39 w 394"/>
                <a:gd name="T7" fmla="*/ 1 h 79"/>
                <a:gd name="T8" fmla="*/ 355 w 394"/>
                <a:gd name="T9" fmla="*/ 1 h 79"/>
                <a:gd name="T10" fmla="*/ 393 w 394"/>
                <a:gd name="T11" fmla="*/ 39 h 79"/>
                <a:gd name="T12" fmla="*/ 352 w 394"/>
                <a:gd name="T13" fmla="*/ 79 h 79"/>
                <a:gd name="T14" fmla="*/ 197 w 394"/>
                <a:gd name="T15" fmla="*/ 79 h 79"/>
                <a:gd name="T16" fmla="*/ 197 w 394"/>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79">
                  <a:moveTo>
                    <a:pt x="197" y="79"/>
                  </a:moveTo>
                  <a:cubicBezTo>
                    <a:pt x="146" y="79"/>
                    <a:pt x="96" y="79"/>
                    <a:pt x="45" y="79"/>
                  </a:cubicBezTo>
                  <a:cubicBezTo>
                    <a:pt x="20" y="79"/>
                    <a:pt x="4" y="65"/>
                    <a:pt x="2" y="43"/>
                  </a:cubicBezTo>
                  <a:cubicBezTo>
                    <a:pt x="0" y="20"/>
                    <a:pt x="16" y="1"/>
                    <a:pt x="39" y="1"/>
                  </a:cubicBezTo>
                  <a:cubicBezTo>
                    <a:pt x="144" y="0"/>
                    <a:pt x="249" y="1"/>
                    <a:pt x="355" y="1"/>
                  </a:cubicBezTo>
                  <a:cubicBezTo>
                    <a:pt x="376" y="1"/>
                    <a:pt x="393" y="18"/>
                    <a:pt x="393" y="39"/>
                  </a:cubicBezTo>
                  <a:cubicBezTo>
                    <a:pt x="394" y="61"/>
                    <a:pt x="377" y="78"/>
                    <a:pt x="352" y="79"/>
                  </a:cubicBezTo>
                  <a:cubicBezTo>
                    <a:pt x="301" y="79"/>
                    <a:pt x="249" y="79"/>
                    <a:pt x="197" y="79"/>
                  </a:cubicBezTo>
                  <a:cubicBezTo>
                    <a:pt x="197" y="79"/>
                    <a:pt x="197" y="79"/>
                    <a:pt x="197"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2" name="Freeform 17">
              <a:extLst>
                <a:ext uri="{FF2B5EF4-FFF2-40B4-BE49-F238E27FC236}">
                  <a16:creationId xmlns:a16="http://schemas.microsoft.com/office/drawing/2014/main" id="{764ECA27-326E-4F8D-A468-2626E59B6B5E}"/>
                </a:ext>
              </a:extLst>
            </p:cNvPr>
            <p:cNvSpPr/>
            <p:nvPr userDrawn="1"/>
          </p:nvSpPr>
          <p:spPr bwMode="auto">
            <a:xfrm>
              <a:off x="13623925" y="2705100"/>
              <a:ext cx="211137" cy="61912"/>
            </a:xfrm>
            <a:custGeom>
              <a:avLst/>
              <a:gdLst>
                <a:gd name="T0" fmla="*/ 138 w 275"/>
                <a:gd name="T1" fmla="*/ 0 h 80"/>
                <a:gd name="T2" fmla="*/ 231 w 275"/>
                <a:gd name="T3" fmla="*/ 0 h 80"/>
                <a:gd name="T4" fmla="*/ 275 w 275"/>
                <a:gd name="T5" fmla="*/ 40 h 80"/>
                <a:gd name="T6" fmla="*/ 233 w 275"/>
                <a:gd name="T7" fmla="*/ 79 h 80"/>
                <a:gd name="T8" fmla="*/ 42 w 275"/>
                <a:gd name="T9" fmla="*/ 79 h 80"/>
                <a:gd name="T10" fmla="*/ 0 w 275"/>
                <a:gd name="T11" fmla="*/ 39 h 80"/>
                <a:gd name="T12" fmla="*/ 44 w 275"/>
                <a:gd name="T13" fmla="*/ 0 h 80"/>
                <a:gd name="T14" fmla="*/ 138 w 27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80">
                  <a:moveTo>
                    <a:pt x="138" y="0"/>
                  </a:moveTo>
                  <a:cubicBezTo>
                    <a:pt x="169" y="0"/>
                    <a:pt x="200" y="0"/>
                    <a:pt x="231" y="0"/>
                  </a:cubicBezTo>
                  <a:cubicBezTo>
                    <a:pt x="256" y="0"/>
                    <a:pt x="275" y="17"/>
                    <a:pt x="275" y="40"/>
                  </a:cubicBezTo>
                  <a:cubicBezTo>
                    <a:pt x="275" y="61"/>
                    <a:pt x="257" y="79"/>
                    <a:pt x="233" y="79"/>
                  </a:cubicBezTo>
                  <a:cubicBezTo>
                    <a:pt x="169" y="80"/>
                    <a:pt x="105" y="80"/>
                    <a:pt x="42" y="79"/>
                  </a:cubicBezTo>
                  <a:cubicBezTo>
                    <a:pt x="17" y="79"/>
                    <a:pt x="0" y="61"/>
                    <a:pt x="0" y="39"/>
                  </a:cubicBezTo>
                  <a:cubicBezTo>
                    <a:pt x="0" y="17"/>
                    <a:pt x="18" y="0"/>
                    <a:pt x="44" y="0"/>
                  </a:cubicBezTo>
                  <a:cubicBezTo>
                    <a:pt x="75" y="0"/>
                    <a:pt x="106" y="0"/>
                    <a:pt x="138"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3" name="Freeform 18">
              <a:extLst>
                <a:ext uri="{FF2B5EF4-FFF2-40B4-BE49-F238E27FC236}">
                  <a16:creationId xmlns:a16="http://schemas.microsoft.com/office/drawing/2014/main" id="{4A74B699-7265-437B-AC87-421E9EDF35A7}"/>
                </a:ext>
              </a:extLst>
            </p:cNvPr>
            <p:cNvSpPr/>
            <p:nvPr userDrawn="1"/>
          </p:nvSpPr>
          <p:spPr bwMode="auto">
            <a:xfrm>
              <a:off x="13623925" y="2225675"/>
              <a:ext cx="211137" cy="60325"/>
            </a:xfrm>
            <a:custGeom>
              <a:avLst/>
              <a:gdLst>
                <a:gd name="T0" fmla="*/ 138 w 276"/>
                <a:gd name="T1" fmla="*/ 79 h 79"/>
                <a:gd name="T2" fmla="*/ 44 w 276"/>
                <a:gd name="T3" fmla="*/ 79 h 79"/>
                <a:gd name="T4" fmla="*/ 1 w 276"/>
                <a:gd name="T5" fmla="*/ 41 h 79"/>
                <a:gd name="T6" fmla="*/ 44 w 276"/>
                <a:gd name="T7" fmla="*/ 1 h 79"/>
                <a:gd name="T8" fmla="*/ 234 w 276"/>
                <a:gd name="T9" fmla="*/ 1 h 79"/>
                <a:gd name="T10" fmla="*/ 276 w 276"/>
                <a:gd name="T11" fmla="*/ 40 h 79"/>
                <a:gd name="T12" fmla="*/ 232 w 276"/>
                <a:gd name="T13" fmla="*/ 79 h 79"/>
                <a:gd name="T14" fmla="*/ 138 w 27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79">
                  <a:moveTo>
                    <a:pt x="138" y="79"/>
                  </a:moveTo>
                  <a:cubicBezTo>
                    <a:pt x="107" y="79"/>
                    <a:pt x="75" y="79"/>
                    <a:pt x="44" y="79"/>
                  </a:cubicBezTo>
                  <a:cubicBezTo>
                    <a:pt x="19" y="78"/>
                    <a:pt x="2" y="63"/>
                    <a:pt x="1" y="41"/>
                  </a:cubicBezTo>
                  <a:cubicBezTo>
                    <a:pt x="0" y="18"/>
                    <a:pt x="18" y="1"/>
                    <a:pt x="44" y="1"/>
                  </a:cubicBezTo>
                  <a:cubicBezTo>
                    <a:pt x="107" y="0"/>
                    <a:pt x="170" y="0"/>
                    <a:pt x="234" y="1"/>
                  </a:cubicBezTo>
                  <a:cubicBezTo>
                    <a:pt x="259" y="1"/>
                    <a:pt x="276" y="17"/>
                    <a:pt x="276" y="40"/>
                  </a:cubicBezTo>
                  <a:cubicBezTo>
                    <a:pt x="276" y="62"/>
                    <a:pt x="258" y="78"/>
                    <a:pt x="232" y="79"/>
                  </a:cubicBezTo>
                  <a:cubicBezTo>
                    <a:pt x="201" y="79"/>
                    <a:pt x="169" y="79"/>
                    <a:pt x="138"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4" name="Freeform 19">
              <a:extLst>
                <a:ext uri="{FF2B5EF4-FFF2-40B4-BE49-F238E27FC236}">
                  <a16:creationId xmlns:a16="http://schemas.microsoft.com/office/drawing/2014/main" id="{64F2916D-EA0F-4995-83FF-88C94D44B038}"/>
                </a:ext>
              </a:extLst>
            </p:cNvPr>
            <p:cNvSpPr/>
            <p:nvPr userDrawn="1"/>
          </p:nvSpPr>
          <p:spPr bwMode="auto">
            <a:xfrm>
              <a:off x="13773150" y="1866900"/>
              <a:ext cx="61912" cy="60325"/>
            </a:xfrm>
            <a:custGeom>
              <a:avLst/>
              <a:gdLst>
                <a:gd name="T0" fmla="*/ 41 w 80"/>
                <a:gd name="T1" fmla="*/ 80 h 80"/>
                <a:gd name="T2" fmla="*/ 1 w 80"/>
                <a:gd name="T3" fmla="*/ 41 h 80"/>
                <a:gd name="T4" fmla="*/ 39 w 80"/>
                <a:gd name="T5" fmla="*/ 1 h 80"/>
                <a:gd name="T6" fmla="*/ 80 w 80"/>
                <a:gd name="T7" fmla="*/ 40 h 80"/>
                <a:gd name="T8" fmla="*/ 41 w 80"/>
                <a:gd name="T9" fmla="*/ 80 h 80"/>
              </a:gdLst>
              <a:ahLst/>
              <a:cxnLst>
                <a:cxn ang="0">
                  <a:pos x="T0" y="T1"/>
                </a:cxn>
                <a:cxn ang="0">
                  <a:pos x="T2" y="T3"/>
                </a:cxn>
                <a:cxn ang="0">
                  <a:pos x="T4" y="T5"/>
                </a:cxn>
                <a:cxn ang="0">
                  <a:pos x="T6" y="T7"/>
                </a:cxn>
                <a:cxn ang="0">
                  <a:pos x="T8" y="T9"/>
                </a:cxn>
              </a:cxnLst>
              <a:rect l="0" t="0" r="r" b="b"/>
              <a:pathLst>
                <a:path w="80" h="80">
                  <a:moveTo>
                    <a:pt x="41" y="80"/>
                  </a:moveTo>
                  <a:cubicBezTo>
                    <a:pt x="20" y="80"/>
                    <a:pt x="1" y="63"/>
                    <a:pt x="1" y="41"/>
                  </a:cubicBezTo>
                  <a:cubicBezTo>
                    <a:pt x="0" y="20"/>
                    <a:pt x="18" y="1"/>
                    <a:pt x="39" y="1"/>
                  </a:cubicBezTo>
                  <a:cubicBezTo>
                    <a:pt x="60" y="0"/>
                    <a:pt x="79" y="19"/>
                    <a:pt x="80" y="40"/>
                  </a:cubicBezTo>
                  <a:cubicBezTo>
                    <a:pt x="80" y="61"/>
                    <a:pt x="62" y="79"/>
                    <a:pt x="41"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5" name="Freeform 20">
              <a:extLst>
                <a:ext uri="{FF2B5EF4-FFF2-40B4-BE49-F238E27FC236}">
                  <a16:creationId xmlns:a16="http://schemas.microsoft.com/office/drawing/2014/main" id="{F6BEDE83-9478-48EC-87B2-ABE40F70B529}"/>
                </a:ext>
              </a:extLst>
            </p:cNvPr>
            <p:cNvSpPr/>
            <p:nvPr userDrawn="1"/>
          </p:nvSpPr>
          <p:spPr bwMode="auto">
            <a:xfrm>
              <a:off x="13503275" y="2227263"/>
              <a:ext cx="61912" cy="58737"/>
            </a:xfrm>
            <a:custGeom>
              <a:avLst/>
              <a:gdLst>
                <a:gd name="T0" fmla="*/ 41 w 80"/>
                <a:gd name="T1" fmla="*/ 0 h 78"/>
                <a:gd name="T2" fmla="*/ 80 w 80"/>
                <a:gd name="T3" fmla="*/ 40 h 78"/>
                <a:gd name="T4" fmla="*/ 39 w 80"/>
                <a:gd name="T5" fmla="*/ 78 h 78"/>
                <a:gd name="T6" fmla="*/ 1 w 80"/>
                <a:gd name="T7" fmla="*/ 38 h 78"/>
                <a:gd name="T8" fmla="*/ 41 w 80"/>
                <a:gd name="T9" fmla="*/ 0 h 78"/>
              </a:gdLst>
              <a:ahLst/>
              <a:cxnLst>
                <a:cxn ang="0">
                  <a:pos x="T0" y="T1"/>
                </a:cxn>
                <a:cxn ang="0">
                  <a:pos x="T2" y="T3"/>
                </a:cxn>
                <a:cxn ang="0">
                  <a:pos x="T4" y="T5"/>
                </a:cxn>
                <a:cxn ang="0">
                  <a:pos x="T6" y="T7"/>
                </a:cxn>
                <a:cxn ang="0">
                  <a:pos x="T8" y="T9"/>
                </a:cxn>
              </a:cxnLst>
              <a:rect l="0" t="0" r="r" b="b"/>
              <a:pathLst>
                <a:path w="80" h="78">
                  <a:moveTo>
                    <a:pt x="41" y="0"/>
                  </a:moveTo>
                  <a:cubicBezTo>
                    <a:pt x="63" y="0"/>
                    <a:pt x="80" y="18"/>
                    <a:pt x="80" y="40"/>
                  </a:cubicBezTo>
                  <a:cubicBezTo>
                    <a:pt x="79" y="61"/>
                    <a:pt x="61" y="78"/>
                    <a:pt x="39" y="78"/>
                  </a:cubicBezTo>
                  <a:cubicBezTo>
                    <a:pt x="17" y="77"/>
                    <a:pt x="0" y="60"/>
                    <a:pt x="1" y="38"/>
                  </a:cubicBezTo>
                  <a:cubicBezTo>
                    <a:pt x="1" y="16"/>
                    <a:pt x="19" y="0"/>
                    <a:pt x="4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6" name="Freeform 21">
              <a:extLst>
                <a:ext uri="{FF2B5EF4-FFF2-40B4-BE49-F238E27FC236}">
                  <a16:creationId xmlns:a16="http://schemas.microsoft.com/office/drawing/2014/main" id="{FE2B5A7B-7FA7-4132-85A6-D6E582BE14F9}"/>
                </a:ext>
              </a:extLst>
            </p:cNvPr>
            <p:cNvSpPr/>
            <p:nvPr userDrawn="1"/>
          </p:nvSpPr>
          <p:spPr bwMode="auto">
            <a:xfrm>
              <a:off x="13504862" y="2705100"/>
              <a:ext cx="60325" cy="61912"/>
            </a:xfrm>
            <a:custGeom>
              <a:avLst/>
              <a:gdLst>
                <a:gd name="T0" fmla="*/ 79 w 79"/>
                <a:gd name="T1" fmla="*/ 40 h 80"/>
                <a:gd name="T2" fmla="*/ 39 w 79"/>
                <a:gd name="T3" fmla="*/ 79 h 80"/>
                <a:gd name="T4" fmla="*/ 0 w 79"/>
                <a:gd name="T5" fmla="*/ 39 h 80"/>
                <a:gd name="T6" fmla="*/ 40 w 79"/>
                <a:gd name="T7" fmla="*/ 0 h 80"/>
                <a:gd name="T8" fmla="*/ 79 w 79"/>
                <a:gd name="T9" fmla="*/ 40 h 80"/>
              </a:gdLst>
              <a:ahLst/>
              <a:cxnLst>
                <a:cxn ang="0">
                  <a:pos x="T0" y="T1"/>
                </a:cxn>
                <a:cxn ang="0">
                  <a:pos x="T2" y="T3"/>
                </a:cxn>
                <a:cxn ang="0">
                  <a:pos x="T4" y="T5"/>
                </a:cxn>
                <a:cxn ang="0">
                  <a:pos x="T6" y="T7"/>
                </a:cxn>
                <a:cxn ang="0">
                  <a:pos x="T8" y="T9"/>
                </a:cxn>
              </a:cxnLst>
              <a:rect l="0" t="0" r="r" b="b"/>
              <a:pathLst>
                <a:path w="79" h="80">
                  <a:moveTo>
                    <a:pt x="79" y="40"/>
                  </a:moveTo>
                  <a:cubicBezTo>
                    <a:pt x="78" y="61"/>
                    <a:pt x="59" y="80"/>
                    <a:pt x="39" y="79"/>
                  </a:cubicBezTo>
                  <a:cubicBezTo>
                    <a:pt x="18" y="79"/>
                    <a:pt x="0" y="60"/>
                    <a:pt x="0" y="39"/>
                  </a:cubicBezTo>
                  <a:cubicBezTo>
                    <a:pt x="0" y="18"/>
                    <a:pt x="19" y="0"/>
                    <a:pt x="40" y="0"/>
                  </a:cubicBezTo>
                  <a:cubicBezTo>
                    <a:pt x="61" y="0"/>
                    <a:pt x="79" y="19"/>
                    <a:pt x="79" y="4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7" name="Freeform 22">
              <a:extLst>
                <a:ext uri="{FF2B5EF4-FFF2-40B4-BE49-F238E27FC236}">
                  <a16:creationId xmlns:a16="http://schemas.microsoft.com/office/drawing/2014/main" id="{FC18DC54-7355-4BDD-9F93-47BF8B0C1903}"/>
                </a:ext>
              </a:extLst>
            </p:cNvPr>
            <p:cNvSpPr/>
            <p:nvPr userDrawn="1"/>
          </p:nvSpPr>
          <p:spPr bwMode="auto">
            <a:xfrm>
              <a:off x="13342938" y="1995488"/>
              <a:ext cx="60325" cy="60325"/>
            </a:xfrm>
            <a:custGeom>
              <a:avLst/>
              <a:gdLst>
                <a:gd name="T0" fmla="*/ 40 w 79"/>
                <a:gd name="T1" fmla="*/ 80 h 80"/>
                <a:gd name="T2" fmla="*/ 0 w 79"/>
                <a:gd name="T3" fmla="*/ 40 h 80"/>
                <a:gd name="T4" fmla="*/ 40 w 79"/>
                <a:gd name="T5" fmla="*/ 1 h 80"/>
                <a:gd name="T6" fmla="*/ 79 w 79"/>
                <a:gd name="T7" fmla="*/ 40 h 80"/>
                <a:gd name="T8" fmla="*/ 40 w 79"/>
                <a:gd name="T9" fmla="*/ 80 h 80"/>
              </a:gdLst>
              <a:ahLst/>
              <a:cxnLst>
                <a:cxn ang="0">
                  <a:pos x="T0" y="T1"/>
                </a:cxn>
                <a:cxn ang="0">
                  <a:pos x="T2" y="T3"/>
                </a:cxn>
                <a:cxn ang="0">
                  <a:pos x="T4" y="T5"/>
                </a:cxn>
                <a:cxn ang="0">
                  <a:pos x="T6" y="T7"/>
                </a:cxn>
                <a:cxn ang="0">
                  <a:pos x="T8" y="T9"/>
                </a:cxn>
              </a:cxnLst>
              <a:rect l="0" t="0" r="r" b="b"/>
              <a:pathLst>
                <a:path w="79" h="80">
                  <a:moveTo>
                    <a:pt x="40" y="80"/>
                  </a:moveTo>
                  <a:cubicBezTo>
                    <a:pt x="19" y="80"/>
                    <a:pt x="0" y="61"/>
                    <a:pt x="0" y="40"/>
                  </a:cubicBezTo>
                  <a:cubicBezTo>
                    <a:pt x="0" y="19"/>
                    <a:pt x="18" y="1"/>
                    <a:pt x="40" y="1"/>
                  </a:cubicBezTo>
                  <a:cubicBezTo>
                    <a:pt x="61" y="0"/>
                    <a:pt x="79" y="19"/>
                    <a:pt x="79" y="40"/>
                  </a:cubicBezTo>
                  <a:cubicBezTo>
                    <a:pt x="79" y="61"/>
                    <a:pt x="61" y="80"/>
                    <a:pt x="40"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8" name="Freeform 23">
              <a:extLst>
                <a:ext uri="{FF2B5EF4-FFF2-40B4-BE49-F238E27FC236}">
                  <a16:creationId xmlns:a16="http://schemas.microsoft.com/office/drawing/2014/main" id="{CFF5D28B-385F-41A7-8409-B62A7FBB2A9C}"/>
                </a:ext>
              </a:extLst>
            </p:cNvPr>
            <p:cNvSpPr/>
            <p:nvPr userDrawn="1"/>
          </p:nvSpPr>
          <p:spPr bwMode="auto">
            <a:xfrm>
              <a:off x="13773150" y="2465388"/>
              <a:ext cx="61912" cy="60325"/>
            </a:xfrm>
            <a:custGeom>
              <a:avLst/>
              <a:gdLst>
                <a:gd name="T0" fmla="*/ 39 w 80"/>
                <a:gd name="T1" fmla="*/ 1 h 79"/>
                <a:gd name="T2" fmla="*/ 80 w 80"/>
                <a:gd name="T3" fmla="*/ 39 h 79"/>
                <a:gd name="T4" fmla="*/ 41 w 80"/>
                <a:gd name="T5" fmla="*/ 79 h 79"/>
                <a:gd name="T6" fmla="*/ 1 w 80"/>
                <a:gd name="T7" fmla="*/ 40 h 79"/>
                <a:gd name="T8" fmla="*/ 39 w 80"/>
                <a:gd name="T9" fmla="*/ 1 h 79"/>
              </a:gdLst>
              <a:ahLst/>
              <a:cxnLst>
                <a:cxn ang="0">
                  <a:pos x="T0" y="T1"/>
                </a:cxn>
                <a:cxn ang="0">
                  <a:pos x="T2" y="T3"/>
                </a:cxn>
                <a:cxn ang="0">
                  <a:pos x="T4" y="T5"/>
                </a:cxn>
                <a:cxn ang="0">
                  <a:pos x="T6" y="T7"/>
                </a:cxn>
                <a:cxn ang="0">
                  <a:pos x="T8" y="T9"/>
                </a:cxn>
              </a:cxnLst>
              <a:rect l="0" t="0" r="r" b="b"/>
              <a:pathLst>
                <a:path w="80" h="79">
                  <a:moveTo>
                    <a:pt x="39" y="1"/>
                  </a:moveTo>
                  <a:cubicBezTo>
                    <a:pt x="61" y="0"/>
                    <a:pt x="79" y="18"/>
                    <a:pt x="80" y="39"/>
                  </a:cubicBezTo>
                  <a:cubicBezTo>
                    <a:pt x="80" y="60"/>
                    <a:pt x="62" y="78"/>
                    <a:pt x="41" y="79"/>
                  </a:cubicBezTo>
                  <a:cubicBezTo>
                    <a:pt x="19" y="79"/>
                    <a:pt x="1" y="62"/>
                    <a:pt x="1" y="40"/>
                  </a:cubicBezTo>
                  <a:cubicBezTo>
                    <a:pt x="0" y="19"/>
                    <a:pt x="18" y="1"/>
                    <a:pt x="39" y="1"/>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grpSp>
    </p:spTree>
    <p:extLst>
      <p:ext uri="{BB962C8B-B14F-4D97-AF65-F5344CB8AC3E}">
        <p14:creationId xmlns:p14="http://schemas.microsoft.com/office/powerpoint/2010/main" val="12163662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vl1pPr marL="0" indent="0" algn="ctr">
              <a:buNone/>
              <a:defRPr lang="ko-KR" altLang="en-US" sz="1800">
                <a:solidFill>
                  <a:schemeClr val="tx1">
                    <a:lumMod val="75000"/>
                    <a:lumOff val="25000"/>
                  </a:schemeClr>
                </a:solidFill>
              </a:defRPr>
            </a:lvl1pPr>
          </a:lstStyle>
          <a:p>
            <a:pPr marL="0" lvl="0" algn="ctr"/>
            <a:r>
              <a:rPr lang="en-US" altLang="ko-KR"/>
              <a:t>Place Your Picture Here And Send To Back</a:t>
            </a:r>
            <a:endParaRPr lang="ko-KR" altLang="en-US"/>
          </a:p>
        </p:txBody>
      </p:sp>
    </p:spTree>
    <p:extLst>
      <p:ext uri="{BB962C8B-B14F-4D97-AF65-F5344CB8AC3E}">
        <p14:creationId xmlns:p14="http://schemas.microsoft.com/office/powerpoint/2010/main" val="4978060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lt1"/>
        </a:solidFill>
        <a:effectLst/>
      </p:bgPr>
    </p:bg>
    <p:spTree>
      <p:nvGrpSpPr>
        <p:cNvPr id="1" name=""/>
        <p:cNvGrpSpPr/>
        <p:nvPr/>
      </p:nvGrpSpPr>
      <p:grpSpPr>
        <a:xfrm>
          <a:off x="0" y="0"/>
          <a:ext cx="0" cy="0"/>
          <a:chOff x="0" y="0"/>
          <a:chExt cx="0" cy="0"/>
        </a:xfrm>
      </p:grpSpPr>
      <p:sp>
        <p:nvSpPr>
          <p:cNvPr id="6" name="Forma libre: forma 5">
            <a:extLst>
              <a:ext uri="{FF2B5EF4-FFF2-40B4-BE49-F238E27FC236}">
                <a16:creationId xmlns:a16="http://schemas.microsoft.com/office/drawing/2014/main" id="{38DE3D53-B745-4234-9C2C-2D990A869251}"/>
              </a:ext>
            </a:extLst>
          </p:cNvPr>
          <p:cNvSpPr/>
          <p:nvPr userDrawn="1"/>
        </p:nvSpPr>
        <p:spPr>
          <a:xfrm rot="5400000">
            <a:off x="10602402" y="140446"/>
            <a:ext cx="604166" cy="848111"/>
          </a:xfrm>
          <a:custGeom>
            <a:avLst/>
            <a:gdLst>
              <a:gd name="connsiteX0" fmla="*/ 0 w 604166"/>
              <a:gd name="connsiteY0" fmla="*/ 848111 h 848111"/>
              <a:gd name="connsiteX1" fmla="*/ 0 w 604166"/>
              <a:gd name="connsiteY1" fmla="*/ 521281 h 848111"/>
              <a:gd name="connsiteX2" fmla="*/ 302343 w 604166"/>
              <a:gd name="connsiteY2" fmla="*/ 0 h 848111"/>
              <a:gd name="connsiteX3" fmla="*/ 604166 w 604166"/>
              <a:gd name="connsiteY3" fmla="*/ 520385 h 848111"/>
              <a:gd name="connsiteX4" fmla="*/ 604166 w 604166"/>
              <a:gd name="connsiteY4" fmla="*/ 847215 h 848111"/>
              <a:gd name="connsiteX5" fmla="*/ 302343 w 604166"/>
              <a:gd name="connsiteY5" fmla="*/ 326831 h 8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66" h="848111">
                <a:moveTo>
                  <a:pt x="0" y="848111"/>
                </a:moveTo>
                <a:lnTo>
                  <a:pt x="0" y="521281"/>
                </a:lnTo>
                <a:lnTo>
                  <a:pt x="302343" y="0"/>
                </a:lnTo>
                <a:lnTo>
                  <a:pt x="604166" y="520385"/>
                </a:lnTo>
                <a:lnTo>
                  <a:pt x="604166" y="847215"/>
                </a:lnTo>
                <a:lnTo>
                  <a:pt x="302343" y="32683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7" name="Forma libre: forma 6">
            <a:extLst>
              <a:ext uri="{FF2B5EF4-FFF2-40B4-BE49-F238E27FC236}">
                <a16:creationId xmlns:a16="http://schemas.microsoft.com/office/drawing/2014/main" id="{8C9B56EA-57E9-41EC-B1E9-64F21C828631}"/>
              </a:ext>
            </a:extLst>
          </p:cNvPr>
          <p:cNvSpPr/>
          <p:nvPr userDrawn="1"/>
        </p:nvSpPr>
        <p:spPr>
          <a:xfrm rot="5400000">
            <a:off x="5048008" y="-4802858"/>
            <a:ext cx="604685" cy="10735238"/>
          </a:xfrm>
          <a:custGeom>
            <a:avLst/>
            <a:gdLst>
              <a:gd name="connsiteX0" fmla="*/ 0 w 604685"/>
              <a:gd name="connsiteY0" fmla="*/ 11282516 h 11282516"/>
              <a:gd name="connsiteX1" fmla="*/ 0 w 604685"/>
              <a:gd name="connsiteY1" fmla="*/ 545691 h 11282516"/>
              <a:gd name="connsiteX2" fmla="*/ 1 w 604685"/>
              <a:gd name="connsiteY2" fmla="*/ 545691 h 11282516"/>
              <a:gd name="connsiteX3" fmla="*/ 302343 w 604685"/>
              <a:gd name="connsiteY3" fmla="*/ 0 h 11282516"/>
              <a:gd name="connsiteX4" fmla="*/ 604685 w 604685"/>
              <a:gd name="connsiteY4" fmla="*/ 545691 h 11282516"/>
              <a:gd name="connsiteX5" fmla="*/ 604684 w 604685"/>
              <a:gd name="connsiteY5" fmla="*/ 545691 h 11282516"/>
              <a:gd name="connsiteX6" fmla="*/ 604683 w 604685"/>
              <a:gd name="connsiteY6" fmla="*/ 11282516 h 112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5" h="11282516">
                <a:moveTo>
                  <a:pt x="0" y="11282516"/>
                </a:moveTo>
                <a:lnTo>
                  <a:pt x="0" y="545691"/>
                </a:lnTo>
                <a:lnTo>
                  <a:pt x="1" y="545691"/>
                </a:lnTo>
                <a:lnTo>
                  <a:pt x="302343" y="0"/>
                </a:lnTo>
                <a:lnTo>
                  <a:pt x="604685" y="545691"/>
                </a:lnTo>
                <a:lnTo>
                  <a:pt x="604684" y="545691"/>
                </a:lnTo>
                <a:lnTo>
                  <a:pt x="604683" y="11282516"/>
                </a:lnTo>
                <a:close/>
              </a:path>
            </a:pathLst>
          </a:custGeom>
          <a:solidFill>
            <a:srgbClr val="0587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grpSp>
        <p:nvGrpSpPr>
          <p:cNvPr id="8" name="Grupo 7">
            <a:extLst>
              <a:ext uri="{FF2B5EF4-FFF2-40B4-BE49-F238E27FC236}">
                <a16:creationId xmlns:a16="http://schemas.microsoft.com/office/drawing/2014/main" id="{9B09A1AB-225B-4EAF-A013-CE15C4579BA5}"/>
              </a:ext>
            </a:extLst>
          </p:cNvPr>
          <p:cNvGrpSpPr/>
          <p:nvPr userDrawn="1"/>
        </p:nvGrpSpPr>
        <p:grpSpPr>
          <a:xfrm>
            <a:off x="11434009" y="182170"/>
            <a:ext cx="757991" cy="764662"/>
            <a:chOff x="12398376" y="1851026"/>
            <a:chExt cx="1443037" cy="1455737"/>
          </a:xfrm>
        </p:grpSpPr>
        <p:sp>
          <p:nvSpPr>
            <p:cNvPr id="9" name="Freeform 5">
              <a:extLst>
                <a:ext uri="{FF2B5EF4-FFF2-40B4-BE49-F238E27FC236}">
                  <a16:creationId xmlns:a16="http://schemas.microsoft.com/office/drawing/2014/main" id="{3AC329F3-CE56-415E-BA61-F97836DDAD7F}"/>
                </a:ext>
              </a:extLst>
            </p:cNvPr>
            <p:cNvSpPr/>
            <p:nvPr userDrawn="1"/>
          </p:nvSpPr>
          <p:spPr bwMode="auto">
            <a:xfrm>
              <a:off x="12398376" y="1851026"/>
              <a:ext cx="908050" cy="1454149"/>
            </a:xfrm>
            <a:custGeom>
              <a:avLst/>
              <a:gdLst>
                <a:gd name="T0" fmla="*/ 195 w 1189"/>
                <a:gd name="T1" fmla="*/ 646 h 1899"/>
                <a:gd name="T2" fmla="*/ 323 w 1189"/>
                <a:gd name="T3" fmla="*/ 647 h 1899"/>
                <a:gd name="T4" fmla="*/ 435 w 1189"/>
                <a:gd name="T5" fmla="*/ 743 h 1899"/>
                <a:gd name="T6" fmla="*/ 360 w 1189"/>
                <a:gd name="T7" fmla="*/ 874 h 1899"/>
                <a:gd name="T8" fmla="*/ 321 w 1189"/>
                <a:gd name="T9" fmla="*/ 880 h 1899"/>
                <a:gd name="T10" fmla="*/ 280 w 1189"/>
                <a:gd name="T11" fmla="*/ 843 h 1899"/>
                <a:gd name="T12" fmla="*/ 316 w 1189"/>
                <a:gd name="T13" fmla="*/ 803 h 1899"/>
                <a:gd name="T14" fmla="*/ 356 w 1189"/>
                <a:gd name="T15" fmla="*/ 777 h 1899"/>
                <a:gd name="T16" fmla="*/ 324 w 1189"/>
                <a:gd name="T17" fmla="*/ 726 h 1899"/>
                <a:gd name="T18" fmla="*/ 191 w 1189"/>
                <a:gd name="T19" fmla="*/ 725 h 1899"/>
                <a:gd name="T20" fmla="*/ 191 w 1189"/>
                <a:gd name="T21" fmla="*/ 814 h 1899"/>
                <a:gd name="T22" fmla="*/ 180 w 1189"/>
                <a:gd name="T23" fmla="*/ 872 h 1899"/>
                <a:gd name="T24" fmla="*/ 88 w 1189"/>
                <a:gd name="T25" fmla="*/ 1121 h 1899"/>
                <a:gd name="T26" fmla="*/ 81 w 1189"/>
                <a:gd name="T27" fmla="*/ 1143 h 1899"/>
                <a:gd name="T28" fmla="*/ 224 w 1189"/>
                <a:gd name="T29" fmla="*/ 1143 h 1899"/>
                <a:gd name="T30" fmla="*/ 269 w 1189"/>
                <a:gd name="T31" fmla="*/ 1199 h 1899"/>
                <a:gd name="T32" fmla="*/ 241 w 1189"/>
                <a:gd name="T33" fmla="*/ 1311 h 1899"/>
                <a:gd name="T34" fmla="*/ 320 w 1189"/>
                <a:gd name="T35" fmla="*/ 1311 h 1899"/>
                <a:gd name="T36" fmla="*/ 367 w 1189"/>
                <a:gd name="T37" fmla="*/ 1349 h 1899"/>
                <a:gd name="T38" fmla="*/ 320 w 1189"/>
                <a:gd name="T39" fmla="*/ 1390 h 1899"/>
                <a:gd name="T40" fmla="*/ 256 w 1189"/>
                <a:gd name="T41" fmla="*/ 1390 h 1899"/>
                <a:gd name="T42" fmla="*/ 251 w 1189"/>
                <a:gd name="T43" fmla="*/ 1393 h 1899"/>
                <a:gd name="T44" fmla="*/ 265 w 1189"/>
                <a:gd name="T45" fmla="*/ 1423 h 1899"/>
                <a:gd name="T46" fmla="*/ 279 w 1189"/>
                <a:gd name="T47" fmla="*/ 1506 h 1899"/>
                <a:gd name="T48" fmla="*/ 272 w 1189"/>
                <a:gd name="T49" fmla="*/ 1592 h 1899"/>
                <a:gd name="T50" fmla="*/ 319 w 1189"/>
                <a:gd name="T51" fmla="*/ 1639 h 1899"/>
                <a:gd name="T52" fmla="*/ 592 w 1189"/>
                <a:gd name="T53" fmla="*/ 1622 h 1899"/>
                <a:gd name="T54" fmla="*/ 752 w 1189"/>
                <a:gd name="T55" fmla="*/ 1531 h 1899"/>
                <a:gd name="T56" fmla="*/ 780 w 1189"/>
                <a:gd name="T57" fmla="*/ 1508 h 1899"/>
                <a:gd name="T58" fmla="*/ 821 w 1189"/>
                <a:gd name="T59" fmla="*/ 1523 h 1899"/>
                <a:gd name="T60" fmla="*/ 820 w 1189"/>
                <a:gd name="T61" fmla="*/ 1570 h 1899"/>
                <a:gd name="T62" fmla="*/ 634 w 1189"/>
                <a:gd name="T63" fmla="*/ 1695 h 1899"/>
                <a:gd name="T64" fmla="*/ 598 w 1189"/>
                <a:gd name="T65" fmla="*/ 1702 h 1899"/>
                <a:gd name="T66" fmla="*/ 606 w 1189"/>
                <a:gd name="T67" fmla="*/ 1783 h 1899"/>
                <a:gd name="T68" fmla="*/ 612 w 1189"/>
                <a:gd name="T69" fmla="*/ 1852 h 1899"/>
                <a:gd name="T70" fmla="*/ 576 w 1189"/>
                <a:gd name="T71" fmla="*/ 1898 h 1899"/>
                <a:gd name="T72" fmla="*/ 535 w 1189"/>
                <a:gd name="T73" fmla="*/ 1860 h 1899"/>
                <a:gd name="T74" fmla="*/ 518 w 1189"/>
                <a:gd name="T75" fmla="*/ 1705 h 1899"/>
                <a:gd name="T76" fmla="*/ 395 w 1189"/>
                <a:gd name="T77" fmla="*/ 1713 h 1899"/>
                <a:gd name="T78" fmla="*/ 311 w 1189"/>
                <a:gd name="T79" fmla="*/ 1719 h 1899"/>
                <a:gd name="T80" fmla="*/ 194 w 1189"/>
                <a:gd name="T81" fmla="*/ 1591 h 1899"/>
                <a:gd name="T82" fmla="*/ 200 w 1189"/>
                <a:gd name="T83" fmla="*/ 1513 h 1899"/>
                <a:gd name="T84" fmla="*/ 181 w 1189"/>
                <a:gd name="T85" fmla="*/ 1432 h 1899"/>
                <a:gd name="T86" fmla="*/ 167 w 1189"/>
                <a:gd name="T87" fmla="*/ 1282 h 1899"/>
                <a:gd name="T88" fmla="*/ 182 w 1189"/>
                <a:gd name="T89" fmla="*/ 1221 h 1899"/>
                <a:gd name="T90" fmla="*/ 84 w 1189"/>
                <a:gd name="T91" fmla="*/ 1221 h 1899"/>
                <a:gd name="T92" fmla="*/ 2 w 1189"/>
                <a:gd name="T93" fmla="*/ 1152 h 1899"/>
                <a:gd name="T94" fmla="*/ 8 w 1189"/>
                <a:gd name="T95" fmla="*/ 1111 h 1899"/>
                <a:gd name="T96" fmla="*/ 104 w 1189"/>
                <a:gd name="T97" fmla="*/ 851 h 1899"/>
                <a:gd name="T98" fmla="*/ 112 w 1189"/>
                <a:gd name="T99" fmla="*/ 811 h 1899"/>
                <a:gd name="T100" fmla="*/ 135 w 1189"/>
                <a:gd name="T101" fmla="*/ 533 h 1899"/>
                <a:gd name="T102" fmla="*/ 664 w 1189"/>
                <a:gd name="T103" fmla="*/ 35 h 1899"/>
                <a:gd name="T104" fmla="*/ 1153 w 1189"/>
                <a:gd name="T105" fmla="*/ 100 h 1899"/>
                <a:gd name="T106" fmla="*/ 1183 w 1189"/>
                <a:gd name="T107" fmla="*/ 129 h 1899"/>
                <a:gd name="T108" fmla="*/ 1172 w 1189"/>
                <a:gd name="T109" fmla="*/ 169 h 1899"/>
                <a:gd name="T110" fmla="*/ 1125 w 1189"/>
                <a:gd name="T111" fmla="*/ 174 h 1899"/>
                <a:gd name="T112" fmla="*/ 990 w 1189"/>
                <a:gd name="T113" fmla="*/ 122 h 1899"/>
                <a:gd name="T114" fmla="*/ 421 w 1189"/>
                <a:gd name="T115" fmla="*/ 227 h 1899"/>
                <a:gd name="T116" fmla="*/ 200 w 1189"/>
                <a:gd name="T117" fmla="*/ 610 h 1899"/>
                <a:gd name="T118" fmla="*/ 195 w 1189"/>
                <a:gd name="T119" fmla="*/ 64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9" h="1899">
                  <a:moveTo>
                    <a:pt x="195" y="646"/>
                  </a:moveTo>
                  <a:cubicBezTo>
                    <a:pt x="240" y="646"/>
                    <a:pt x="282" y="646"/>
                    <a:pt x="323" y="647"/>
                  </a:cubicBezTo>
                  <a:cubicBezTo>
                    <a:pt x="379" y="648"/>
                    <a:pt x="427" y="689"/>
                    <a:pt x="435" y="743"/>
                  </a:cubicBezTo>
                  <a:cubicBezTo>
                    <a:pt x="444" y="800"/>
                    <a:pt x="413" y="855"/>
                    <a:pt x="360" y="874"/>
                  </a:cubicBezTo>
                  <a:cubicBezTo>
                    <a:pt x="348" y="878"/>
                    <a:pt x="334" y="880"/>
                    <a:pt x="321" y="880"/>
                  </a:cubicBezTo>
                  <a:cubicBezTo>
                    <a:pt x="298" y="881"/>
                    <a:pt x="281" y="864"/>
                    <a:pt x="280" y="843"/>
                  </a:cubicBezTo>
                  <a:cubicBezTo>
                    <a:pt x="279" y="822"/>
                    <a:pt x="294" y="805"/>
                    <a:pt x="316" y="803"/>
                  </a:cubicBezTo>
                  <a:cubicBezTo>
                    <a:pt x="335" y="801"/>
                    <a:pt x="349" y="795"/>
                    <a:pt x="356" y="777"/>
                  </a:cubicBezTo>
                  <a:cubicBezTo>
                    <a:pt x="365" y="754"/>
                    <a:pt x="350" y="727"/>
                    <a:pt x="324" y="726"/>
                  </a:cubicBezTo>
                  <a:cubicBezTo>
                    <a:pt x="281" y="723"/>
                    <a:pt x="237" y="725"/>
                    <a:pt x="191" y="725"/>
                  </a:cubicBezTo>
                  <a:cubicBezTo>
                    <a:pt x="191" y="756"/>
                    <a:pt x="192" y="785"/>
                    <a:pt x="191" y="814"/>
                  </a:cubicBezTo>
                  <a:cubicBezTo>
                    <a:pt x="190" y="833"/>
                    <a:pt x="187" y="854"/>
                    <a:pt x="180" y="872"/>
                  </a:cubicBezTo>
                  <a:cubicBezTo>
                    <a:pt x="150" y="955"/>
                    <a:pt x="119" y="1038"/>
                    <a:pt x="88" y="1121"/>
                  </a:cubicBezTo>
                  <a:cubicBezTo>
                    <a:pt x="85" y="1127"/>
                    <a:pt x="83" y="1134"/>
                    <a:pt x="81" y="1143"/>
                  </a:cubicBezTo>
                  <a:cubicBezTo>
                    <a:pt x="130" y="1143"/>
                    <a:pt x="177" y="1143"/>
                    <a:pt x="224" y="1143"/>
                  </a:cubicBezTo>
                  <a:cubicBezTo>
                    <a:pt x="262" y="1143"/>
                    <a:pt x="278" y="1163"/>
                    <a:pt x="269" y="1199"/>
                  </a:cubicBezTo>
                  <a:cubicBezTo>
                    <a:pt x="260" y="1235"/>
                    <a:pt x="251" y="1272"/>
                    <a:pt x="241" y="1311"/>
                  </a:cubicBezTo>
                  <a:cubicBezTo>
                    <a:pt x="269" y="1311"/>
                    <a:pt x="294" y="1311"/>
                    <a:pt x="320" y="1311"/>
                  </a:cubicBezTo>
                  <a:cubicBezTo>
                    <a:pt x="348" y="1311"/>
                    <a:pt x="366" y="1326"/>
                    <a:pt x="367" y="1349"/>
                  </a:cubicBezTo>
                  <a:cubicBezTo>
                    <a:pt x="367" y="1373"/>
                    <a:pt x="349" y="1389"/>
                    <a:pt x="320" y="1390"/>
                  </a:cubicBezTo>
                  <a:cubicBezTo>
                    <a:pt x="299" y="1390"/>
                    <a:pt x="277" y="1390"/>
                    <a:pt x="256" y="1390"/>
                  </a:cubicBezTo>
                  <a:cubicBezTo>
                    <a:pt x="255" y="1390"/>
                    <a:pt x="254" y="1392"/>
                    <a:pt x="251" y="1393"/>
                  </a:cubicBezTo>
                  <a:cubicBezTo>
                    <a:pt x="255" y="1403"/>
                    <a:pt x="259" y="1414"/>
                    <a:pt x="265" y="1423"/>
                  </a:cubicBezTo>
                  <a:cubicBezTo>
                    <a:pt x="281" y="1449"/>
                    <a:pt x="282" y="1477"/>
                    <a:pt x="279" y="1506"/>
                  </a:cubicBezTo>
                  <a:cubicBezTo>
                    <a:pt x="276" y="1535"/>
                    <a:pt x="274" y="1563"/>
                    <a:pt x="272" y="1592"/>
                  </a:cubicBezTo>
                  <a:cubicBezTo>
                    <a:pt x="270" y="1624"/>
                    <a:pt x="286" y="1641"/>
                    <a:pt x="319" y="1639"/>
                  </a:cubicBezTo>
                  <a:cubicBezTo>
                    <a:pt x="410" y="1634"/>
                    <a:pt x="501" y="1630"/>
                    <a:pt x="592" y="1622"/>
                  </a:cubicBezTo>
                  <a:cubicBezTo>
                    <a:pt x="658" y="1617"/>
                    <a:pt x="711" y="1584"/>
                    <a:pt x="752" y="1531"/>
                  </a:cubicBezTo>
                  <a:cubicBezTo>
                    <a:pt x="759" y="1521"/>
                    <a:pt x="770" y="1512"/>
                    <a:pt x="780" y="1508"/>
                  </a:cubicBezTo>
                  <a:cubicBezTo>
                    <a:pt x="796" y="1503"/>
                    <a:pt x="811" y="1509"/>
                    <a:pt x="821" y="1523"/>
                  </a:cubicBezTo>
                  <a:cubicBezTo>
                    <a:pt x="831" y="1538"/>
                    <a:pt x="830" y="1554"/>
                    <a:pt x="820" y="1570"/>
                  </a:cubicBezTo>
                  <a:cubicBezTo>
                    <a:pt x="774" y="1635"/>
                    <a:pt x="712" y="1677"/>
                    <a:pt x="634" y="1695"/>
                  </a:cubicBezTo>
                  <a:cubicBezTo>
                    <a:pt x="623" y="1697"/>
                    <a:pt x="612" y="1699"/>
                    <a:pt x="598" y="1702"/>
                  </a:cubicBezTo>
                  <a:cubicBezTo>
                    <a:pt x="601" y="1729"/>
                    <a:pt x="603" y="1756"/>
                    <a:pt x="606" y="1783"/>
                  </a:cubicBezTo>
                  <a:cubicBezTo>
                    <a:pt x="608" y="1806"/>
                    <a:pt x="611" y="1829"/>
                    <a:pt x="612" y="1852"/>
                  </a:cubicBezTo>
                  <a:cubicBezTo>
                    <a:pt x="614" y="1879"/>
                    <a:pt x="600" y="1896"/>
                    <a:pt x="576" y="1898"/>
                  </a:cubicBezTo>
                  <a:cubicBezTo>
                    <a:pt x="555" y="1899"/>
                    <a:pt x="538" y="1884"/>
                    <a:pt x="535" y="1860"/>
                  </a:cubicBezTo>
                  <a:cubicBezTo>
                    <a:pt x="529" y="1809"/>
                    <a:pt x="524" y="1758"/>
                    <a:pt x="518" y="1705"/>
                  </a:cubicBezTo>
                  <a:cubicBezTo>
                    <a:pt x="477" y="1708"/>
                    <a:pt x="436" y="1710"/>
                    <a:pt x="395" y="1713"/>
                  </a:cubicBezTo>
                  <a:cubicBezTo>
                    <a:pt x="367" y="1715"/>
                    <a:pt x="339" y="1718"/>
                    <a:pt x="311" y="1719"/>
                  </a:cubicBezTo>
                  <a:cubicBezTo>
                    <a:pt x="241" y="1720"/>
                    <a:pt x="188" y="1661"/>
                    <a:pt x="194" y="1591"/>
                  </a:cubicBezTo>
                  <a:cubicBezTo>
                    <a:pt x="196" y="1565"/>
                    <a:pt x="196" y="1539"/>
                    <a:pt x="200" y="1513"/>
                  </a:cubicBezTo>
                  <a:cubicBezTo>
                    <a:pt x="203" y="1483"/>
                    <a:pt x="197" y="1456"/>
                    <a:pt x="181" y="1432"/>
                  </a:cubicBezTo>
                  <a:cubicBezTo>
                    <a:pt x="151" y="1384"/>
                    <a:pt x="145" y="1335"/>
                    <a:pt x="167" y="1282"/>
                  </a:cubicBezTo>
                  <a:cubicBezTo>
                    <a:pt x="174" y="1264"/>
                    <a:pt x="176" y="1244"/>
                    <a:pt x="182" y="1221"/>
                  </a:cubicBezTo>
                  <a:cubicBezTo>
                    <a:pt x="147" y="1221"/>
                    <a:pt x="115" y="1222"/>
                    <a:pt x="84" y="1221"/>
                  </a:cubicBezTo>
                  <a:cubicBezTo>
                    <a:pt x="39" y="1220"/>
                    <a:pt x="7" y="1194"/>
                    <a:pt x="2" y="1152"/>
                  </a:cubicBezTo>
                  <a:cubicBezTo>
                    <a:pt x="0" y="1139"/>
                    <a:pt x="3" y="1124"/>
                    <a:pt x="8" y="1111"/>
                  </a:cubicBezTo>
                  <a:cubicBezTo>
                    <a:pt x="40" y="1024"/>
                    <a:pt x="73" y="938"/>
                    <a:pt x="104" y="851"/>
                  </a:cubicBezTo>
                  <a:cubicBezTo>
                    <a:pt x="109" y="839"/>
                    <a:pt x="112" y="824"/>
                    <a:pt x="112" y="811"/>
                  </a:cubicBezTo>
                  <a:cubicBezTo>
                    <a:pt x="110" y="717"/>
                    <a:pt x="110" y="624"/>
                    <a:pt x="135" y="533"/>
                  </a:cubicBezTo>
                  <a:cubicBezTo>
                    <a:pt x="210" y="260"/>
                    <a:pt x="388" y="93"/>
                    <a:pt x="664" y="35"/>
                  </a:cubicBezTo>
                  <a:cubicBezTo>
                    <a:pt x="833" y="0"/>
                    <a:pt x="998" y="22"/>
                    <a:pt x="1153" y="100"/>
                  </a:cubicBezTo>
                  <a:cubicBezTo>
                    <a:pt x="1165" y="106"/>
                    <a:pt x="1177" y="117"/>
                    <a:pt x="1183" y="129"/>
                  </a:cubicBezTo>
                  <a:cubicBezTo>
                    <a:pt x="1189" y="143"/>
                    <a:pt x="1185" y="158"/>
                    <a:pt x="1172" y="169"/>
                  </a:cubicBezTo>
                  <a:cubicBezTo>
                    <a:pt x="1158" y="181"/>
                    <a:pt x="1143" y="181"/>
                    <a:pt x="1125" y="174"/>
                  </a:cubicBezTo>
                  <a:cubicBezTo>
                    <a:pt x="1081" y="156"/>
                    <a:pt x="1036" y="133"/>
                    <a:pt x="990" y="122"/>
                  </a:cubicBezTo>
                  <a:cubicBezTo>
                    <a:pt x="785" y="72"/>
                    <a:pt x="592" y="98"/>
                    <a:pt x="421" y="227"/>
                  </a:cubicBezTo>
                  <a:cubicBezTo>
                    <a:pt x="294" y="322"/>
                    <a:pt x="226" y="455"/>
                    <a:pt x="200" y="610"/>
                  </a:cubicBezTo>
                  <a:cubicBezTo>
                    <a:pt x="198" y="621"/>
                    <a:pt x="197" y="632"/>
                    <a:pt x="195" y="64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0" name="Freeform 6">
              <a:extLst>
                <a:ext uri="{FF2B5EF4-FFF2-40B4-BE49-F238E27FC236}">
                  <a16:creationId xmlns:a16="http://schemas.microsoft.com/office/drawing/2014/main" id="{A2A5E8DF-FCAF-49D4-8724-C223A3E0FAE2}"/>
                </a:ext>
              </a:extLst>
            </p:cNvPr>
            <p:cNvSpPr>
              <a:spLocks noEditPoints="1"/>
            </p:cNvSpPr>
            <p:nvPr userDrawn="1"/>
          </p:nvSpPr>
          <p:spPr bwMode="auto">
            <a:xfrm>
              <a:off x="13085762" y="2136775"/>
              <a:ext cx="358775" cy="358775"/>
            </a:xfrm>
            <a:custGeom>
              <a:avLst/>
              <a:gdLst>
                <a:gd name="T0" fmla="*/ 393 w 470"/>
                <a:gd name="T1" fmla="*/ 194 h 470"/>
                <a:gd name="T2" fmla="*/ 393 w 470"/>
                <a:gd name="T3" fmla="*/ 274 h 470"/>
                <a:gd name="T4" fmla="*/ 431 w 470"/>
                <a:gd name="T5" fmla="*/ 274 h 470"/>
                <a:gd name="T6" fmla="*/ 470 w 470"/>
                <a:gd name="T7" fmla="*/ 313 h 470"/>
                <a:gd name="T8" fmla="*/ 430 w 470"/>
                <a:gd name="T9" fmla="*/ 352 h 470"/>
                <a:gd name="T10" fmla="*/ 394 w 470"/>
                <a:gd name="T11" fmla="*/ 352 h 470"/>
                <a:gd name="T12" fmla="*/ 352 w 470"/>
                <a:gd name="T13" fmla="*/ 393 h 470"/>
                <a:gd name="T14" fmla="*/ 352 w 470"/>
                <a:gd name="T15" fmla="*/ 434 h 470"/>
                <a:gd name="T16" fmla="*/ 314 w 470"/>
                <a:gd name="T17" fmla="*/ 470 h 470"/>
                <a:gd name="T18" fmla="*/ 275 w 470"/>
                <a:gd name="T19" fmla="*/ 435 h 470"/>
                <a:gd name="T20" fmla="*/ 275 w 470"/>
                <a:gd name="T21" fmla="*/ 392 h 470"/>
                <a:gd name="T22" fmla="*/ 196 w 470"/>
                <a:gd name="T23" fmla="*/ 392 h 470"/>
                <a:gd name="T24" fmla="*/ 196 w 470"/>
                <a:gd name="T25" fmla="*/ 430 h 470"/>
                <a:gd name="T26" fmla="*/ 157 w 470"/>
                <a:gd name="T27" fmla="*/ 470 h 470"/>
                <a:gd name="T28" fmla="*/ 118 w 470"/>
                <a:gd name="T29" fmla="*/ 433 h 470"/>
                <a:gd name="T30" fmla="*/ 118 w 470"/>
                <a:gd name="T31" fmla="*/ 394 h 470"/>
                <a:gd name="T32" fmla="*/ 79 w 470"/>
                <a:gd name="T33" fmla="*/ 358 h 470"/>
                <a:gd name="T34" fmla="*/ 66 w 470"/>
                <a:gd name="T35" fmla="*/ 353 h 470"/>
                <a:gd name="T36" fmla="*/ 38 w 470"/>
                <a:gd name="T37" fmla="*/ 352 h 470"/>
                <a:gd name="T38" fmla="*/ 0 w 470"/>
                <a:gd name="T39" fmla="*/ 313 h 470"/>
                <a:gd name="T40" fmla="*/ 38 w 470"/>
                <a:gd name="T41" fmla="*/ 275 h 470"/>
                <a:gd name="T42" fmla="*/ 77 w 470"/>
                <a:gd name="T43" fmla="*/ 274 h 470"/>
                <a:gd name="T44" fmla="*/ 77 w 470"/>
                <a:gd name="T45" fmla="*/ 196 h 470"/>
                <a:gd name="T46" fmla="*/ 40 w 470"/>
                <a:gd name="T47" fmla="*/ 196 h 470"/>
                <a:gd name="T48" fmla="*/ 0 w 470"/>
                <a:gd name="T49" fmla="*/ 157 h 470"/>
                <a:gd name="T50" fmla="*/ 38 w 470"/>
                <a:gd name="T51" fmla="*/ 118 h 470"/>
                <a:gd name="T52" fmla="*/ 52 w 470"/>
                <a:gd name="T53" fmla="*/ 118 h 470"/>
                <a:gd name="T54" fmla="*/ 85 w 470"/>
                <a:gd name="T55" fmla="*/ 99 h 470"/>
                <a:gd name="T56" fmla="*/ 118 w 470"/>
                <a:gd name="T57" fmla="*/ 77 h 470"/>
                <a:gd name="T58" fmla="*/ 118 w 470"/>
                <a:gd name="T59" fmla="*/ 41 h 470"/>
                <a:gd name="T60" fmla="*/ 157 w 470"/>
                <a:gd name="T61" fmla="*/ 0 h 470"/>
                <a:gd name="T62" fmla="*/ 196 w 470"/>
                <a:gd name="T63" fmla="*/ 42 h 470"/>
                <a:gd name="T64" fmla="*/ 196 w 470"/>
                <a:gd name="T65" fmla="*/ 77 h 470"/>
                <a:gd name="T66" fmla="*/ 275 w 470"/>
                <a:gd name="T67" fmla="*/ 77 h 470"/>
                <a:gd name="T68" fmla="*/ 275 w 470"/>
                <a:gd name="T69" fmla="*/ 39 h 470"/>
                <a:gd name="T70" fmla="*/ 314 w 470"/>
                <a:gd name="T71" fmla="*/ 0 h 470"/>
                <a:gd name="T72" fmla="*/ 352 w 470"/>
                <a:gd name="T73" fmla="*/ 40 h 470"/>
                <a:gd name="T74" fmla="*/ 352 w 470"/>
                <a:gd name="T75" fmla="*/ 77 h 470"/>
                <a:gd name="T76" fmla="*/ 393 w 470"/>
                <a:gd name="T77" fmla="*/ 112 h 470"/>
                <a:gd name="T78" fmla="*/ 459 w 470"/>
                <a:gd name="T79" fmla="*/ 131 h 470"/>
                <a:gd name="T80" fmla="*/ 470 w 470"/>
                <a:gd name="T81" fmla="*/ 157 h 470"/>
                <a:gd name="T82" fmla="*/ 442 w 470"/>
                <a:gd name="T83" fmla="*/ 194 h 470"/>
                <a:gd name="T84" fmla="*/ 393 w 470"/>
                <a:gd name="T85" fmla="*/ 194 h 470"/>
                <a:gd name="T86" fmla="*/ 311 w 470"/>
                <a:gd name="T87" fmla="*/ 313 h 470"/>
                <a:gd name="T88" fmla="*/ 311 w 470"/>
                <a:gd name="T89" fmla="*/ 157 h 470"/>
                <a:gd name="T90" fmla="*/ 170 w 470"/>
                <a:gd name="T91" fmla="*/ 158 h 470"/>
                <a:gd name="T92" fmla="*/ 158 w 470"/>
                <a:gd name="T93" fmla="*/ 170 h 470"/>
                <a:gd name="T94" fmla="*/ 158 w 470"/>
                <a:gd name="T95" fmla="*/ 300 h 470"/>
                <a:gd name="T96" fmla="*/ 170 w 470"/>
                <a:gd name="T97" fmla="*/ 312 h 470"/>
                <a:gd name="T98" fmla="*/ 311 w 470"/>
                <a:gd name="T99" fmla="*/ 31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0" h="470">
                  <a:moveTo>
                    <a:pt x="393" y="194"/>
                  </a:moveTo>
                  <a:cubicBezTo>
                    <a:pt x="393" y="223"/>
                    <a:pt x="393" y="247"/>
                    <a:pt x="393" y="274"/>
                  </a:cubicBezTo>
                  <a:cubicBezTo>
                    <a:pt x="406" y="274"/>
                    <a:pt x="418" y="274"/>
                    <a:pt x="431" y="274"/>
                  </a:cubicBezTo>
                  <a:cubicBezTo>
                    <a:pt x="454" y="275"/>
                    <a:pt x="470" y="292"/>
                    <a:pt x="470" y="313"/>
                  </a:cubicBezTo>
                  <a:cubicBezTo>
                    <a:pt x="470" y="335"/>
                    <a:pt x="454" y="351"/>
                    <a:pt x="430" y="352"/>
                  </a:cubicBezTo>
                  <a:cubicBezTo>
                    <a:pt x="419" y="353"/>
                    <a:pt x="407" y="352"/>
                    <a:pt x="394" y="352"/>
                  </a:cubicBezTo>
                  <a:cubicBezTo>
                    <a:pt x="389" y="375"/>
                    <a:pt x="376" y="389"/>
                    <a:pt x="352" y="393"/>
                  </a:cubicBezTo>
                  <a:cubicBezTo>
                    <a:pt x="352" y="407"/>
                    <a:pt x="353" y="421"/>
                    <a:pt x="352" y="434"/>
                  </a:cubicBezTo>
                  <a:cubicBezTo>
                    <a:pt x="351" y="454"/>
                    <a:pt x="334" y="470"/>
                    <a:pt x="314" y="470"/>
                  </a:cubicBezTo>
                  <a:cubicBezTo>
                    <a:pt x="294" y="470"/>
                    <a:pt x="277" y="455"/>
                    <a:pt x="275" y="435"/>
                  </a:cubicBezTo>
                  <a:cubicBezTo>
                    <a:pt x="274" y="421"/>
                    <a:pt x="275" y="407"/>
                    <a:pt x="275" y="392"/>
                  </a:cubicBezTo>
                  <a:cubicBezTo>
                    <a:pt x="248" y="392"/>
                    <a:pt x="223" y="392"/>
                    <a:pt x="196" y="392"/>
                  </a:cubicBezTo>
                  <a:cubicBezTo>
                    <a:pt x="196" y="405"/>
                    <a:pt x="196" y="418"/>
                    <a:pt x="196" y="430"/>
                  </a:cubicBezTo>
                  <a:cubicBezTo>
                    <a:pt x="195" y="453"/>
                    <a:pt x="179" y="470"/>
                    <a:pt x="157" y="470"/>
                  </a:cubicBezTo>
                  <a:cubicBezTo>
                    <a:pt x="137" y="470"/>
                    <a:pt x="120" y="455"/>
                    <a:pt x="118" y="433"/>
                  </a:cubicBezTo>
                  <a:cubicBezTo>
                    <a:pt x="117" y="420"/>
                    <a:pt x="118" y="407"/>
                    <a:pt x="118" y="394"/>
                  </a:cubicBezTo>
                  <a:cubicBezTo>
                    <a:pt x="99" y="388"/>
                    <a:pt x="83" y="380"/>
                    <a:pt x="79" y="358"/>
                  </a:cubicBezTo>
                  <a:cubicBezTo>
                    <a:pt x="78" y="356"/>
                    <a:pt x="71" y="353"/>
                    <a:pt x="66" y="353"/>
                  </a:cubicBezTo>
                  <a:cubicBezTo>
                    <a:pt x="57" y="352"/>
                    <a:pt x="47" y="353"/>
                    <a:pt x="38" y="352"/>
                  </a:cubicBezTo>
                  <a:cubicBezTo>
                    <a:pt x="16" y="350"/>
                    <a:pt x="0" y="334"/>
                    <a:pt x="0" y="313"/>
                  </a:cubicBezTo>
                  <a:cubicBezTo>
                    <a:pt x="0" y="292"/>
                    <a:pt x="16" y="276"/>
                    <a:pt x="38" y="275"/>
                  </a:cubicBezTo>
                  <a:cubicBezTo>
                    <a:pt x="50" y="274"/>
                    <a:pt x="63" y="274"/>
                    <a:pt x="77" y="274"/>
                  </a:cubicBezTo>
                  <a:cubicBezTo>
                    <a:pt x="77" y="248"/>
                    <a:pt x="77" y="223"/>
                    <a:pt x="77" y="196"/>
                  </a:cubicBezTo>
                  <a:cubicBezTo>
                    <a:pt x="65" y="196"/>
                    <a:pt x="52" y="196"/>
                    <a:pt x="40" y="196"/>
                  </a:cubicBezTo>
                  <a:cubicBezTo>
                    <a:pt x="16" y="195"/>
                    <a:pt x="0" y="178"/>
                    <a:pt x="0" y="157"/>
                  </a:cubicBezTo>
                  <a:cubicBezTo>
                    <a:pt x="0" y="136"/>
                    <a:pt x="16" y="120"/>
                    <a:pt x="38" y="118"/>
                  </a:cubicBezTo>
                  <a:cubicBezTo>
                    <a:pt x="43" y="118"/>
                    <a:pt x="47" y="118"/>
                    <a:pt x="52" y="118"/>
                  </a:cubicBezTo>
                  <a:cubicBezTo>
                    <a:pt x="67" y="119"/>
                    <a:pt x="79" y="118"/>
                    <a:pt x="85" y="99"/>
                  </a:cubicBezTo>
                  <a:cubicBezTo>
                    <a:pt x="88" y="89"/>
                    <a:pt x="104" y="82"/>
                    <a:pt x="118" y="77"/>
                  </a:cubicBezTo>
                  <a:cubicBezTo>
                    <a:pt x="118" y="65"/>
                    <a:pt x="117" y="53"/>
                    <a:pt x="118" y="41"/>
                  </a:cubicBezTo>
                  <a:cubicBezTo>
                    <a:pt x="119" y="16"/>
                    <a:pt x="135" y="0"/>
                    <a:pt x="157" y="0"/>
                  </a:cubicBezTo>
                  <a:cubicBezTo>
                    <a:pt x="179" y="0"/>
                    <a:pt x="195" y="18"/>
                    <a:pt x="196" y="42"/>
                  </a:cubicBezTo>
                  <a:cubicBezTo>
                    <a:pt x="196" y="53"/>
                    <a:pt x="196" y="65"/>
                    <a:pt x="196" y="77"/>
                  </a:cubicBezTo>
                  <a:cubicBezTo>
                    <a:pt x="222" y="77"/>
                    <a:pt x="247" y="77"/>
                    <a:pt x="275" y="77"/>
                  </a:cubicBezTo>
                  <a:cubicBezTo>
                    <a:pt x="275" y="64"/>
                    <a:pt x="274" y="52"/>
                    <a:pt x="275" y="39"/>
                  </a:cubicBezTo>
                  <a:cubicBezTo>
                    <a:pt x="276" y="16"/>
                    <a:pt x="292" y="0"/>
                    <a:pt x="314" y="0"/>
                  </a:cubicBezTo>
                  <a:cubicBezTo>
                    <a:pt x="335" y="0"/>
                    <a:pt x="351" y="17"/>
                    <a:pt x="352" y="40"/>
                  </a:cubicBezTo>
                  <a:cubicBezTo>
                    <a:pt x="353" y="52"/>
                    <a:pt x="352" y="64"/>
                    <a:pt x="352" y="77"/>
                  </a:cubicBezTo>
                  <a:cubicBezTo>
                    <a:pt x="376" y="81"/>
                    <a:pt x="389" y="94"/>
                    <a:pt x="393" y="112"/>
                  </a:cubicBezTo>
                  <a:cubicBezTo>
                    <a:pt x="417" y="118"/>
                    <a:pt x="439" y="122"/>
                    <a:pt x="459" y="131"/>
                  </a:cubicBezTo>
                  <a:cubicBezTo>
                    <a:pt x="465" y="133"/>
                    <a:pt x="469" y="148"/>
                    <a:pt x="470" y="157"/>
                  </a:cubicBezTo>
                  <a:cubicBezTo>
                    <a:pt x="470" y="175"/>
                    <a:pt x="461" y="190"/>
                    <a:pt x="442" y="194"/>
                  </a:cubicBezTo>
                  <a:cubicBezTo>
                    <a:pt x="427" y="197"/>
                    <a:pt x="411" y="194"/>
                    <a:pt x="393" y="194"/>
                  </a:cubicBezTo>
                  <a:close/>
                  <a:moveTo>
                    <a:pt x="311" y="313"/>
                  </a:moveTo>
                  <a:cubicBezTo>
                    <a:pt x="311" y="260"/>
                    <a:pt x="311" y="209"/>
                    <a:pt x="311" y="157"/>
                  </a:cubicBezTo>
                  <a:cubicBezTo>
                    <a:pt x="263" y="157"/>
                    <a:pt x="216" y="157"/>
                    <a:pt x="170" y="158"/>
                  </a:cubicBezTo>
                  <a:cubicBezTo>
                    <a:pt x="165" y="158"/>
                    <a:pt x="158" y="166"/>
                    <a:pt x="158" y="170"/>
                  </a:cubicBezTo>
                  <a:cubicBezTo>
                    <a:pt x="157" y="213"/>
                    <a:pt x="157" y="257"/>
                    <a:pt x="158" y="300"/>
                  </a:cubicBezTo>
                  <a:cubicBezTo>
                    <a:pt x="158" y="304"/>
                    <a:pt x="165" y="312"/>
                    <a:pt x="170" y="312"/>
                  </a:cubicBezTo>
                  <a:cubicBezTo>
                    <a:pt x="216" y="313"/>
                    <a:pt x="263" y="313"/>
                    <a:pt x="311" y="313"/>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1" name="Freeform 7">
              <a:extLst>
                <a:ext uri="{FF2B5EF4-FFF2-40B4-BE49-F238E27FC236}">
                  <a16:creationId xmlns:a16="http://schemas.microsoft.com/office/drawing/2014/main" id="{1B092C5D-D345-4973-BEAC-CD6736E6D7FE}"/>
                </a:ext>
              </a:extLst>
            </p:cNvPr>
            <p:cNvSpPr/>
            <p:nvPr userDrawn="1"/>
          </p:nvSpPr>
          <p:spPr bwMode="auto">
            <a:xfrm>
              <a:off x="13115925" y="2824163"/>
              <a:ext cx="719137" cy="180975"/>
            </a:xfrm>
            <a:custGeom>
              <a:avLst/>
              <a:gdLst>
                <a:gd name="T0" fmla="*/ 861 w 940"/>
                <a:gd name="T1" fmla="*/ 157 h 236"/>
                <a:gd name="T2" fmla="*/ 900 w 940"/>
                <a:gd name="T3" fmla="*/ 157 h 236"/>
                <a:gd name="T4" fmla="*/ 940 w 940"/>
                <a:gd name="T5" fmla="*/ 196 h 236"/>
                <a:gd name="T6" fmla="*/ 898 w 940"/>
                <a:gd name="T7" fmla="*/ 236 h 236"/>
                <a:gd name="T8" fmla="*/ 826 w 940"/>
                <a:gd name="T9" fmla="*/ 236 h 236"/>
                <a:gd name="T10" fmla="*/ 783 w 940"/>
                <a:gd name="T11" fmla="*/ 193 h 236"/>
                <a:gd name="T12" fmla="*/ 783 w 940"/>
                <a:gd name="T13" fmla="*/ 80 h 236"/>
                <a:gd name="T14" fmla="*/ 758 w 940"/>
                <a:gd name="T15" fmla="*/ 80 h 236"/>
                <a:gd name="T16" fmla="*/ 55 w 940"/>
                <a:gd name="T17" fmla="*/ 80 h 236"/>
                <a:gd name="T18" fmla="*/ 35 w 940"/>
                <a:gd name="T19" fmla="*/ 79 h 236"/>
                <a:gd name="T20" fmla="*/ 1 w 940"/>
                <a:gd name="T21" fmla="*/ 39 h 236"/>
                <a:gd name="T22" fmla="*/ 37 w 940"/>
                <a:gd name="T23" fmla="*/ 1 h 236"/>
                <a:gd name="T24" fmla="*/ 53 w 940"/>
                <a:gd name="T25" fmla="*/ 0 h 236"/>
                <a:gd name="T26" fmla="*/ 808 w 940"/>
                <a:gd name="T27" fmla="*/ 0 h 236"/>
                <a:gd name="T28" fmla="*/ 861 w 940"/>
                <a:gd name="T29" fmla="*/ 52 h 236"/>
                <a:gd name="T30" fmla="*/ 861 w 940"/>
                <a:gd name="T31"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236">
                  <a:moveTo>
                    <a:pt x="861" y="157"/>
                  </a:moveTo>
                  <a:cubicBezTo>
                    <a:pt x="876" y="157"/>
                    <a:pt x="888" y="156"/>
                    <a:pt x="900" y="157"/>
                  </a:cubicBezTo>
                  <a:cubicBezTo>
                    <a:pt x="923" y="158"/>
                    <a:pt x="940" y="175"/>
                    <a:pt x="940" y="196"/>
                  </a:cubicBezTo>
                  <a:cubicBezTo>
                    <a:pt x="940" y="218"/>
                    <a:pt x="922" y="235"/>
                    <a:pt x="898" y="236"/>
                  </a:cubicBezTo>
                  <a:cubicBezTo>
                    <a:pt x="874" y="236"/>
                    <a:pt x="850" y="236"/>
                    <a:pt x="826" y="236"/>
                  </a:cubicBezTo>
                  <a:cubicBezTo>
                    <a:pt x="798" y="235"/>
                    <a:pt x="783" y="221"/>
                    <a:pt x="783" y="193"/>
                  </a:cubicBezTo>
                  <a:cubicBezTo>
                    <a:pt x="782" y="156"/>
                    <a:pt x="783" y="119"/>
                    <a:pt x="783" y="80"/>
                  </a:cubicBezTo>
                  <a:cubicBezTo>
                    <a:pt x="774" y="80"/>
                    <a:pt x="766" y="80"/>
                    <a:pt x="758" y="80"/>
                  </a:cubicBezTo>
                  <a:cubicBezTo>
                    <a:pt x="524" y="80"/>
                    <a:pt x="289" y="80"/>
                    <a:pt x="55" y="80"/>
                  </a:cubicBezTo>
                  <a:cubicBezTo>
                    <a:pt x="48" y="80"/>
                    <a:pt x="42" y="80"/>
                    <a:pt x="35" y="79"/>
                  </a:cubicBezTo>
                  <a:cubicBezTo>
                    <a:pt x="14" y="76"/>
                    <a:pt x="0" y="59"/>
                    <a:pt x="1" y="39"/>
                  </a:cubicBezTo>
                  <a:cubicBezTo>
                    <a:pt x="1" y="19"/>
                    <a:pt x="16" y="3"/>
                    <a:pt x="37" y="1"/>
                  </a:cubicBezTo>
                  <a:cubicBezTo>
                    <a:pt x="42" y="0"/>
                    <a:pt x="48" y="0"/>
                    <a:pt x="53" y="0"/>
                  </a:cubicBezTo>
                  <a:cubicBezTo>
                    <a:pt x="305" y="0"/>
                    <a:pt x="557" y="0"/>
                    <a:pt x="808" y="0"/>
                  </a:cubicBezTo>
                  <a:cubicBezTo>
                    <a:pt x="849" y="0"/>
                    <a:pt x="861" y="12"/>
                    <a:pt x="861" y="52"/>
                  </a:cubicBezTo>
                  <a:cubicBezTo>
                    <a:pt x="861" y="86"/>
                    <a:pt x="861" y="120"/>
                    <a:pt x="861"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2" name="Freeform 8">
              <a:extLst>
                <a:ext uri="{FF2B5EF4-FFF2-40B4-BE49-F238E27FC236}">
                  <a16:creationId xmlns:a16="http://schemas.microsoft.com/office/drawing/2014/main" id="{6B149BD4-0086-454F-B04B-6635280973C9}"/>
                </a:ext>
              </a:extLst>
            </p:cNvPr>
            <p:cNvSpPr/>
            <p:nvPr userDrawn="1"/>
          </p:nvSpPr>
          <p:spPr bwMode="auto">
            <a:xfrm>
              <a:off x="13174662" y="2586038"/>
              <a:ext cx="666750" cy="60325"/>
            </a:xfrm>
            <a:custGeom>
              <a:avLst/>
              <a:gdLst>
                <a:gd name="T0" fmla="*/ 431 w 872"/>
                <a:gd name="T1" fmla="*/ 0 h 80"/>
                <a:gd name="T2" fmla="*/ 818 w 872"/>
                <a:gd name="T3" fmla="*/ 0 h 80"/>
                <a:gd name="T4" fmla="*/ 857 w 872"/>
                <a:gd name="T5" fmla="*/ 55 h 80"/>
                <a:gd name="T6" fmla="*/ 827 w 872"/>
                <a:gd name="T7" fmla="*/ 77 h 80"/>
                <a:gd name="T8" fmla="*/ 807 w 872"/>
                <a:gd name="T9" fmla="*/ 79 h 80"/>
                <a:gd name="T10" fmla="*/ 54 w 872"/>
                <a:gd name="T11" fmla="*/ 79 h 80"/>
                <a:gd name="T12" fmla="*/ 40 w 872"/>
                <a:gd name="T13" fmla="*/ 79 h 80"/>
                <a:gd name="T14" fmla="*/ 1 w 872"/>
                <a:gd name="T15" fmla="*/ 37 h 80"/>
                <a:gd name="T16" fmla="*/ 43 w 872"/>
                <a:gd name="T17" fmla="*/ 0 h 80"/>
                <a:gd name="T18" fmla="*/ 431 w 872"/>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0">
                  <a:moveTo>
                    <a:pt x="431" y="0"/>
                  </a:moveTo>
                  <a:cubicBezTo>
                    <a:pt x="560" y="0"/>
                    <a:pt x="689" y="0"/>
                    <a:pt x="818" y="0"/>
                  </a:cubicBezTo>
                  <a:cubicBezTo>
                    <a:pt x="851" y="0"/>
                    <a:pt x="872" y="28"/>
                    <a:pt x="857" y="55"/>
                  </a:cubicBezTo>
                  <a:cubicBezTo>
                    <a:pt x="852" y="65"/>
                    <a:pt x="838" y="71"/>
                    <a:pt x="827" y="77"/>
                  </a:cubicBezTo>
                  <a:cubicBezTo>
                    <a:pt x="822" y="80"/>
                    <a:pt x="814" y="79"/>
                    <a:pt x="807" y="79"/>
                  </a:cubicBezTo>
                  <a:cubicBezTo>
                    <a:pt x="556" y="79"/>
                    <a:pt x="305" y="79"/>
                    <a:pt x="54" y="79"/>
                  </a:cubicBezTo>
                  <a:cubicBezTo>
                    <a:pt x="49" y="79"/>
                    <a:pt x="44" y="79"/>
                    <a:pt x="40" y="79"/>
                  </a:cubicBezTo>
                  <a:cubicBezTo>
                    <a:pt x="15" y="76"/>
                    <a:pt x="0" y="59"/>
                    <a:pt x="1" y="37"/>
                  </a:cubicBezTo>
                  <a:cubicBezTo>
                    <a:pt x="2" y="15"/>
                    <a:pt x="19" y="0"/>
                    <a:pt x="43" y="0"/>
                  </a:cubicBezTo>
                  <a:cubicBezTo>
                    <a:pt x="172" y="0"/>
                    <a:pt x="301" y="0"/>
                    <a:pt x="43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3" name="Freeform 9">
              <a:extLst>
                <a:ext uri="{FF2B5EF4-FFF2-40B4-BE49-F238E27FC236}">
                  <a16:creationId xmlns:a16="http://schemas.microsoft.com/office/drawing/2014/main" id="{02F770CA-1B93-4C21-BF6E-D95692F8EA83}"/>
                </a:ext>
              </a:extLst>
            </p:cNvPr>
            <p:cNvSpPr/>
            <p:nvPr userDrawn="1"/>
          </p:nvSpPr>
          <p:spPr bwMode="auto">
            <a:xfrm>
              <a:off x="13414375" y="1985963"/>
              <a:ext cx="420687" cy="180975"/>
            </a:xfrm>
            <a:custGeom>
              <a:avLst/>
              <a:gdLst>
                <a:gd name="T0" fmla="*/ 392 w 549"/>
                <a:gd name="T1" fmla="*/ 157 h 236"/>
                <a:gd name="T2" fmla="*/ 392 w 549"/>
                <a:gd name="T3" fmla="*/ 50 h 236"/>
                <a:gd name="T4" fmla="*/ 441 w 549"/>
                <a:gd name="T5" fmla="*/ 0 h 236"/>
                <a:gd name="T6" fmla="*/ 507 w 549"/>
                <a:gd name="T7" fmla="*/ 0 h 236"/>
                <a:gd name="T8" fmla="*/ 549 w 549"/>
                <a:gd name="T9" fmla="*/ 40 h 236"/>
                <a:gd name="T10" fmla="*/ 505 w 549"/>
                <a:gd name="T11" fmla="*/ 79 h 236"/>
                <a:gd name="T12" fmla="*/ 470 w 549"/>
                <a:gd name="T13" fmla="*/ 79 h 236"/>
                <a:gd name="T14" fmla="*/ 470 w 549"/>
                <a:gd name="T15" fmla="*/ 189 h 236"/>
                <a:gd name="T16" fmla="*/ 463 w 549"/>
                <a:gd name="T17" fmla="*/ 217 h 236"/>
                <a:gd name="T18" fmla="*/ 426 w 549"/>
                <a:gd name="T19" fmla="*/ 235 h 236"/>
                <a:gd name="T20" fmla="*/ 46 w 549"/>
                <a:gd name="T21" fmla="*/ 235 h 236"/>
                <a:gd name="T22" fmla="*/ 1 w 549"/>
                <a:gd name="T23" fmla="*/ 198 h 236"/>
                <a:gd name="T24" fmla="*/ 45 w 549"/>
                <a:gd name="T25" fmla="*/ 157 h 236"/>
                <a:gd name="T26" fmla="*/ 363 w 549"/>
                <a:gd name="T27" fmla="*/ 157 h 236"/>
                <a:gd name="T28" fmla="*/ 392 w 549"/>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9" h="236">
                  <a:moveTo>
                    <a:pt x="392" y="157"/>
                  </a:moveTo>
                  <a:cubicBezTo>
                    <a:pt x="392" y="119"/>
                    <a:pt x="392" y="85"/>
                    <a:pt x="392" y="50"/>
                  </a:cubicBezTo>
                  <a:cubicBezTo>
                    <a:pt x="392" y="14"/>
                    <a:pt x="405" y="1"/>
                    <a:pt x="441" y="0"/>
                  </a:cubicBezTo>
                  <a:cubicBezTo>
                    <a:pt x="463" y="0"/>
                    <a:pt x="485" y="0"/>
                    <a:pt x="507" y="0"/>
                  </a:cubicBezTo>
                  <a:cubicBezTo>
                    <a:pt x="532" y="2"/>
                    <a:pt x="549" y="18"/>
                    <a:pt x="549" y="40"/>
                  </a:cubicBezTo>
                  <a:cubicBezTo>
                    <a:pt x="549" y="63"/>
                    <a:pt x="531" y="79"/>
                    <a:pt x="505" y="79"/>
                  </a:cubicBezTo>
                  <a:cubicBezTo>
                    <a:pt x="494" y="79"/>
                    <a:pt x="483" y="79"/>
                    <a:pt x="470" y="79"/>
                  </a:cubicBezTo>
                  <a:cubicBezTo>
                    <a:pt x="470" y="117"/>
                    <a:pt x="470" y="153"/>
                    <a:pt x="470" y="189"/>
                  </a:cubicBezTo>
                  <a:cubicBezTo>
                    <a:pt x="469" y="199"/>
                    <a:pt x="469" y="212"/>
                    <a:pt x="463" y="217"/>
                  </a:cubicBezTo>
                  <a:cubicBezTo>
                    <a:pt x="453" y="226"/>
                    <a:pt x="438" y="234"/>
                    <a:pt x="426" y="235"/>
                  </a:cubicBezTo>
                  <a:cubicBezTo>
                    <a:pt x="299" y="236"/>
                    <a:pt x="172" y="235"/>
                    <a:pt x="46" y="235"/>
                  </a:cubicBezTo>
                  <a:cubicBezTo>
                    <a:pt x="18" y="235"/>
                    <a:pt x="2" y="221"/>
                    <a:pt x="1" y="198"/>
                  </a:cubicBezTo>
                  <a:cubicBezTo>
                    <a:pt x="0" y="173"/>
                    <a:pt x="17" y="157"/>
                    <a:pt x="45" y="157"/>
                  </a:cubicBezTo>
                  <a:cubicBezTo>
                    <a:pt x="151" y="157"/>
                    <a:pt x="257" y="157"/>
                    <a:pt x="363" y="157"/>
                  </a:cubicBezTo>
                  <a:cubicBezTo>
                    <a:pt x="371" y="157"/>
                    <a:pt x="380" y="157"/>
                    <a:pt x="392"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4" name="Freeform 10">
              <a:extLst>
                <a:ext uri="{FF2B5EF4-FFF2-40B4-BE49-F238E27FC236}">
                  <a16:creationId xmlns:a16="http://schemas.microsoft.com/office/drawing/2014/main" id="{CCB45E48-72F0-4472-A4F6-B6C4B20037E3}"/>
                </a:ext>
              </a:extLst>
            </p:cNvPr>
            <p:cNvSpPr/>
            <p:nvPr userDrawn="1"/>
          </p:nvSpPr>
          <p:spPr bwMode="auto">
            <a:xfrm>
              <a:off x="13474700" y="2943225"/>
              <a:ext cx="360362" cy="180975"/>
            </a:xfrm>
            <a:custGeom>
              <a:avLst/>
              <a:gdLst>
                <a:gd name="T0" fmla="*/ 236 w 471"/>
                <a:gd name="T1" fmla="*/ 157 h 236"/>
                <a:gd name="T2" fmla="*/ 297 w 471"/>
                <a:gd name="T3" fmla="*/ 157 h 236"/>
                <a:gd name="T4" fmla="*/ 427 w 471"/>
                <a:gd name="T5" fmla="*/ 157 h 236"/>
                <a:gd name="T6" fmla="*/ 471 w 471"/>
                <a:gd name="T7" fmla="*/ 197 h 236"/>
                <a:gd name="T8" fmla="*/ 427 w 471"/>
                <a:gd name="T9" fmla="*/ 236 h 236"/>
                <a:gd name="T10" fmla="*/ 201 w 471"/>
                <a:gd name="T11" fmla="*/ 236 h 236"/>
                <a:gd name="T12" fmla="*/ 157 w 471"/>
                <a:gd name="T13" fmla="*/ 193 h 236"/>
                <a:gd name="T14" fmla="*/ 157 w 471"/>
                <a:gd name="T15" fmla="*/ 80 h 236"/>
                <a:gd name="T16" fmla="*/ 65 w 471"/>
                <a:gd name="T17" fmla="*/ 80 h 236"/>
                <a:gd name="T18" fmla="*/ 39 w 471"/>
                <a:gd name="T19" fmla="*/ 80 h 236"/>
                <a:gd name="T20" fmla="*/ 1 w 471"/>
                <a:gd name="T21" fmla="*/ 41 h 236"/>
                <a:gd name="T22" fmla="*/ 36 w 471"/>
                <a:gd name="T23" fmla="*/ 2 h 236"/>
                <a:gd name="T24" fmla="*/ 202 w 471"/>
                <a:gd name="T25" fmla="*/ 2 h 236"/>
                <a:gd name="T26" fmla="*/ 236 w 471"/>
                <a:gd name="T27" fmla="*/ 44 h 236"/>
                <a:gd name="T28" fmla="*/ 236 w 471"/>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236">
                  <a:moveTo>
                    <a:pt x="236" y="157"/>
                  </a:moveTo>
                  <a:cubicBezTo>
                    <a:pt x="258" y="157"/>
                    <a:pt x="277" y="157"/>
                    <a:pt x="297" y="157"/>
                  </a:cubicBezTo>
                  <a:cubicBezTo>
                    <a:pt x="341" y="157"/>
                    <a:pt x="384" y="157"/>
                    <a:pt x="427" y="157"/>
                  </a:cubicBezTo>
                  <a:cubicBezTo>
                    <a:pt x="453" y="158"/>
                    <a:pt x="471" y="174"/>
                    <a:pt x="471" y="197"/>
                  </a:cubicBezTo>
                  <a:cubicBezTo>
                    <a:pt x="471" y="220"/>
                    <a:pt x="452" y="236"/>
                    <a:pt x="427" y="236"/>
                  </a:cubicBezTo>
                  <a:cubicBezTo>
                    <a:pt x="351" y="236"/>
                    <a:pt x="276" y="236"/>
                    <a:pt x="201" y="236"/>
                  </a:cubicBezTo>
                  <a:cubicBezTo>
                    <a:pt x="173" y="236"/>
                    <a:pt x="158" y="221"/>
                    <a:pt x="157" y="193"/>
                  </a:cubicBezTo>
                  <a:cubicBezTo>
                    <a:pt x="157" y="156"/>
                    <a:pt x="157" y="119"/>
                    <a:pt x="157" y="80"/>
                  </a:cubicBezTo>
                  <a:cubicBezTo>
                    <a:pt x="126" y="80"/>
                    <a:pt x="95" y="80"/>
                    <a:pt x="65" y="80"/>
                  </a:cubicBezTo>
                  <a:cubicBezTo>
                    <a:pt x="56" y="80"/>
                    <a:pt x="47" y="80"/>
                    <a:pt x="39" y="80"/>
                  </a:cubicBezTo>
                  <a:cubicBezTo>
                    <a:pt x="17" y="78"/>
                    <a:pt x="1" y="61"/>
                    <a:pt x="1" y="41"/>
                  </a:cubicBezTo>
                  <a:cubicBezTo>
                    <a:pt x="0" y="21"/>
                    <a:pt x="15" y="2"/>
                    <a:pt x="36" y="2"/>
                  </a:cubicBezTo>
                  <a:cubicBezTo>
                    <a:pt x="91" y="0"/>
                    <a:pt x="146" y="0"/>
                    <a:pt x="202" y="2"/>
                  </a:cubicBezTo>
                  <a:cubicBezTo>
                    <a:pt x="223" y="2"/>
                    <a:pt x="235" y="20"/>
                    <a:pt x="236" y="44"/>
                  </a:cubicBezTo>
                  <a:cubicBezTo>
                    <a:pt x="236" y="81"/>
                    <a:pt x="236" y="118"/>
                    <a:pt x="236"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5" name="Freeform 11">
              <a:extLst>
                <a:ext uri="{FF2B5EF4-FFF2-40B4-BE49-F238E27FC236}">
                  <a16:creationId xmlns:a16="http://schemas.microsoft.com/office/drawing/2014/main" id="{536AAC9D-2591-4871-BA34-0842F3FF80ED}"/>
                </a:ext>
              </a:extLst>
            </p:cNvPr>
            <p:cNvSpPr>
              <a:spLocks noEditPoints="1"/>
            </p:cNvSpPr>
            <p:nvPr userDrawn="1"/>
          </p:nvSpPr>
          <p:spPr bwMode="auto">
            <a:xfrm>
              <a:off x="12788900" y="2197100"/>
              <a:ext cx="180975" cy="179387"/>
            </a:xfrm>
            <a:custGeom>
              <a:avLst/>
              <a:gdLst>
                <a:gd name="T0" fmla="*/ 119 w 237"/>
                <a:gd name="T1" fmla="*/ 0 h 235"/>
                <a:gd name="T2" fmla="*/ 236 w 237"/>
                <a:gd name="T3" fmla="*/ 116 h 235"/>
                <a:gd name="T4" fmla="*/ 118 w 237"/>
                <a:gd name="T5" fmla="*/ 235 h 235"/>
                <a:gd name="T6" fmla="*/ 1 w 237"/>
                <a:gd name="T7" fmla="*/ 116 h 235"/>
                <a:gd name="T8" fmla="*/ 119 w 237"/>
                <a:gd name="T9" fmla="*/ 0 h 235"/>
                <a:gd name="T10" fmla="*/ 80 w 237"/>
                <a:gd name="T11" fmla="*/ 116 h 235"/>
                <a:gd name="T12" fmla="*/ 119 w 237"/>
                <a:gd name="T13" fmla="*/ 156 h 235"/>
                <a:gd name="T14" fmla="*/ 157 w 237"/>
                <a:gd name="T15" fmla="*/ 118 h 235"/>
                <a:gd name="T16" fmla="*/ 118 w 237"/>
                <a:gd name="T17" fmla="*/ 78 h 235"/>
                <a:gd name="T18" fmla="*/ 80 w 237"/>
                <a:gd name="T1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5">
                  <a:moveTo>
                    <a:pt x="119" y="0"/>
                  </a:moveTo>
                  <a:cubicBezTo>
                    <a:pt x="183" y="0"/>
                    <a:pt x="236" y="52"/>
                    <a:pt x="236" y="116"/>
                  </a:cubicBezTo>
                  <a:cubicBezTo>
                    <a:pt x="237" y="181"/>
                    <a:pt x="183" y="235"/>
                    <a:pt x="118" y="235"/>
                  </a:cubicBezTo>
                  <a:cubicBezTo>
                    <a:pt x="53" y="235"/>
                    <a:pt x="0" y="181"/>
                    <a:pt x="1" y="116"/>
                  </a:cubicBezTo>
                  <a:cubicBezTo>
                    <a:pt x="1" y="52"/>
                    <a:pt x="54" y="0"/>
                    <a:pt x="119" y="0"/>
                  </a:cubicBezTo>
                  <a:close/>
                  <a:moveTo>
                    <a:pt x="80" y="116"/>
                  </a:moveTo>
                  <a:cubicBezTo>
                    <a:pt x="80" y="138"/>
                    <a:pt x="97" y="156"/>
                    <a:pt x="119" y="156"/>
                  </a:cubicBezTo>
                  <a:cubicBezTo>
                    <a:pt x="140" y="156"/>
                    <a:pt x="157" y="139"/>
                    <a:pt x="157" y="118"/>
                  </a:cubicBezTo>
                  <a:cubicBezTo>
                    <a:pt x="157" y="96"/>
                    <a:pt x="140" y="78"/>
                    <a:pt x="118" y="78"/>
                  </a:cubicBezTo>
                  <a:cubicBezTo>
                    <a:pt x="97" y="78"/>
                    <a:pt x="81" y="95"/>
                    <a:pt x="80" y="11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6" name="Freeform 12">
              <a:extLst>
                <a:ext uri="{FF2B5EF4-FFF2-40B4-BE49-F238E27FC236}">
                  <a16:creationId xmlns:a16="http://schemas.microsoft.com/office/drawing/2014/main" id="{E9D63733-048B-4BA6-9B47-4B4016B28F13}"/>
                </a:ext>
              </a:extLst>
            </p:cNvPr>
            <p:cNvSpPr/>
            <p:nvPr userDrawn="1"/>
          </p:nvSpPr>
          <p:spPr bwMode="auto">
            <a:xfrm>
              <a:off x="13473112" y="1866900"/>
              <a:ext cx="241300" cy="179387"/>
            </a:xfrm>
            <a:custGeom>
              <a:avLst/>
              <a:gdLst>
                <a:gd name="T0" fmla="*/ 158 w 315"/>
                <a:gd name="T1" fmla="*/ 157 h 236"/>
                <a:gd name="T2" fmla="*/ 158 w 315"/>
                <a:gd name="T3" fmla="*/ 51 h 236"/>
                <a:gd name="T4" fmla="*/ 208 w 315"/>
                <a:gd name="T5" fmla="*/ 1 h 236"/>
                <a:gd name="T6" fmla="*/ 270 w 315"/>
                <a:gd name="T7" fmla="*/ 1 h 236"/>
                <a:gd name="T8" fmla="*/ 315 w 315"/>
                <a:gd name="T9" fmla="*/ 40 h 236"/>
                <a:gd name="T10" fmla="*/ 270 w 315"/>
                <a:gd name="T11" fmla="*/ 80 h 236"/>
                <a:gd name="T12" fmla="*/ 237 w 315"/>
                <a:gd name="T13" fmla="*/ 80 h 236"/>
                <a:gd name="T14" fmla="*/ 237 w 315"/>
                <a:gd name="T15" fmla="*/ 128 h 236"/>
                <a:gd name="T16" fmla="*/ 237 w 315"/>
                <a:gd name="T17" fmla="*/ 196 h 236"/>
                <a:gd name="T18" fmla="*/ 197 w 315"/>
                <a:gd name="T19" fmla="*/ 236 h 236"/>
                <a:gd name="T20" fmla="*/ 43 w 315"/>
                <a:gd name="T21" fmla="*/ 236 h 236"/>
                <a:gd name="T22" fmla="*/ 2 w 315"/>
                <a:gd name="T23" fmla="*/ 199 h 236"/>
                <a:gd name="T24" fmla="*/ 42 w 315"/>
                <a:gd name="T25" fmla="*/ 158 h 236"/>
                <a:gd name="T26" fmla="*/ 131 w 315"/>
                <a:gd name="T27" fmla="*/ 157 h 236"/>
                <a:gd name="T28" fmla="*/ 158 w 315"/>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5" h="236">
                  <a:moveTo>
                    <a:pt x="158" y="157"/>
                  </a:moveTo>
                  <a:cubicBezTo>
                    <a:pt x="158" y="120"/>
                    <a:pt x="158" y="85"/>
                    <a:pt x="158" y="51"/>
                  </a:cubicBezTo>
                  <a:cubicBezTo>
                    <a:pt x="158" y="15"/>
                    <a:pt x="172" y="1"/>
                    <a:pt x="208" y="1"/>
                  </a:cubicBezTo>
                  <a:cubicBezTo>
                    <a:pt x="228" y="1"/>
                    <a:pt x="249" y="0"/>
                    <a:pt x="270" y="1"/>
                  </a:cubicBezTo>
                  <a:cubicBezTo>
                    <a:pt x="297" y="1"/>
                    <a:pt x="315" y="17"/>
                    <a:pt x="315" y="40"/>
                  </a:cubicBezTo>
                  <a:cubicBezTo>
                    <a:pt x="315" y="64"/>
                    <a:pt x="297" y="80"/>
                    <a:pt x="270" y="80"/>
                  </a:cubicBezTo>
                  <a:cubicBezTo>
                    <a:pt x="260" y="80"/>
                    <a:pt x="250" y="80"/>
                    <a:pt x="237" y="80"/>
                  </a:cubicBezTo>
                  <a:cubicBezTo>
                    <a:pt x="237" y="96"/>
                    <a:pt x="237" y="112"/>
                    <a:pt x="237" y="128"/>
                  </a:cubicBezTo>
                  <a:cubicBezTo>
                    <a:pt x="237" y="150"/>
                    <a:pt x="237" y="173"/>
                    <a:pt x="237" y="196"/>
                  </a:cubicBezTo>
                  <a:cubicBezTo>
                    <a:pt x="236" y="220"/>
                    <a:pt x="221" y="236"/>
                    <a:pt x="197" y="236"/>
                  </a:cubicBezTo>
                  <a:cubicBezTo>
                    <a:pt x="146" y="236"/>
                    <a:pt x="94" y="236"/>
                    <a:pt x="43" y="236"/>
                  </a:cubicBezTo>
                  <a:cubicBezTo>
                    <a:pt x="20" y="236"/>
                    <a:pt x="3" y="220"/>
                    <a:pt x="2" y="199"/>
                  </a:cubicBezTo>
                  <a:cubicBezTo>
                    <a:pt x="0" y="177"/>
                    <a:pt x="17" y="159"/>
                    <a:pt x="42" y="158"/>
                  </a:cubicBezTo>
                  <a:cubicBezTo>
                    <a:pt x="71" y="156"/>
                    <a:pt x="101" y="157"/>
                    <a:pt x="131" y="157"/>
                  </a:cubicBezTo>
                  <a:cubicBezTo>
                    <a:pt x="139" y="157"/>
                    <a:pt x="147" y="157"/>
                    <a:pt x="158"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7" name="Freeform 13">
              <a:extLst>
                <a:ext uri="{FF2B5EF4-FFF2-40B4-BE49-F238E27FC236}">
                  <a16:creationId xmlns:a16="http://schemas.microsoft.com/office/drawing/2014/main" id="{D4B13492-625C-44F7-B3B9-D8E19A2E6A1E}"/>
                </a:ext>
              </a:extLst>
            </p:cNvPr>
            <p:cNvSpPr/>
            <p:nvPr userDrawn="1"/>
          </p:nvSpPr>
          <p:spPr bwMode="auto">
            <a:xfrm>
              <a:off x="13357225" y="2960688"/>
              <a:ext cx="100012" cy="346075"/>
            </a:xfrm>
            <a:custGeom>
              <a:avLst/>
              <a:gdLst>
                <a:gd name="T0" fmla="*/ 130 w 130"/>
                <a:gd name="T1" fmla="*/ 408 h 451"/>
                <a:gd name="T2" fmla="*/ 94 w 130"/>
                <a:gd name="T3" fmla="*/ 449 h 451"/>
                <a:gd name="T4" fmla="*/ 52 w 130"/>
                <a:gd name="T5" fmla="*/ 414 h 451"/>
                <a:gd name="T6" fmla="*/ 28 w 130"/>
                <a:gd name="T7" fmla="*/ 244 h 451"/>
                <a:gd name="T8" fmla="*/ 3 w 130"/>
                <a:gd name="T9" fmla="*/ 52 h 451"/>
                <a:gd name="T10" fmla="*/ 37 w 130"/>
                <a:gd name="T11" fmla="*/ 3 h 451"/>
                <a:gd name="T12" fmla="*/ 80 w 130"/>
                <a:gd name="T13" fmla="*/ 43 h 451"/>
                <a:gd name="T14" fmla="*/ 129 w 130"/>
                <a:gd name="T15" fmla="*/ 403 h 451"/>
                <a:gd name="T16" fmla="*/ 130 w 130"/>
                <a:gd name="T17" fmla="*/ 40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1">
                  <a:moveTo>
                    <a:pt x="130" y="408"/>
                  </a:moveTo>
                  <a:cubicBezTo>
                    <a:pt x="130" y="430"/>
                    <a:pt x="115" y="447"/>
                    <a:pt x="94" y="449"/>
                  </a:cubicBezTo>
                  <a:cubicBezTo>
                    <a:pt x="74" y="451"/>
                    <a:pt x="55" y="435"/>
                    <a:pt x="52" y="414"/>
                  </a:cubicBezTo>
                  <a:cubicBezTo>
                    <a:pt x="44" y="357"/>
                    <a:pt x="36" y="301"/>
                    <a:pt x="28" y="244"/>
                  </a:cubicBezTo>
                  <a:cubicBezTo>
                    <a:pt x="20" y="180"/>
                    <a:pt x="11" y="116"/>
                    <a:pt x="3" y="52"/>
                  </a:cubicBezTo>
                  <a:cubicBezTo>
                    <a:pt x="0" y="24"/>
                    <a:pt x="14" y="5"/>
                    <a:pt x="37" y="3"/>
                  </a:cubicBezTo>
                  <a:cubicBezTo>
                    <a:pt x="59" y="0"/>
                    <a:pt x="77" y="17"/>
                    <a:pt x="80" y="43"/>
                  </a:cubicBezTo>
                  <a:cubicBezTo>
                    <a:pt x="97" y="163"/>
                    <a:pt x="113" y="283"/>
                    <a:pt x="129" y="403"/>
                  </a:cubicBezTo>
                  <a:cubicBezTo>
                    <a:pt x="130" y="405"/>
                    <a:pt x="130" y="407"/>
                    <a:pt x="130" y="40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8" name="Freeform 14">
              <a:extLst>
                <a:ext uri="{FF2B5EF4-FFF2-40B4-BE49-F238E27FC236}">
                  <a16:creationId xmlns:a16="http://schemas.microsoft.com/office/drawing/2014/main" id="{86EEA71C-86E1-4DC2-92B0-1189FDBCBD5F}"/>
                </a:ext>
              </a:extLst>
            </p:cNvPr>
            <p:cNvSpPr/>
            <p:nvPr userDrawn="1"/>
          </p:nvSpPr>
          <p:spPr bwMode="auto">
            <a:xfrm>
              <a:off x="13495338" y="2346325"/>
              <a:ext cx="339725" cy="60325"/>
            </a:xfrm>
            <a:custGeom>
              <a:avLst/>
              <a:gdLst>
                <a:gd name="T0" fmla="*/ 228 w 443"/>
                <a:gd name="T1" fmla="*/ 78 h 79"/>
                <a:gd name="T2" fmla="*/ 54 w 443"/>
                <a:gd name="T3" fmla="*/ 78 h 79"/>
                <a:gd name="T4" fmla="*/ 17 w 443"/>
                <a:gd name="T5" fmla="*/ 21 h 79"/>
                <a:gd name="T6" fmla="*/ 51 w 443"/>
                <a:gd name="T7" fmla="*/ 1 h 79"/>
                <a:gd name="T8" fmla="*/ 404 w 443"/>
                <a:gd name="T9" fmla="*/ 1 h 79"/>
                <a:gd name="T10" fmla="*/ 443 w 443"/>
                <a:gd name="T11" fmla="*/ 39 h 79"/>
                <a:gd name="T12" fmla="*/ 404 w 443"/>
                <a:gd name="T13" fmla="*/ 78 h 79"/>
                <a:gd name="T14" fmla="*/ 228 w 443"/>
                <a:gd name="T15" fmla="*/ 78 h 79"/>
                <a:gd name="T16" fmla="*/ 228 w 443"/>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79">
                  <a:moveTo>
                    <a:pt x="228" y="78"/>
                  </a:moveTo>
                  <a:cubicBezTo>
                    <a:pt x="170" y="78"/>
                    <a:pt x="112" y="79"/>
                    <a:pt x="54" y="78"/>
                  </a:cubicBezTo>
                  <a:cubicBezTo>
                    <a:pt x="21" y="78"/>
                    <a:pt x="0" y="47"/>
                    <a:pt x="17" y="21"/>
                  </a:cubicBezTo>
                  <a:cubicBezTo>
                    <a:pt x="24" y="11"/>
                    <a:pt x="39" y="1"/>
                    <a:pt x="51" y="1"/>
                  </a:cubicBezTo>
                  <a:cubicBezTo>
                    <a:pt x="169" y="0"/>
                    <a:pt x="286" y="0"/>
                    <a:pt x="404" y="1"/>
                  </a:cubicBezTo>
                  <a:cubicBezTo>
                    <a:pt x="426" y="1"/>
                    <a:pt x="442" y="18"/>
                    <a:pt x="443" y="39"/>
                  </a:cubicBezTo>
                  <a:cubicBezTo>
                    <a:pt x="443" y="60"/>
                    <a:pt x="427" y="78"/>
                    <a:pt x="404" y="78"/>
                  </a:cubicBezTo>
                  <a:cubicBezTo>
                    <a:pt x="345" y="79"/>
                    <a:pt x="286" y="78"/>
                    <a:pt x="228" y="78"/>
                  </a:cubicBezTo>
                  <a:cubicBezTo>
                    <a:pt x="228" y="78"/>
                    <a:pt x="228" y="78"/>
                    <a:pt x="228" y="7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9" name="Freeform 15">
              <a:extLst>
                <a:ext uri="{FF2B5EF4-FFF2-40B4-BE49-F238E27FC236}">
                  <a16:creationId xmlns:a16="http://schemas.microsoft.com/office/drawing/2014/main" id="{C91A1FDD-6DC6-4E20-8FBB-8C485A90D60C}"/>
                </a:ext>
              </a:extLst>
            </p:cNvPr>
            <p:cNvSpPr/>
            <p:nvPr userDrawn="1"/>
          </p:nvSpPr>
          <p:spPr bwMode="auto">
            <a:xfrm>
              <a:off x="13146088" y="2705100"/>
              <a:ext cx="300037" cy="60325"/>
            </a:xfrm>
            <a:custGeom>
              <a:avLst/>
              <a:gdLst>
                <a:gd name="T0" fmla="*/ 195 w 392"/>
                <a:gd name="T1" fmla="*/ 0 h 79"/>
                <a:gd name="T2" fmla="*/ 345 w 392"/>
                <a:gd name="T3" fmla="*/ 0 h 79"/>
                <a:gd name="T4" fmla="*/ 391 w 392"/>
                <a:gd name="T5" fmla="*/ 39 h 79"/>
                <a:gd name="T6" fmla="*/ 344 w 392"/>
                <a:gd name="T7" fmla="*/ 79 h 79"/>
                <a:gd name="T8" fmla="*/ 47 w 392"/>
                <a:gd name="T9" fmla="*/ 79 h 79"/>
                <a:gd name="T10" fmla="*/ 0 w 392"/>
                <a:gd name="T11" fmla="*/ 39 h 79"/>
                <a:gd name="T12" fmla="*/ 47 w 392"/>
                <a:gd name="T13" fmla="*/ 0 h 79"/>
                <a:gd name="T14" fmla="*/ 195 w 392"/>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79">
                  <a:moveTo>
                    <a:pt x="195" y="0"/>
                  </a:moveTo>
                  <a:cubicBezTo>
                    <a:pt x="245" y="0"/>
                    <a:pt x="295" y="0"/>
                    <a:pt x="345" y="0"/>
                  </a:cubicBezTo>
                  <a:cubicBezTo>
                    <a:pt x="372" y="0"/>
                    <a:pt x="391" y="16"/>
                    <a:pt x="391" y="39"/>
                  </a:cubicBezTo>
                  <a:cubicBezTo>
                    <a:pt x="392" y="63"/>
                    <a:pt x="373" y="79"/>
                    <a:pt x="344" y="79"/>
                  </a:cubicBezTo>
                  <a:cubicBezTo>
                    <a:pt x="245" y="79"/>
                    <a:pt x="146" y="79"/>
                    <a:pt x="47" y="79"/>
                  </a:cubicBezTo>
                  <a:cubicBezTo>
                    <a:pt x="17" y="79"/>
                    <a:pt x="0" y="64"/>
                    <a:pt x="0" y="39"/>
                  </a:cubicBezTo>
                  <a:cubicBezTo>
                    <a:pt x="0" y="14"/>
                    <a:pt x="17" y="0"/>
                    <a:pt x="47" y="0"/>
                  </a:cubicBezTo>
                  <a:cubicBezTo>
                    <a:pt x="97" y="0"/>
                    <a:pt x="146" y="0"/>
                    <a:pt x="195"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0" name="Freeform 16">
              <a:extLst>
                <a:ext uri="{FF2B5EF4-FFF2-40B4-BE49-F238E27FC236}">
                  <a16:creationId xmlns:a16="http://schemas.microsoft.com/office/drawing/2014/main" id="{CC417AA4-1467-437C-99D0-A8318B66AF28}"/>
                </a:ext>
              </a:extLst>
            </p:cNvPr>
            <p:cNvSpPr/>
            <p:nvPr userDrawn="1"/>
          </p:nvSpPr>
          <p:spPr bwMode="auto">
            <a:xfrm>
              <a:off x="13414375" y="2465388"/>
              <a:ext cx="300037" cy="60325"/>
            </a:xfrm>
            <a:custGeom>
              <a:avLst/>
              <a:gdLst>
                <a:gd name="T0" fmla="*/ 197 w 394"/>
                <a:gd name="T1" fmla="*/ 79 h 79"/>
                <a:gd name="T2" fmla="*/ 45 w 394"/>
                <a:gd name="T3" fmla="*/ 79 h 79"/>
                <a:gd name="T4" fmla="*/ 2 w 394"/>
                <a:gd name="T5" fmla="*/ 43 h 79"/>
                <a:gd name="T6" fmla="*/ 39 w 394"/>
                <a:gd name="T7" fmla="*/ 1 h 79"/>
                <a:gd name="T8" fmla="*/ 355 w 394"/>
                <a:gd name="T9" fmla="*/ 1 h 79"/>
                <a:gd name="T10" fmla="*/ 393 w 394"/>
                <a:gd name="T11" fmla="*/ 39 h 79"/>
                <a:gd name="T12" fmla="*/ 352 w 394"/>
                <a:gd name="T13" fmla="*/ 79 h 79"/>
                <a:gd name="T14" fmla="*/ 197 w 394"/>
                <a:gd name="T15" fmla="*/ 79 h 79"/>
                <a:gd name="T16" fmla="*/ 197 w 394"/>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79">
                  <a:moveTo>
                    <a:pt x="197" y="79"/>
                  </a:moveTo>
                  <a:cubicBezTo>
                    <a:pt x="146" y="79"/>
                    <a:pt x="96" y="79"/>
                    <a:pt x="45" y="79"/>
                  </a:cubicBezTo>
                  <a:cubicBezTo>
                    <a:pt x="20" y="79"/>
                    <a:pt x="4" y="65"/>
                    <a:pt x="2" y="43"/>
                  </a:cubicBezTo>
                  <a:cubicBezTo>
                    <a:pt x="0" y="20"/>
                    <a:pt x="16" y="1"/>
                    <a:pt x="39" y="1"/>
                  </a:cubicBezTo>
                  <a:cubicBezTo>
                    <a:pt x="144" y="0"/>
                    <a:pt x="249" y="1"/>
                    <a:pt x="355" y="1"/>
                  </a:cubicBezTo>
                  <a:cubicBezTo>
                    <a:pt x="376" y="1"/>
                    <a:pt x="393" y="18"/>
                    <a:pt x="393" y="39"/>
                  </a:cubicBezTo>
                  <a:cubicBezTo>
                    <a:pt x="394" y="61"/>
                    <a:pt x="377" y="78"/>
                    <a:pt x="352" y="79"/>
                  </a:cubicBezTo>
                  <a:cubicBezTo>
                    <a:pt x="301" y="79"/>
                    <a:pt x="249" y="79"/>
                    <a:pt x="197" y="79"/>
                  </a:cubicBezTo>
                  <a:cubicBezTo>
                    <a:pt x="197" y="79"/>
                    <a:pt x="197" y="79"/>
                    <a:pt x="197"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1" name="Freeform 17">
              <a:extLst>
                <a:ext uri="{FF2B5EF4-FFF2-40B4-BE49-F238E27FC236}">
                  <a16:creationId xmlns:a16="http://schemas.microsoft.com/office/drawing/2014/main" id="{5B64C9D0-7626-4933-A5B4-66B27E8CAB5A}"/>
                </a:ext>
              </a:extLst>
            </p:cNvPr>
            <p:cNvSpPr/>
            <p:nvPr userDrawn="1"/>
          </p:nvSpPr>
          <p:spPr bwMode="auto">
            <a:xfrm>
              <a:off x="13623925" y="2705100"/>
              <a:ext cx="211137" cy="61912"/>
            </a:xfrm>
            <a:custGeom>
              <a:avLst/>
              <a:gdLst>
                <a:gd name="T0" fmla="*/ 138 w 275"/>
                <a:gd name="T1" fmla="*/ 0 h 80"/>
                <a:gd name="T2" fmla="*/ 231 w 275"/>
                <a:gd name="T3" fmla="*/ 0 h 80"/>
                <a:gd name="T4" fmla="*/ 275 w 275"/>
                <a:gd name="T5" fmla="*/ 40 h 80"/>
                <a:gd name="T6" fmla="*/ 233 w 275"/>
                <a:gd name="T7" fmla="*/ 79 h 80"/>
                <a:gd name="T8" fmla="*/ 42 w 275"/>
                <a:gd name="T9" fmla="*/ 79 h 80"/>
                <a:gd name="T10" fmla="*/ 0 w 275"/>
                <a:gd name="T11" fmla="*/ 39 h 80"/>
                <a:gd name="T12" fmla="*/ 44 w 275"/>
                <a:gd name="T13" fmla="*/ 0 h 80"/>
                <a:gd name="T14" fmla="*/ 138 w 27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80">
                  <a:moveTo>
                    <a:pt x="138" y="0"/>
                  </a:moveTo>
                  <a:cubicBezTo>
                    <a:pt x="169" y="0"/>
                    <a:pt x="200" y="0"/>
                    <a:pt x="231" y="0"/>
                  </a:cubicBezTo>
                  <a:cubicBezTo>
                    <a:pt x="256" y="0"/>
                    <a:pt x="275" y="17"/>
                    <a:pt x="275" y="40"/>
                  </a:cubicBezTo>
                  <a:cubicBezTo>
                    <a:pt x="275" y="61"/>
                    <a:pt x="257" y="79"/>
                    <a:pt x="233" y="79"/>
                  </a:cubicBezTo>
                  <a:cubicBezTo>
                    <a:pt x="169" y="80"/>
                    <a:pt x="105" y="80"/>
                    <a:pt x="42" y="79"/>
                  </a:cubicBezTo>
                  <a:cubicBezTo>
                    <a:pt x="17" y="79"/>
                    <a:pt x="0" y="61"/>
                    <a:pt x="0" y="39"/>
                  </a:cubicBezTo>
                  <a:cubicBezTo>
                    <a:pt x="0" y="17"/>
                    <a:pt x="18" y="0"/>
                    <a:pt x="44" y="0"/>
                  </a:cubicBezTo>
                  <a:cubicBezTo>
                    <a:pt x="75" y="0"/>
                    <a:pt x="106" y="0"/>
                    <a:pt x="138"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2" name="Freeform 18">
              <a:extLst>
                <a:ext uri="{FF2B5EF4-FFF2-40B4-BE49-F238E27FC236}">
                  <a16:creationId xmlns:a16="http://schemas.microsoft.com/office/drawing/2014/main" id="{7DCC2EA9-5BFF-4CC9-8570-34EF4ABC7B29}"/>
                </a:ext>
              </a:extLst>
            </p:cNvPr>
            <p:cNvSpPr/>
            <p:nvPr userDrawn="1"/>
          </p:nvSpPr>
          <p:spPr bwMode="auto">
            <a:xfrm>
              <a:off x="13623925" y="2225675"/>
              <a:ext cx="211137" cy="60325"/>
            </a:xfrm>
            <a:custGeom>
              <a:avLst/>
              <a:gdLst>
                <a:gd name="T0" fmla="*/ 138 w 276"/>
                <a:gd name="T1" fmla="*/ 79 h 79"/>
                <a:gd name="T2" fmla="*/ 44 w 276"/>
                <a:gd name="T3" fmla="*/ 79 h 79"/>
                <a:gd name="T4" fmla="*/ 1 w 276"/>
                <a:gd name="T5" fmla="*/ 41 h 79"/>
                <a:gd name="T6" fmla="*/ 44 w 276"/>
                <a:gd name="T7" fmla="*/ 1 h 79"/>
                <a:gd name="T8" fmla="*/ 234 w 276"/>
                <a:gd name="T9" fmla="*/ 1 h 79"/>
                <a:gd name="T10" fmla="*/ 276 w 276"/>
                <a:gd name="T11" fmla="*/ 40 h 79"/>
                <a:gd name="T12" fmla="*/ 232 w 276"/>
                <a:gd name="T13" fmla="*/ 79 h 79"/>
                <a:gd name="T14" fmla="*/ 138 w 27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79">
                  <a:moveTo>
                    <a:pt x="138" y="79"/>
                  </a:moveTo>
                  <a:cubicBezTo>
                    <a:pt x="107" y="79"/>
                    <a:pt x="75" y="79"/>
                    <a:pt x="44" y="79"/>
                  </a:cubicBezTo>
                  <a:cubicBezTo>
                    <a:pt x="19" y="78"/>
                    <a:pt x="2" y="63"/>
                    <a:pt x="1" y="41"/>
                  </a:cubicBezTo>
                  <a:cubicBezTo>
                    <a:pt x="0" y="18"/>
                    <a:pt x="18" y="1"/>
                    <a:pt x="44" y="1"/>
                  </a:cubicBezTo>
                  <a:cubicBezTo>
                    <a:pt x="107" y="0"/>
                    <a:pt x="170" y="0"/>
                    <a:pt x="234" y="1"/>
                  </a:cubicBezTo>
                  <a:cubicBezTo>
                    <a:pt x="259" y="1"/>
                    <a:pt x="276" y="17"/>
                    <a:pt x="276" y="40"/>
                  </a:cubicBezTo>
                  <a:cubicBezTo>
                    <a:pt x="276" y="62"/>
                    <a:pt x="258" y="78"/>
                    <a:pt x="232" y="79"/>
                  </a:cubicBezTo>
                  <a:cubicBezTo>
                    <a:pt x="201" y="79"/>
                    <a:pt x="169" y="79"/>
                    <a:pt x="138"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3" name="Freeform 19">
              <a:extLst>
                <a:ext uri="{FF2B5EF4-FFF2-40B4-BE49-F238E27FC236}">
                  <a16:creationId xmlns:a16="http://schemas.microsoft.com/office/drawing/2014/main" id="{F9D80A34-3298-424C-ADEC-473E3859684D}"/>
                </a:ext>
              </a:extLst>
            </p:cNvPr>
            <p:cNvSpPr/>
            <p:nvPr userDrawn="1"/>
          </p:nvSpPr>
          <p:spPr bwMode="auto">
            <a:xfrm>
              <a:off x="13773150" y="1866900"/>
              <a:ext cx="61912" cy="60325"/>
            </a:xfrm>
            <a:custGeom>
              <a:avLst/>
              <a:gdLst>
                <a:gd name="T0" fmla="*/ 41 w 80"/>
                <a:gd name="T1" fmla="*/ 80 h 80"/>
                <a:gd name="T2" fmla="*/ 1 w 80"/>
                <a:gd name="T3" fmla="*/ 41 h 80"/>
                <a:gd name="T4" fmla="*/ 39 w 80"/>
                <a:gd name="T5" fmla="*/ 1 h 80"/>
                <a:gd name="T6" fmla="*/ 80 w 80"/>
                <a:gd name="T7" fmla="*/ 40 h 80"/>
                <a:gd name="T8" fmla="*/ 41 w 80"/>
                <a:gd name="T9" fmla="*/ 80 h 80"/>
              </a:gdLst>
              <a:ahLst/>
              <a:cxnLst>
                <a:cxn ang="0">
                  <a:pos x="T0" y="T1"/>
                </a:cxn>
                <a:cxn ang="0">
                  <a:pos x="T2" y="T3"/>
                </a:cxn>
                <a:cxn ang="0">
                  <a:pos x="T4" y="T5"/>
                </a:cxn>
                <a:cxn ang="0">
                  <a:pos x="T6" y="T7"/>
                </a:cxn>
                <a:cxn ang="0">
                  <a:pos x="T8" y="T9"/>
                </a:cxn>
              </a:cxnLst>
              <a:rect l="0" t="0" r="r" b="b"/>
              <a:pathLst>
                <a:path w="80" h="80">
                  <a:moveTo>
                    <a:pt x="41" y="80"/>
                  </a:moveTo>
                  <a:cubicBezTo>
                    <a:pt x="20" y="80"/>
                    <a:pt x="1" y="63"/>
                    <a:pt x="1" y="41"/>
                  </a:cubicBezTo>
                  <a:cubicBezTo>
                    <a:pt x="0" y="20"/>
                    <a:pt x="18" y="1"/>
                    <a:pt x="39" y="1"/>
                  </a:cubicBezTo>
                  <a:cubicBezTo>
                    <a:pt x="60" y="0"/>
                    <a:pt x="79" y="19"/>
                    <a:pt x="80" y="40"/>
                  </a:cubicBezTo>
                  <a:cubicBezTo>
                    <a:pt x="80" y="61"/>
                    <a:pt x="62" y="79"/>
                    <a:pt x="41"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4" name="Freeform 20">
              <a:extLst>
                <a:ext uri="{FF2B5EF4-FFF2-40B4-BE49-F238E27FC236}">
                  <a16:creationId xmlns:a16="http://schemas.microsoft.com/office/drawing/2014/main" id="{9F7D1D0D-7853-4FD7-BE0C-A2ADBF9F8A46}"/>
                </a:ext>
              </a:extLst>
            </p:cNvPr>
            <p:cNvSpPr/>
            <p:nvPr userDrawn="1"/>
          </p:nvSpPr>
          <p:spPr bwMode="auto">
            <a:xfrm>
              <a:off x="13503275" y="2227263"/>
              <a:ext cx="61912" cy="58737"/>
            </a:xfrm>
            <a:custGeom>
              <a:avLst/>
              <a:gdLst>
                <a:gd name="T0" fmla="*/ 41 w 80"/>
                <a:gd name="T1" fmla="*/ 0 h 78"/>
                <a:gd name="T2" fmla="*/ 80 w 80"/>
                <a:gd name="T3" fmla="*/ 40 h 78"/>
                <a:gd name="T4" fmla="*/ 39 w 80"/>
                <a:gd name="T5" fmla="*/ 78 h 78"/>
                <a:gd name="T6" fmla="*/ 1 w 80"/>
                <a:gd name="T7" fmla="*/ 38 h 78"/>
                <a:gd name="T8" fmla="*/ 41 w 80"/>
                <a:gd name="T9" fmla="*/ 0 h 78"/>
              </a:gdLst>
              <a:ahLst/>
              <a:cxnLst>
                <a:cxn ang="0">
                  <a:pos x="T0" y="T1"/>
                </a:cxn>
                <a:cxn ang="0">
                  <a:pos x="T2" y="T3"/>
                </a:cxn>
                <a:cxn ang="0">
                  <a:pos x="T4" y="T5"/>
                </a:cxn>
                <a:cxn ang="0">
                  <a:pos x="T6" y="T7"/>
                </a:cxn>
                <a:cxn ang="0">
                  <a:pos x="T8" y="T9"/>
                </a:cxn>
              </a:cxnLst>
              <a:rect l="0" t="0" r="r" b="b"/>
              <a:pathLst>
                <a:path w="80" h="78">
                  <a:moveTo>
                    <a:pt x="41" y="0"/>
                  </a:moveTo>
                  <a:cubicBezTo>
                    <a:pt x="63" y="0"/>
                    <a:pt x="80" y="18"/>
                    <a:pt x="80" y="40"/>
                  </a:cubicBezTo>
                  <a:cubicBezTo>
                    <a:pt x="79" y="61"/>
                    <a:pt x="61" y="78"/>
                    <a:pt x="39" y="78"/>
                  </a:cubicBezTo>
                  <a:cubicBezTo>
                    <a:pt x="17" y="77"/>
                    <a:pt x="0" y="60"/>
                    <a:pt x="1" y="38"/>
                  </a:cubicBezTo>
                  <a:cubicBezTo>
                    <a:pt x="1" y="16"/>
                    <a:pt x="19" y="0"/>
                    <a:pt x="4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5" name="Freeform 21">
              <a:extLst>
                <a:ext uri="{FF2B5EF4-FFF2-40B4-BE49-F238E27FC236}">
                  <a16:creationId xmlns:a16="http://schemas.microsoft.com/office/drawing/2014/main" id="{21A3912A-0B35-48B0-9191-FABB43C73818}"/>
                </a:ext>
              </a:extLst>
            </p:cNvPr>
            <p:cNvSpPr/>
            <p:nvPr userDrawn="1"/>
          </p:nvSpPr>
          <p:spPr bwMode="auto">
            <a:xfrm>
              <a:off x="13504862" y="2705100"/>
              <a:ext cx="60325" cy="61912"/>
            </a:xfrm>
            <a:custGeom>
              <a:avLst/>
              <a:gdLst>
                <a:gd name="T0" fmla="*/ 79 w 79"/>
                <a:gd name="T1" fmla="*/ 40 h 80"/>
                <a:gd name="T2" fmla="*/ 39 w 79"/>
                <a:gd name="T3" fmla="*/ 79 h 80"/>
                <a:gd name="T4" fmla="*/ 0 w 79"/>
                <a:gd name="T5" fmla="*/ 39 h 80"/>
                <a:gd name="T6" fmla="*/ 40 w 79"/>
                <a:gd name="T7" fmla="*/ 0 h 80"/>
                <a:gd name="T8" fmla="*/ 79 w 79"/>
                <a:gd name="T9" fmla="*/ 40 h 80"/>
              </a:gdLst>
              <a:ahLst/>
              <a:cxnLst>
                <a:cxn ang="0">
                  <a:pos x="T0" y="T1"/>
                </a:cxn>
                <a:cxn ang="0">
                  <a:pos x="T2" y="T3"/>
                </a:cxn>
                <a:cxn ang="0">
                  <a:pos x="T4" y="T5"/>
                </a:cxn>
                <a:cxn ang="0">
                  <a:pos x="T6" y="T7"/>
                </a:cxn>
                <a:cxn ang="0">
                  <a:pos x="T8" y="T9"/>
                </a:cxn>
              </a:cxnLst>
              <a:rect l="0" t="0" r="r" b="b"/>
              <a:pathLst>
                <a:path w="79" h="80">
                  <a:moveTo>
                    <a:pt x="79" y="40"/>
                  </a:moveTo>
                  <a:cubicBezTo>
                    <a:pt x="78" y="61"/>
                    <a:pt x="59" y="80"/>
                    <a:pt x="39" y="79"/>
                  </a:cubicBezTo>
                  <a:cubicBezTo>
                    <a:pt x="18" y="79"/>
                    <a:pt x="0" y="60"/>
                    <a:pt x="0" y="39"/>
                  </a:cubicBezTo>
                  <a:cubicBezTo>
                    <a:pt x="0" y="18"/>
                    <a:pt x="19" y="0"/>
                    <a:pt x="40" y="0"/>
                  </a:cubicBezTo>
                  <a:cubicBezTo>
                    <a:pt x="61" y="0"/>
                    <a:pt x="79" y="19"/>
                    <a:pt x="79" y="4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6" name="Freeform 22">
              <a:extLst>
                <a:ext uri="{FF2B5EF4-FFF2-40B4-BE49-F238E27FC236}">
                  <a16:creationId xmlns:a16="http://schemas.microsoft.com/office/drawing/2014/main" id="{963C01CF-C5A6-42AC-A6E7-99A959F691DB}"/>
                </a:ext>
              </a:extLst>
            </p:cNvPr>
            <p:cNvSpPr/>
            <p:nvPr userDrawn="1"/>
          </p:nvSpPr>
          <p:spPr bwMode="auto">
            <a:xfrm>
              <a:off x="13342938" y="1995488"/>
              <a:ext cx="60325" cy="60325"/>
            </a:xfrm>
            <a:custGeom>
              <a:avLst/>
              <a:gdLst>
                <a:gd name="T0" fmla="*/ 40 w 79"/>
                <a:gd name="T1" fmla="*/ 80 h 80"/>
                <a:gd name="T2" fmla="*/ 0 w 79"/>
                <a:gd name="T3" fmla="*/ 40 h 80"/>
                <a:gd name="T4" fmla="*/ 40 w 79"/>
                <a:gd name="T5" fmla="*/ 1 h 80"/>
                <a:gd name="T6" fmla="*/ 79 w 79"/>
                <a:gd name="T7" fmla="*/ 40 h 80"/>
                <a:gd name="T8" fmla="*/ 40 w 79"/>
                <a:gd name="T9" fmla="*/ 80 h 80"/>
              </a:gdLst>
              <a:ahLst/>
              <a:cxnLst>
                <a:cxn ang="0">
                  <a:pos x="T0" y="T1"/>
                </a:cxn>
                <a:cxn ang="0">
                  <a:pos x="T2" y="T3"/>
                </a:cxn>
                <a:cxn ang="0">
                  <a:pos x="T4" y="T5"/>
                </a:cxn>
                <a:cxn ang="0">
                  <a:pos x="T6" y="T7"/>
                </a:cxn>
                <a:cxn ang="0">
                  <a:pos x="T8" y="T9"/>
                </a:cxn>
              </a:cxnLst>
              <a:rect l="0" t="0" r="r" b="b"/>
              <a:pathLst>
                <a:path w="79" h="80">
                  <a:moveTo>
                    <a:pt x="40" y="80"/>
                  </a:moveTo>
                  <a:cubicBezTo>
                    <a:pt x="19" y="80"/>
                    <a:pt x="0" y="61"/>
                    <a:pt x="0" y="40"/>
                  </a:cubicBezTo>
                  <a:cubicBezTo>
                    <a:pt x="0" y="19"/>
                    <a:pt x="18" y="1"/>
                    <a:pt x="40" y="1"/>
                  </a:cubicBezTo>
                  <a:cubicBezTo>
                    <a:pt x="61" y="0"/>
                    <a:pt x="79" y="19"/>
                    <a:pt x="79" y="40"/>
                  </a:cubicBezTo>
                  <a:cubicBezTo>
                    <a:pt x="79" y="61"/>
                    <a:pt x="61" y="80"/>
                    <a:pt x="40"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7" name="Freeform 23">
              <a:extLst>
                <a:ext uri="{FF2B5EF4-FFF2-40B4-BE49-F238E27FC236}">
                  <a16:creationId xmlns:a16="http://schemas.microsoft.com/office/drawing/2014/main" id="{5AFF594A-2E27-40EA-82AF-C3C64E1A03DC}"/>
                </a:ext>
              </a:extLst>
            </p:cNvPr>
            <p:cNvSpPr/>
            <p:nvPr userDrawn="1"/>
          </p:nvSpPr>
          <p:spPr bwMode="auto">
            <a:xfrm>
              <a:off x="13773150" y="2465388"/>
              <a:ext cx="61912" cy="60325"/>
            </a:xfrm>
            <a:custGeom>
              <a:avLst/>
              <a:gdLst>
                <a:gd name="T0" fmla="*/ 39 w 80"/>
                <a:gd name="T1" fmla="*/ 1 h 79"/>
                <a:gd name="T2" fmla="*/ 80 w 80"/>
                <a:gd name="T3" fmla="*/ 39 h 79"/>
                <a:gd name="T4" fmla="*/ 41 w 80"/>
                <a:gd name="T5" fmla="*/ 79 h 79"/>
                <a:gd name="T6" fmla="*/ 1 w 80"/>
                <a:gd name="T7" fmla="*/ 40 h 79"/>
                <a:gd name="T8" fmla="*/ 39 w 80"/>
                <a:gd name="T9" fmla="*/ 1 h 79"/>
              </a:gdLst>
              <a:ahLst/>
              <a:cxnLst>
                <a:cxn ang="0">
                  <a:pos x="T0" y="T1"/>
                </a:cxn>
                <a:cxn ang="0">
                  <a:pos x="T2" y="T3"/>
                </a:cxn>
                <a:cxn ang="0">
                  <a:pos x="T4" y="T5"/>
                </a:cxn>
                <a:cxn ang="0">
                  <a:pos x="T6" y="T7"/>
                </a:cxn>
                <a:cxn ang="0">
                  <a:pos x="T8" y="T9"/>
                </a:cxn>
              </a:cxnLst>
              <a:rect l="0" t="0" r="r" b="b"/>
              <a:pathLst>
                <a:path w="80" h="79">
                  <a:moveTo>
                    <a:pt x="39" y="1"/>
                  </a:moveTo>
                  <a:cubicBezTo>
                    <a:pt x="61" y="0"/>
                    <a:pt x="79" y="18"/>
                    <a:pt x="80" y="39"/>
                  </a:cubicBezTo>
                  <a:cubicBezTo>
                    <a:pt x="80" y="60"/>
                    <a:pt x="62" y="78"/>
                    <a:pt x="41" y="79"/>
                  </a:cubicBezTo>
                  <a:cubicBezTo>
                    <a:pt x="19" y="79"/>
                    <a:pt x="1" y="62"/>
                    <a:pt x="1" y="40"/>
                  </a:cubicBezTo>
                  <a:cubicBezTo>
                    <a:pt x="0" y="19"/>
                    <a:pt x="18" y="1"/>
                    <a:pt x="39" y="1"/>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grpSp>
    </p:spTree>
    <p:extLst>
      <p:ext uri="{BB962C8B-B14F-4D97-AF65-F5344CB8AC3E}">
        <p14:creationId xmlns:p14="http://schemas.microsoft.com/office/powerpoint/2010/main" val="39748309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lt1"/>
        </a:solidFill>
        <a:effectLst/>
      </p:bgPr>
    </p:bg>
    <p:spTree>
      <p:nvGrpSpPr>
        <p:cNvPr id="1" name=""/>
        <p:cNvGrpSpPr/>
        <p:nvPr/>
      </p:nvGrpSpPr>
      <p:grpSpPr>
        <a:xfrm>
          <a:off x="0" y="0"/>
          <a:ext cx="0" cy="0"/>
          <a:chOff x="0" y="0"/>
          <a:chExt cx="0" cy="0"/>
        </a:xfrm>
      </p:grpSpPr>
      <p:grpSp>
        <p:nvGrpSpPr>
          <p:cNvPr id="4" name="Grupo 3"/>
          <p:cNvGrpSpPr/>
          <p:nvPr userDrawn="1"/>
        </p:nvGrpSpPr>
        <p:grpSpPr>
          <a:xfrm>
            <a:off x="168812" y="126609"/>
            <a:ext cx="11859065" cy="1589649"/>
            <a:chOff x="168812" y="126609"/>
            <a:chExt cx="11859065" cy="1589649"/>
          </a:xfrm>
        </p:grpSpPr>
        <p:sp>
          <p:nvSpPr>
            <p:cNvPr id="5" name="Rectángulo 4"/>
            <p:cNvSpPr/>
            <p:nvPr userDrawn="1"/>
          </p:nvSpPr>
          <p:spPr>
            <a:xfrm>
              <a:off x="168812" y="126609"/>
              <a:ext cx="11859065" cy="1589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AR">
                <a:ln>
                  <a:noFill/>
                </a:ln>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80430" y="201688"/>
              <a:ext cx="1434905" cy="1439490"/>
            </a:xfrm>
            <a:prstGeom prst="rect">
              <a:avLst/>
            </a:prstGeom>
          </p:spPr>
        </p:pic>
      </p:grpSp>
    </p:spTree>
    <p:extLst>
      <p:ext uri="{BB962C8B-B14F-4D97-AF65-F5344CB8AC3E}">
        <p14:creationId xmlns:p14="http://schemas.microsoft.com/office/powerpoint/2010/main" val="12796040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EE289FF9-BA24-4B74-91D0-A352EED5CA14}"/>
              </a:ext>
            </a:extLst>
          </p:cNvPr>
          <p:cNvSpPr/>
          <p:nvPr userDrawn="1"/>
        </p:nvSpPr>
        <p:spPr>
          <a:xfrm>
            <a:off x="3683725" y="1301929"/>
            <a:ext cx="5029200" cy="5029200"/>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0881F345-7416-4CA4-813E-57AAA18D7E07}"/>
              </a:ext>
            </a:extLst>
          </p:cNvPr>
          <p:cNvSpPr>
            <a:spLocks noGrp="1"/>
          </p:cNvSpPr>
          <p:nvPr>
            <p:ph type="pic" sz="quarter" idx="14" hasCustomPrompt="1"/>
          </p:nvPr>
        </p:nvSpPr>
        <p:spPr>
          <a:xfrm>
            <a:off x="6876370"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vl1pPr marL="0" indent="0">
              <a:buNone/>
              <a:defRPr lang="ko-KR" altLang="en-US" sz="1600">
                <a:solidFill>
                  <a:schemeClr val="tx1">
                    <a:lumMod val="75000"/>
                    <a:lumOff val="25000"/>
                  </a:schemeClr>
                </a:solidFill>
              </a:defRPr>
            </a:lvl1pPr>
          </a:lstStyle>
          <a:p>
            <a:pPr marL="0" lvl="0" algn="ctr"/>
            <a:r>
              <a:rPr lang="en-US" altLang="ko-KR"/>
              <a:t>Place Your Picture Here </a:t>
            </a:r>
          </a:p>
        </p:txBody>
      </p:sp>
      <p:sp>
        <p:nvSpPr>
          <p:cNvPr id="3" name="그림 개체 틀 2">
            <a:extLst>
              <a:ext uri="{FF2B5EF4-FFF2-40B4-BE49-F238E27FC236}">
                <a16:creationId xmlns:a16="http://schemas.microsoft.com/office/drawing/2014/main" id="{20E28CAD-AAB2-4FAD-8B07-DA868763561E}"/>
              </a:ext>
            </a:extLst>
          </p:cNvPr>
          <p:cNvSpPr>
            <a:spLocks noGrp="1"/>
          </p:cNvSpPr>
          <p:nvPr>
            <p:ph type="pic" sz="quarter" idx="15" hasCustomPrompt="1"/>
          </p:nvPr>
        </p:nvSpPr>
        <p:spPr>
          <a:xfrm>
            <a:off x="2116183" y="2699658"/>
            <a:ext cx="4200933"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vl1pPr marL="0" indent="0">
              <a:buNone/>
              <a:defRPr lang="ko-KR" altLang="en-US" sz="1600">
                <a:solidFill>
                  <a:schemeClr val="tx1">
                    <a:lumMod val="75000"/>
                    <a:lumOff val="25000"/>
                  </a:schemeClr>
                </a:solidFill>
              </a:defRPr>
            </a:lvl1pPr>
          </a:lstStyle>
          <a:p>
            <a:pPr marL="0" lvl="0" algn="ctr"/>
            <a:r>
              <a:rPr lang="en-US" altLang="ko-KR"/>
              <a:t>Place Your Picture Here </a:t>
            </a:r>
          </a:p>
        </p:txBody>
      </p:sp>
    </p:spTree>
    <p:extLst>
      <p:ext uri="{BB962C8B-B14F-4D97-AF65-F5344CB8AC3E}">
        <p14:creationId xmlns:p14="http://schemas.microsoft.com/office/powerpoint/2010/main" val="13942469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
        <p:nvSpPr>
          <p:cNvPr id="9" name="Rectangle 2">
            <a:extLst>
              <a:ext uri="{FF2B5EF4-FFF2-40B4-BE49-F238E27FC236}">
                <a16:creationId xmlns:a16="http://schemas.microsoft.com/office/drawing/2014/main" id="{516163B8-DB2B-4F0D-ACDD-57863A1802C1}"/>
              </a:ext>
            </a:extLst>
          </p:cNvPr>
          <p:cNvSpPr/>
          <p:nvPr userDrawn="1"/>
        </p:nvSpPr>
        <p:spPr>
          <a:xfrm rot="16200000">
            <a:off x="5745971" y="413084"/>
            <a:ext cx="697831"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6" name="Forma libre: forma 5">
            <a:extLst>
              <a:ext uri="{FF2B5EF4-FFF2-40B4-BE49-F238E27FC236}">
                <a16:creationId xmlns:a16="http://schemas.microsoft.com/office/drawing/2014/main" id="{300BA7DF-F6F9-4FC8-9047-56A92B859616}"/>
              </a:ext>
            </a:extLst>
          </p:cNvPr>
          <p:cNvSpPr/>
          <p:nvPr userDrawn="1"/>
        </p:nvSpPr>
        <p:spPr>
          <a:xfrm rot="5400000">
            <a:off x="10602402" y="140446"/>
            <a:ext cx="604166" cy="848111"/>
          </a:xfrm>
          <a:custGeom>
            <a:avLst/>
            <a:gdLst>
              <a:gd name="connsiteX0" fmla="*/ 0 w 604166"/>
              <a:gd name="connsiteY0" fmla="*/ 848111 h 848111"/>
              <a:gd name="connsiteX1" fmla="*/ 0 w 604166"/>
              <a:gd name="connsiteY1" fmla="*/ 521281 h 848111"/>
              <a:gd name="connsiteX2" fmla="*/ 302343 w 604166"/>
              <a:gd name="connsiteY2" fmla="*/ 0 h 848111"/>
              <a:gd name="connsiteX3" fmla="*/ 604166 w 604166"/>
              <a:gd name="connsiteY3" fmla="*/ 520385 h 848111"/>
              <a:gd name="connsiteX4" fmla="*/ 604166 w 604166"/>
              <a:gd name="connsiteY4" fmla="*/ 847215 h 848111"/>
              <a:gd name="connsiteX5" fmla="*/ 302343 w 604166"/>
              <a:gd name="connsiteY5" fmla="*/ 326831 h 8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66" h="848111">
                <a:moveTo>
                  <a:pt x="0" y="848111"/>
                </a:moveTo>
                <a:lnTo>
                  <a:pt x="0" y="521281"/>
                </a:lnTo>
                <a:lnTo>
                  <a:pt x="302343" y="0"/>
                </a:lnTo>
                <a:lnTo>
                  <a:pt x="604166" y="520385"/>
                </a:lnTo>
                <a:lnTo>
                  <a:pt x="604166" y="847215"/>
                </a:lnTo>
                <a:lnTo>
                  <a:pt x="302343" y="32683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7" name="Forma libre: forma 6">
            <a:extLst>
              <a:ext uri="{FF2B5EF4-FFF2-40B4-BE49-F238E27FC236}">
                <a16:creationId xmlns:a16="http://schemas.microsoft.com/office/drawing/2014/main" id="{7D1A6CB6-F3B4-49BB-B53B-C78EEDEF3E38}"/>
              </a:ext>
            </a:extLst>
          </p:cNvPr>
          <p:cNvSpPr/>
          <p:nvPr userDrawn="1"/>
        </p:nvSpPr>
        <p:spPr>
          <a:xfrm rot="5400000">
            <a:off x="5048008" y="-4802858"/>
            <a:ext cx="604685" cy="10735238"/>
          </a:xfrm>
          <a:custGeom>
            <a:avLst/>
            <a:gdLst>
              <a:gd name="connsiteX0" fmla="*/ 0 w 604685"/>
              <a:gd name="connsiteY0" fmla="*/ 11282516 h 11282516"/>
              <a:gd name="connsiteX1" fmla="*/ 0 w 604685"/>
              <a:gd name="connsiteY1" fmla="*/ 545691 h 11282516"/>
              <a:gd name="connsiteX2" fmla="*/ 1 w 604685"/>
              <a:gd name="connsiteY2" fmla="*/ 545691 h 11282516"/>
              <a:gd name="connsiteX3" fmla="*/ 302343 w 604685"/>
              <a:gd name="connsiteY3" fmla="*/ 0 h 11282516"/>
              <a:gd name="connsiteX4" fmla="*/ 604685 w 604685"/>
              <a:gd name="connsiteY4" fmla="*/ 545691 h 11282516"/>
              <a:gd name="connsiteX5" fmla="*/ 604684 w 604685"/>
              <a:gd name="connsiteY5" fmla="*/ 545691 h 11282516"/>
              <a:gd name="connsiteX6" fmla="*/ 604683 w 604685"/>
              <a:gd name="connsiteY6" fmla="*/ 11282516 h 112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5" h="11282516">
                <a:moveTo>
                  <a:pt x="0" y="11282516"/>
                </a:moveTo>
                <a:lnTo>
                  <a:pt x="0" y="545691"/>
                </a:lnTo>
                <a:lnTo>
                  <a:pt x="1" y="545691"/>
                </a:lnTo>
                <a:lnTo>
                  <a:pt x="302343" y="0"/>
                </a:lnTo>
                <a:lnTo>
                  <a:pt x="604685" y="545691"/>
                </a:lnTo>
                <a:lnTo>
                  <a:pt x="604684" y="545691"/>
                </a:lnTo>
                <a:lnTo>
                  <a:pt x="604683" y="11282516"/>
                </a:lnTo>
                <a:close/>
              </a:path>
            </a:pathLst>
          </a:custGeom>
          <a:solidFill>
            <a:srgbClr val="0587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grpSp>
        <p:nvGrpSpPr>
          <p:cNvPr id="8" name="Grupo 7">
            <a:extLst>
              <a:ext uri="{FF2B5EF4-FFF2-40B4-BE49-F238E27FC236}">
                <a16:creationId xmlns:a16="http://schemas.microsoft.com/office/drawing/2014/main" id="{C339A044-F8B8-4238-8F3C-91DD606CB249}"/>
              </a:ext>
            </a:extLst>
          </p:cNvPr>
          <p:cNvGrpSpPr/>
          <p:nvPr userDrawn="1"/>
        </p:nvGrpSpPr>
        <p:grpSpPr>
          <a:xfrm>
            <a:off x="11434009" y="182170"/>
            <a:ext cx="757991" cy="764662"/>
            <a:chOff x="12398376" y="1851026"/>
            <a:chExt cx="1443037" cy="1455737"/>
          </a:xfrm>
        </p:grpSpPr>
        <p:sp>
          <p:nvSpPr>
            <p:cNvPr id="10" name="Freeform 5">
              <a:extLst>
                <a:ext uri="{FF2B5EF4-FFF2-40B4-BE49-F238E27FC236}">
                  <a16:creationId xmlns:a16="http://schemas.microsoft.com/office/drawing/2014/main" id="{0DFCF6A4-F389-4C59-8611-E013B2619A59}"/>
                </a:ext>
              </a:extLst>
            </p:cNvPr>
            <p:cNvSpPr/>
            <p:nvPr userDrawn="1"/>
          </p:nvSpPr>
          <p:spPr bwMode="auto">
            <a:xfrm>
              <a:off x="12398376" y="1851026"/>
              <a:ext cx="908050" cy="1454149"/>
            </a:xfrm>
            <a:custGeom>
              <a:avLst/>
              <a:gdLst>
                <a:gd name="T0" fmla="*/ 195 w 1189"/>
                <a:gd name="T1" fmla="*/ 646 h 1899"/>
                <a:gd name="T2" fmla="*/ 323 w 1189"/>
                <a:gd name="T3" fmla="*/ 647 h 1899"/>
                <a:gd name="T4" fmla="*/ 435 w 1189"/>
                <a:gd name="T5" fmla="*/ 743 h 1899"/>
                <a:gd name="T6" fmla="*/ 360 w 1189"/>
                <a:gd name="T7" fmla="*/ 874 h 1899"/>
                <a:gd name="T8" fmla="*/ 321 w 1189"/>
                <a:gd name="T9" fmla="*/ 880 h 1899"/>
                <a:gd name="T10" fmla="*/ 280 w 1189"/>
                <a:gd name="T11" fmla="*/ 843 h 1899"/>
                <a:gd name="T12" fmla="*/ 316 w 1189"/>
                <a:gd name="T13" fmla="*/ 803 h 1899"/>
                <a:gd name="T14" fmla="*/ 356 w 1189"/>
                <a:gd name="T15" fmla="*/ 777 h 1899"/>
                <a:gd name="T16" fmla="*/ 324 w 1189"/>
                <a:gd name="T17" fmla="*/ 726 h 1899"/>
                <a:gd name="T18" fmla="*/ 191 w 1189"/>
                <a:gd name="T19" fmla="*/ 725 h 1899"/>
                <a:gd name="T20" fmla="*/ 191 w 1189"/>
                <a:gd name="T21" fmla="*/ 814 h 1899"/>
                <a:gd name="T22" fmla="*/ 180 w 1189"/>
                <a:gd name="T23" fmla="*/ 872 h 1899"/>
                <a:gd name="T24" fmla="*/ 88 w 1189"/>
                <a:gd name="T25" fmla="*/ 1121 h 1899"/>
                <a:gd name="T26" fmla="*/ 81 w 1189"/>
                <a:gd name="T27" fmla="*/ 1143 h 1899"/>
                <a:gd name="T28" fmla="*/ 224 w 1189"/>
                <a:gd name="T29" fmla="*/ 1143 h 1899"/>
                <a:gd name="T30" fmla="*/ 269 w 1189"/>
                <a:gd name="T31" fmla="*/ 1199 h 1899"/>
                <a:gd name="T32" fmla="*/ 241 w 1189"/>
                <a:gd name="T33" fmla="*/ 1311 h 1899"/>
                <a:gd name="T34" fmla="*/ 320 w 1189"/>
                <a:gd name="T35" fmla="*/ 1311 h 1899"/>
                <a:gd name="T36" fmla="*/ 367 w 1189"/>
                <a:gd name="T37" fmla="*/ 1349 h 1899"/>
                <a:gd name="T38" fmla="*/ 320 w 1189"/>
                <a:gd name="T39" fmla="*/ 1390 h 1899"/>
                <a:gd name="T40" fmla="*/ 256 w 1189"/>
                <a:gd name="T41" fmla="*/ 1390 h 1899"/>
                <a:gd name="T42" fmla="*/ 251 w 1189"/>
                <a:gd name="T43" fmla="*/ 1393 h 1899"/>
                <a:gd name="T44" fmla="*/ 265 w 1189"/>
                <a:gd name="T45" fmla="*/ 1423 h 1899"/>
                <a:gd name="T46" fmla="*/ 279 w 1189"/>
                <a:gd name="T47" fmla="*/ 1506 h 1899"/>
                <a:gd name="T48" fmla="*/ 272 w 1189"/>
                <a:gd name="T49" fmla="*/ 1592 h 1899"/>
                <a:gd name="T50" fmla="*/ 319 w 1189"/>
                <a:gd name="T51" fmla="*/ 1639 h 1899"/>
                <a:gd name="T52" fmla="*/ 592 w 1189"/>
                <a:gd name="T53" fmla="*/ 1622 h 1899"/>
                <a:gd name="T54" fmla="*/ 752 w 1189"/>
                <a:gd name="T55" fmla="*/ 1531 h 1899"/>
                <a:gd name="T56" fmla="*/ 780 w 1189"/>
                <a:gd name="T57" fmla="*/ 1508 h 1899"/>
                <a:gd name="T58" fmla="*/ 821 w 1189"/>
                <a:gd name="T59" fmla="*/ 1523 h 1899"/>
                <a:gd name="T60" fmla="*/ 820 w 1189"/>
                <a:gd name="T61" fmla="*/ 1570 h 1899"/>
                <a:gd name="T62" fmla="*/ 634 w 1189"/>
                <a:gd name="T63" fmla="*/ 1695 h 1899"/>
                <a:gd name="T64" fmla="*/ 598 w 1189"/>
                <a:gd name="T65" fmla="*/ 1702 h 1899"/>
                <a:gd name="T66" fmla="*/ 606 w 1189"/>
                <a:gd name="T67" fmla="*/ 1783 h 1899"/>
                <a:gd name="T68" fmla="*/ 612 w 1189"/>
                <a:gd name="T69" fmla="*/ 1852 h 1899"/>
                <a:gd name="T70" fmla="*/ 576 w 1189"/>
                <a:gd name="T71" fmla="*/ 1898 h 1899"/>
                <a:gd name="T72" fmla="*/ 535 w 1189"/>
                <a:gd name="T73" fmla="*/ 1860 h 1899"/>
                <a:gd name="T74" fmla="*/ 518 w 1189"/>
                <a:gd name="T75" fmla="*/ 1705 h 1899"/>
                <a:gd name="T76" fmla="*/ 395 w 1189"/>
                <a:gd name="T77" fmla="*/ 1713 h 1899"/>
                <a:gd name="T78" fmla="*/ 311 w 1189"/>
                <a:gd name="T79" fmla="*/ 1719 h 1899"/>
                <a:gd name="T80" fmla="*/ 194 w 1189"/>
                <a:gd name="T81" fmla="*/ 1591 h 1899"/>
                <a:gd name="T82" fmla="*/ 200 w 1189"/>
                <a:gd name="T83" fmla="*/ 1513 h 1899"/>
                <a:gd name="T84" fmla="*/ 181 w 1189"/>
                <a:gd name="T85" fmla="*/ 1432 h 1899"/>
                <a:gd name="T86" fmla="*/ 167 w 1189"/>
                <a:gd name="T87" fmla="*/ 1282 h 1899"/>
                <a:gd name="T88" fmla="*/ 182 w 1189"/>
                <a:gd name="T89" fmla="*/ 1221 h 1899"/>
                <a:gd name="T90" fmla="*/ 84 w 1189"/>
                <a:gd name="T91" fmla="*/ 1221 h 1899"/>
                <a:gd name="T92" fmla="*/ 2 w 1189"/>
                <a:gd name="T93" fmla="*/ 1152 h 1899"/>
                <a:gd name="T94" fmla="*/ 8 w 1189"/>
                <a:gd name="T95" fmla="*/ 1111 h 1899"/>
                <a:gd name="T96" fmla="*/ 104 w 1189"/>
                <a:gd name="T97" fmla="*/ 851 h 1899"/>
                <a:gd name="T98" fmla="*/ 112 w 1189"/>
                <a:gd name="T99" fmla="*/ 811 h 1899"/>
                <a:gd name="T100" fmla="*/ 135 w 1189"/>
                <a:gd name="T101" fmla="*/ 533 h 1899"/>
                <a:gd name="T102" fmla="*/ 664 w 1189"/>
                <a:gd name="T103" fmla="*/ 35 h 1899"/>
                <a:gd name="T104" fmla="*/ 1153 w 1189"/>
                <a:gd name="T105" fmla="*/ 100 h 1899"/>
                <a:gd name="T106" fmla="*/ 1183 w 1189"/>
                <a:gd name="T107" fmla="*/ 129 h 1899"/>
                <a:gd name="T108" fmla="*/ 1172 w 1189"/>
                <a:gd name="T109" fmla="*/ 169 h 1899"/>
                <a:gd name="T110" fmla="*/ 1125 w 1189"/>
                <a:gd name="T111" fmla="*/ 174 h 1899"/>
                <a:gd name="T112" fmla="*/ 990 w 1189"/>
                <a:gd name="T113" fmla="*/ 122 h 1899"/>
                <a:gd name="T114" fmla="*/ 421 w 1189"/>
                <a:gd name="T115" fmla="*/ 227 h 1899"/>
                <a:gd name="T116" fmla="*/ 200 w 1189"/>
                <a:gd name="T117" fmla="*/ 610 h 1899"/>
                <a:gd name="T118" fmla="*/ 195 w 1189"/>
                <a:gd name="T119" fmla="*/ 64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9" h="1899">
                  <a:moveTo>
                    <a:pt x="195" y="646"/>
                  </a:moveTo>
                  <a:cubicBezTo>
                    <a:pt x="240" y="646"/>
                    <a:pt x="282" y="646"/>
                    <a:pt x="323" y="647"/>
                  </a:cubicBezTo>
                  <a:cubicBezTo>
                    <a:pt x="379" y="648"/>
                    <a:pt x="427" y="689"/>
                    <a:pt x="435" y="743"/>
                  </a:cubicBezTo>
                  <a:cubicBezTo>
                    <a:pt x="444" y="800"/>
                    <a:pt x="413" y="855"/>
                    <a:pt x="360" y="874"/>
                  </a:cubicBezTo>
                  <a:cubicBezTo>
                    <a:pt x="348" y="878"/>
                    <a:pt x="334" y="880"/>
                    <a:pt x="321" y="880"/>
                  </a:cubicBezTo>
                  <a:cubicBezTo>
                    <a:pt x="298" y="881"/>
                    <a:pt x="281" y="864"/>
                    <a:pt x="280" y="843"/>
                  </a:cubicBezTo>
                  <a:cubicBezTo>
                    <a:pt x="279" y="822"/>
                    <a:pt x="294" y="805"/>
                    <a:pt x="316" y="803"/>
                  </a:cubicBezTo>
                  <a:cubicBezTo>
                    <a:pt x="335" y="801"/>
                    <a:pt x="349" y="795"/>
                    <a:pt x="356" y="777"/>
                  </a:cubicBezTo>
                  <a:cubicBezTo>
                    <a:pt x="365" y="754"/>
                    <a:pt x="350" y="727"/>
                    <a:pt x="324" y="726"/>
                  </a:cubicBezTo>
                  <a:cubicBezTo>
                    <a:pt x="281" y="723"/>
                    <a:pt x="237" y="725"/>
                    <a:pt x="191" y="725"/>
                  </a:cubicBezTo>
                  <a:cubicBezTo>
                    <a:pt x="191" y="756"/>
                    <a:pt x="192" y="785"/>
                    <a:pt x="191" y="814"/>
                  </a:cubicBezTo>
                  <a:cubicBezTo>
                    <a:pt x="190" y="833"/>
                    <a:pt x="187" y="854"/>
                    <a:pt x="180" y="872"/>
                  </a:cubicBezTo>
                  <a:cubicBezTo>
                    <a:pt x="150" y="955"/>
                    <a:pt x="119" y="1038"/>
                    <a:pt x="88" y="1121"/>
                  </a:cubicBezTo>
                  <a:cubicBezTo>
                    <a:pt x="85" y="1127"/>
                    <a:pt x="83" y="1134"/>
                    <a:pt x="81" y="1143"/>
                  </a:cubicBezTo>
                  <a:cubicBezTo>
                    <a:pt x="130" y="1143"/>
                    <a:pt x="177" y="1143"/>
                    <a:pt x="224" y="1143"/>
                  </a:cubicBezTo>
                  <a:cubicBezTo>
                    <a:pt x="262" y="1143"/>
                    <a:pt x="278" y="1163"/>
                    <a:pt x="269" y="1199"/>
                  </a:cubicBezTo>
                  <a:cubicBezTo>
                    <a:pt x="260" y="1235"/>
                    <a:pt x="251" y="1272"/>
                    <a:pt x="241" y="1311"/>
                  </a:cubicBezTo>
                  <a:cubicBezTo>
                    <a:pt x="269" y="1311"/>
                    <a:pt x="294" y="1311"/>
                    <a:pt x="320" y="1311"/>
                  </a:cubicBezTo>
                  <a:cubicBezTo>
                    <a:pt x="348" y="1311"/>
                    <a:pt x="366" y="1326"/>
                    <a:pt x="367" y="1349"/>
                  </a:cubicBezTo>
                  <a:cubicBezTo>
                    <a:pt x="367" y="1373"/>
                    <a:pt x="349" y="1389"/>
                    <a:pt x="320" y="1390"/>
                  </a:cubicBezTo>
                  <a:cubicBezTo>
                    <a:pt x="299" y="1390"/>
                    <a:pt x="277" y="1390"/>
                    <a:pt x="256" y="1390"/>
                  </a:cubicBezTo>
                  <a:cubicBezTo>
                    <a:pt x="255" y="1390"/>
                    <a:pt x="254" y="1392"/>
                    <a:pt x="251" y="1393"/>
                  </a:cubicBezTo>
                  <a:cubicBezTo>
                    <a:pt x="255" y="1403"/>
                    <a:pt x="259" y="1414"/>
                    <a:pt x="265" y="1423"/>
                  </a:cubicBezTo>
                  <a:cubicBezTo>
                    <a:pt x="281" y="1449"/>
                    <a:pt x="282" y="1477"/>
                    <a:pt x="279" y="1506"/>
                  </a:cubicBezTo>
                  <a:cubicBezTo>
                    <a:pt x="276" y="1535"/>
                    <a:pt x="274" y="1563"/>
                    <a:pt x="272" y="1592"/>
                  </a:cubicBezTo>
                  <a:cubicBezTo>
                    <a:pt x="270" y="1624"/>
                    <a:pt x="286" y="1641"/>
                    <a:pt x="319" y="1639"/>
                  </a:cubicBezTo>
                  <a:cubicBezTo>
                    <a:pt x="410" y="1634"/>
                    <a:pt x="501" y="1630"/>
                    <a:pt x="592" y="1622"/>
                  </a:cubicBezTo>
                  <a:cubicBezTo>
                    <a:pt x="658" y="1617"/>
                    <a:pt x="711" y="1584"/>
                    <a:pt x="752" y="1531"/>
                  </a:cubicBezTo>
                  <a:cubicBezTo>
                    <a:pt x="759" y="1521"/>
                    <a:pt x="770" y="1512"/>
                    <a:pt x="780" y="1508"/>
                  </a:cubicBezTo>
                  <a:cubicBezTo>
                    <a:pt x="796" y="1503"/>
                    <a:pt x="811" y="1509"/>
                    <a:pt x="821" y="1523"/>
                  </a:cubicBezTo>
                  <a:cubicBezTo>
                    <a:pt x="831" y="1538"/>
                    <a:pt x="830" y="1554"/>
                    <a:pt x="820" y="1570"/>
                  </a:cubicBezTo>
                  <a:cubicBezTo>
                    <a:pt x="774" y="1635"/>
                    <a:pt x="712" y="1677"/>
                    <a:pt x="634" y="1695"/>
                  </a:cubicBezTo>
                  <a:cubicBezTo>
                    <a:pt x="623" y="1697"/>
                    <a:pt x="612" y="1699"/>
                    <a:pt x="598" y="1702"/>
                  </a:cubicBezTo>
                  <a:cubicBezTo>
                    <a:pt x="601" y="1729"/>
                    <a:pt x="603" y="1756"/>
                    <a:pt x="606" y="1783"/>
                  </a:cubicBezTo>
                  <a:cubicBezTo>
                    <a:pt x="608" y="1806"/>
                    <a:pt x="611" y="1829"/>
                    <a:pt x="612" y="1852"/>
                  </a:cubicBezTo>
                  <a:cubicBezTo>
                    <a:pt x="614" y="1879"/>
                    <a:pt x="600" y="1896"/>
                    <a:pt x="576" y="1898"/>
                  </a:cubicBezTo>
                  <a:cubicBezTo>
                    <a:pt x="555" y="1899"/>
                    <a:pt x="538" y="1884"/>
                    <a:pt x="535" y="1860"/>
                  </a:cubicBezTo>
                  <a:cubicBezTo>
                    <a:pt x="529" y="1809"/>
                    <a:pt x="524" y="1758"/>
                    <a:pt x="518" y="1705"/>
                  </a:cubicBezTo>
                  <a:cubicBezTo>
                    <a:pt x="477" y="1708"/>
                    <a:pt x="436" y="1710"/>
                    <a:pt x="395" y="1713"/>
                  </a:cubicBezTo>
                  <a:cubicBezTo>
                    <a:pt x="367" y="1715"/>
                    <a:pt x="339" y="1718"/>
                    <a:pt x="311" y="1719"/>
                  </a:cubicBezTo>
                  <a:cubicBezTo>
                    <a:pt x="241" y="1720"/>
                    <a:pt x="188" y="1661"/>
                    <a:pt x="194" y="1591"/>
                  </a:cubicBezTo>
                  <a:cubicBezTo>
                    <a:pt x="196" y="1565"/>
                    <a:pt x="196" y="1539"/>
                    <a:pt x="200" y="1513"/>
                  </a:cubicBezTo>
                  <a:cubicBezTo>
                    <a:pt x="203" y="1483"/>
                    <a:pt x="197" y="1456"/>
                    <a:pt x="181" y="1432"/>
                  </a:cubicBezTo>
                  <a:cubicBezTo>
                    <a:pt x="151" y="1384"/>
                    <a:pt x="145" y="1335"/>
                    <a:pt x="167" y="1282"/>
                  </a:cubicBezTo>
                  <a:cubicBezTo>
                    <a:pt x="174" y="1264"/>
                    <a:pt x="176" y="1244"/>
                    <a:pt x="182" y="1221"/>
                  </a:cubicBezTo>
                  <a:cubicBezTo>
                    <a:pt x="147" y="1221"/>
                    <a:pt x="115" y="1222"/>
                    <a:pt x="84" y="1221"/>
                  </a:cubicBezTo>
                  <a:cubicBezTo>
                    <a:pt x="39" y="1220"/>
                    <a:pt x="7" y="1194"/>
                    <a:pt x="2" y="1152"/>
                  </a:cubicBezTo>
                  <a:cubicBezTo>
                    <a:pt x="0" y="1139"/>
                    <a:pt x="3" y="1124"/>
                    <a:pt x="8" y="1111"/>
                  </a:cubicBezTo>
                  <a:cubicBezTo>
                    <a:pt x="40" y="1024"/>
                    <a:pt x="73" y="938"/>
                    <a:pt x="104" y="851"/>
                  </a:cubicBezTo>
                  <a:cubicBezTo>
                    <a:pt x="109" y="839"/>
                    <a:pt x="112" y="824"/>
                    <a:pt x="112" y="811"/>
                  </a:cubicBezTo>
                  <a:cubicBezTo>
                    <a:pt x="110" y="717"/>
                    <a:pt x="110" y="624"/>
                    <a:pt x="135" y="533"/>
                  </a:cubicBezTo>
                  <a:cubicBezTo>
                    <a:pt x="210" y="260"/>
                    <a:pt x="388" y="93"/>
                    <a:pt x="664" y="35"/>
                  </a:cubicBezTo>
                  <a:cubicBezTo>
                    <a:pt x="833" y="0"/>
                    <a:pt x="998" y="22"/>
                    <a:pt x="1153" y="100"/>
                  </a:cubicBezTo>
                  <a:cubicBezTo>
                    <a:pt x="1165" y="106"/>
                    <a:pt x="1177" y="117"/>
                    <a:pt x="1183" y="129"/>
                  </a:cubicBezTo>
                  <a:cubicBezTo>
                    <a:pt x="1189" y="143"/>
                    <a:pt x="1185" y="158"/>
                    <a:pt x="1172" y="169"/>
                  </a:cubicBezTo>
                  <a:cubicBezTo>
                    <a:pt x="1158" y="181"/>
                    <a:pt x="1143" y="181"/>
                    <a:pt x="1125" y="174"/>
                  </a:cubicBezTo>
                  <a:cubicBezTo>
                    <a:pt x="1081" y="156"/>
                    <a:pt x="1036" y="133"/>
                    <a:pt x="990" y="122"/>
                  </a:cubicBezTo>
                  <a:cubicBezTo>
                    <a:pt x="785" y="72"/>
                    <a:pt x="592" y="98"/>
                    <a:pt x="421" y="227"/>
                  </a:cubicBezTo>
                  <a:cubicBezTo>
                    <a:pt x="294" y="322"/>
                    <a:pt x="226" y="455"/>
                    <a:pt x="200" y="610"/>
                  </a:cubicBezTo>
                  <a:cubicBezTo>
                    <a:pt x="198" y="621"/>
                    <a:pt x="197" y="632"/>
                    <a:pt x="195" y="64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1" name="Freeform 6">
              <a:extLst>
                <a:ext uri="{FF2B5EF4-FFF2-40B4-BE49-F238E27FC236}">
                  <a16:creationId xmlns:a16="http://schemas.microsoft.com/office/drawing/2014/main" id="{F3322268-351E-4B41-864E-21EB311CC665}"/>
                </a:ext>
              </a:extLst>
            </p:cNvPr>
            <p:cNvSpPr>
              <a:spLocks noEditPoints="1"/>
            </p:cNvSpPr>
            <p:nvPr userDrawn="1"/>
          </p:nvSpPr>
          <p:spPr bwMode="auto">
            <a:xfrm>
              <a:off x="13085762" y="2136775"/>
              <a:ext cx="358775" cy="358775"/>
            </a:xfrm>
            <a:custGeom>
              <a:avLst/>
              <a:gdLst>
                <a:gd name="T0" fmla="*/ 393 w 470"/>
                <a:gd name="T1" fmla="*/ 194 h 470"/>
                <a:gd name="T2" fmla="*/ 393 w 470"/>
                <a:gd name="T3" fmla="*/ 274 h 470"/>
                <a:gd name="T4" fmla="*/ 431 w 470"/>
                <a:gd name="T5" fmla="*/ 274 h 470"/>
                <a:gd name="T6" fmla="*/ 470 w 470"/>
                <a:gd name="T7" fmla="*/ 313 h 470"/>
                <a:gd name="T8" fmla="*/ 430 w 470"/>
                <a:gd name="T9" fmla="*/ 352 h 470"/>
                <a:gd name="T10" fmla="*/ 394 w 470"/>
                <a:gd name="T11" fmla="*/ 352 h 470"/>
                <a:gd name="T12" fmla="*/ 352 w 470"/>
                <a:gd name="T13" fmla="*/ 393 h 470"/>
                <a:gd name="T14" fmla="*/ 352 w 470"/>
                <a:gd name="T15" fmla="*/ 434 h 470"/>
                <a:gd name="T16" fmla="*/ 314 w 470"/>
                <a:gd name="T17" fmla="*/ 470 h 470"/>
                <a:gd name="T18" fmla="*/ 275 w 470"/>
                <a:gd name="T19" fmla="*/ 435 h 470"/>
                <a:gd name="T20" fmla="*/ 275 w 470"/>
                <a:gd name="T21" fmla="*/ 392 h 470"/>
                <a:gd name="T22" fmla="*/ 196 w 470"/>
                <a:gd name="T23" fmla="*/ 392 h 470"/>
                <a:gd name="T24" fmla="*/ 196 w 470"/>
                <a:gd name="T25" fmla="*/ 430 h 470"/>
                <a:gd name="T26" fmla="*/ 157 w 470"/>
                <a:gd name="T27" fmla="*/ 470 h 470"/>
                <a:gd name="T28" fmla="*/ 118 w 470"/>
                <a:gd name="T29" fmla="*/ 433 h 470"/>
                <a:gd name="T30" fmla="*/ 118 w 470"/>
                <a:gd name="T31" fmla="*/ 394 h 470"/>
                <a:gd name="T32" fmla="*/ 79 w 470"/>
                <a:gd name="T33" fmla="*/ 358 h 470"/>
                <a:gd name="T34" fmla="*/ 66 w 470"/>
                <a:gd name="T35" fmla="*/ 353 h 470"/>
                <a:gd name="T36" fmla="*/ 38 w 470"/>
                <a:gd name="T37" fmla="*/ 352 h 470"/>
                <a:gd name="T38" fmla="*/ 0 w 470"/>
                <a:gd name="T39" fmla="*/ 313 h 470"/>
                <a:gd name="T40" fmla="*/ 38 w 470"/>
                <a:gd name="T41" fmla="*/ 275 h 470"/>
                <a:gd name="T42" fmla="*/ 77 w 470"/>
                <a:gd name="T43" fmla="*/ 274 h 470"/>
                <a:gd name="T44" fmla="*/ 77 w 470"/>
                <a:gd name="T45" fmla="*/ 196 h 470"/>
                <a:gd name="T46" fmla="*/ 40 w 470"/>
                <a:gd name="T47" fmla="*/ 196 h 470"/>
                <a:gd name="T48" fmla="*/ 0 w 470"/>
                <a:gd name="T49" fmla="*/ 157 h 470"/>
                <a:gd name="T50" fmla="*/ 38 w 470"/>
                <a:gd name="T51" fmla="*/ 118 h 470"/>
                <a:gd name="T52" fmla="*/ 52 w 470"/>
                <a:gd name="T53" fmla="*/ 118 h 470"/>
                <a:gd name="T54" fmla="*/ 85 w 470"/>
                <a:gd name="T55" fmla="*/ 99 h 470"/>
                <a:gd name="T56" fmla="*/ 118 w 470"/>
                <a:gd name="T57" fmla="*/ 77 h 470"/>
                <a:gd name="T58" fmla="*/ 118 w 470"/>
                <a:gd name="T59" fmla="*/ 41 h 470"/>
                <a:gd name="T60" fmla="*/ 157 w 470"/>
                <a:gd name="T61" fmla="*/ 0 h 470"/>
                <a:gd name="T62" fmla="*/ 196 w 470"/>
                <a:gd name="T63" fmla="*/ 42 h 470"/>
                <a:gd name="T64" fmla="*/ 196 w 470"/>
                <a:gd name="T65" fmla="*/ 77 h 470"/>
                <a:gd name="T66" fmla="*/ 275 w 470"/>
                <a:gd name="T67" fmla="*/ 77 h 470"/>
                <a:gd name="T68" fmla="*/ 275 w 470"/>
                <a:gd name="T69" fmla="*/ 39 h 470"/>
                <a:gd name="T70" fmla="*/ 314 w 470"/>
                <a:gd name="T71" fmla="*/ 0 h 470"/>
                <a:gd name="T72" fmla="*/ 352 w 470"/>
                <a:gd name="T73" fmla="*/ 40 h 470"/>
                <a:gd name="T74" fmla="*/ 352 w 470"/>
                <a:gd name="T75" fmla="*/ 77 h 470"/>
                <a:gd name="T76" fmla="*/ 393 w 470"/>
                <a:gd name="T77" fmla="*/ 112 h 470"/>
                <a:gd name="T78" fmla="*/ 459 w 470"/>
                <a:gd name="T79" fmla="*/ 131 h 470"/>
                <a:gd name="T80" fmla="*/ 470 w 470"/>
                <a:gd name="T81" fmla="*/ 157 h 470"/>
                <a:gd name="T82" fmla="*/ 442 w 470"/>
                <a:gd name="T83" fmla="*/ 194 h 470"/>
                <a:gd name="T84" fmla="*/ 393 w 470"/>
                <a:gd name="T85" fmla="*/ 194 h 470"/>
                <a:gd name="T86" fmla="*/ 311 w 470"/>
                <a:gd name="T87" fmla="*/ 313 h 470"/>
                <a:gd name="T88" fmla="*/ 311 w 470"/>
                <a:gd name="T89" fmla="*/ 157 h 470"/>
                <a:gd name="T90" fmla="*/ 170 w 470"/>
                <a:gd name="T91" fmla="*/ 158 h 470"/>
                <a:gd name="T92" fmla="*/ 158 w 470"/>
                <a:gd name="T93" fmla="*/ 170 h 470"/>
                <a:gd name="T94" fmla="*/ 158 w 470"/>
                <a:gd name="T95" fmla="*/ 300 h 470"/>
                <a:gd name="T96" fmla="*/ 170 w 470"/>
                <a:gd name="T97" fmla="*/ 312 h 470"/>
                <a:gd name="T98" fmla="*/ 311 w 470"/>
                <a:gd name="T99" fmla="*/ 31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0" h="470">
                  <a:moveTo>
                    <a:pt x="393" y="194"/>
                  </a:moveTo>
                  <a:cubicBezTo>
                    <a:pt x="393" y="223"/>
                    <a:pt x="393" y="247"/>
                    <a:pt x="393" y="274"/>
                  </a:cubicBezTo>
                  <a:cubicBezTo>
                    <a:pt x="406" y="274"/>
                    <a:pt x="418" y="274"/>
                    <a:pt x="431" y="274"/>
                  </a:cubicBezTo>
                  <a:cubicBezTo>
                    <a:pt x="454" y="275"/>
                    <a:pt x="470" y="292"/>
                    <a:pt x="470" y="313"/>
                  </a:cubicBezTo>
                  <a:cubicBezTo>
                    <a:pt x="470" y="335"/>
                    <a:pt x="454" y="351"/>
                    <a:pt x="430" y="352"/>
                  </a:cubicBezTo>
                  <a:cubicBezTo>
                    <a:pt x="419" y="353"/>
                    <a:pt x="407" y="352"/>
                    <a:pt x="394" y="352"/>
                  </a:cubicBezTo>
                  <a:cubicBezTo>
                    <a:pt x="389" y="375"/>
                    <a:pt x="376" y="389"/>
                    <a:pt x="352" y="393"/>
                  </a:cubicBezTo>
                  <a:cubicBezTo>
                    <a:pt x="352" y="407"/>
                    <a:pt x="353" y="421"/>
                    <a:pt x="352" y="434"/>
                  </a:cubicBezTo>
                  <a:cubicBezTo>
                    <a:pt x="351" y="454"/>
                    <a:pt x="334" y="470"/>
                    <a:pt x="314" y="470"/>
                  </a:cubicBezTo>
                  <a:cubicBezTo>
                    <a:pt x="294" y="470"/>
                    <a:pt x="277" y="455"/>
                    <a:pt x="275" y="435"/>
                  </a:cubicBezTo>
                  <a:cubicBezTo>
                    <a:pt x="274" y="421"/>
                    <a:pt x="275" y="407"/>
                    <a:pt x="275" y="392"/>
                  </a:cubicBezTo>
                  <a:cubicBezTo>
                    <a:pt x="248" y="392"/>
                    <a:pt x="223" y="392"/>
                    <a:pt x="196" y="392"/>
                  </a:cubicBezTo>
                  <a:cubicBezTo>
                    <a:pt x="196" y="405"/>
                    <a:pt x="196" y="418"/>
                    <a:pt x="196" y="430"/>
                  </a:cubicBezTo>
                  <a:cubicBezTo>
                    <a:pt x="195" y="453"/>
                    <a:pt x="179" y="470"/>
                    <a:pt x="157" y="470"/>
                  </a:cubicBezTo>
                  <a:cubicBezTo>
                    <a:pt x="137" y="470"/>
                    <a:pt x="120" y="455"/>
                    <a:pt x="118" y="433"/>
                  </a:cubicBezTo>
                  <a:cubicBezTo>
                    <a:pt x="117" y="420"/>
                    <a:pt x="118" y="407"/>
                    <a:pt x="118" y="394"/>
                  </a:cubicBezTo>
                  <a:cubicBezTo>
                    <a:pt x="99" y="388"/>
                    <a:pt x="83" y="380"/>
                    <a:pt x="79" y="358"/>
                  </a:cubicBezTo>
                  <a:cubicBezTo>
                    <a:pt x="78" y="356"/>
                    <a:pt x="71" y="353"/>
                    <a:pt x="66" y="353"/>
                  </a:cubicBezTo>
                  <a:cubicBezTo>
                    <a:pt x="57" y="352"/>
                    <a:pt x="47" y="353"/>
                    <a:pt x="38" y="352"/>
                  </a:cubicBezTo>
                  <a:cubicBezTo>
                    <a:pt x="16" y="350"/>
                    <a:pt x="0" y="334"/>
                    <a:pt x="0" y="313"/>
                  </a:cubicBezTo>
                  <a:cubicBezTo>
                    <a:pt x="0" y="292"/>
                    <a:pt x="16" y="276"/>
                    <a:pt x="38" y="275"/>
                  </a:cubicBezTo>
                  <a:cubicBezTo>
                    <a:pt x="50" y="274"/>
                    <a:pt x="63" y="274"/>
                    <a:pt x="77" y="274"/>
                  </a:cubicBezTo>
                  <a:cubicBezTo>
                    <a:pt x="77" y="248"/>
                    <a:pt x="77" y="223"/>
                    <a:pt x="77" y="196"/>
                  </a:cubicBezTo>
                  <a:cubicBezTo>
                    <a:pt x="65" y="196"/>
                    <a:pt x="52" y="196"/>
                    <a:pt x="40" y="196"/>
                  </a:cubicBezTo>
                  <a:cubicBezTo>
                    <a:pt x="16" y="195"/>
                    <a:pt x="0" y="178"/>
                    <a:pt x="0" y="157"/>
                  </a:cubicBezTo>
                  <a:cubicBezTo>
                    <a:pt x="0" y="136"/>
                    <a:pt x="16" y="120"/>
                    <a:pt x="38" y="118"/>
                  </a:cubicBezTo>
                  <a:cubicBezTo>
                    <a:pt x="43" y="118"/>
                    <a:pt x="47" y="118"/>
                    <a:pt x="52" y="118"/>
                  </a:cubicBezTo>
                  <a:cubicBezTo>
                    <a:pt x="67" y="119"/>
                    <a:pt x="79" y="118"/>
                    <a:pt x="85" y="99"/>
                  </a:cubicBezTo>
                  <a:cubicBezTo>
                    <a:pt x="88" y="89"/>
                    <a:pt x="104" y="82"/>
                    <a:pt x="118" y="77"/>
                  </a:cubicBezTo>
                  <a:cubicBezTo>
                    <a:pt x="118" y="65"/>
                    <a:pt x="117" y="53"/>
                    <a:pt x="118" y="41"/>
                  </a:cubicBezTo>
                  <a:cubicBezTo>
                    <a:pt x="119" y="16"/>
                    <a:pt x="135" y="0"/>
                    <a:pt x="157" y="0"/>
                  </a:cubicBezTo>
                  <a:cubicBezTo>
                    <a:pt x="179" y="0"/>
                    <a:pt x="195" y="18"/>
                    <a:pt x="196" y="42"/>
                  </a:cubicBezTo>
                  <a:cubicBezTo>
                    <a:pt x="196" y="53"/>
                    <a:pt x="196" y="65"/>
                    <a:pt x="196" y="77"/>
                  </a:cubicBezTo>
                  <a:cubicBezTo>
                    <a:pt x="222" y="77"/>
                    <a:pt x="247" y="77"/>
                    <a:pt x="275" y="77"/>
                  </a:cubicBezTo>
                  <a:cubicBezTo>
                    <a:pt x="275" y="64"/>
                    <a:pt x="274" y="52"/>
                    <a:pt x="275" y="39"/>
                  </a:cubicBezTo>
                  <a:cubicBezTo>
                    <a:pt x="276" y="16"/>
                    <a:pt x="292" y="0"/>
                    <a:pt x="314" y="0"/>
                  </a:cubicBezTo>
                  <a:cubicBezTo>
                    <a:pt x="335" y="0"/>
                    <a:pt x="351" y="17"/>
                    <a:pt x="352" y="40"/>
                  </a:cubicBezTo>
                  <a:cubicBezTo>
                    <a:pt x="353" y="52"/>
                    <a:pt x="352" y="64"/>
                    <a:pt x="352" y="77"/>
                  </a:cubicBezTo>
                  <a:cubicBezTo>
                    <a:pt x="376" y="81"/>
                    <a:pt x="389" y="94"/>
                    <a:pt x="393" y="112"/>
                  </a:cubicBezTo>
                  <a:cubicBezTo>
                    <a:pt x="417" y="118"/>
                    <a:pt x="439" y="122"/>
                    <a:pt x="459" y="131"/>
                  </a:cubicBezTo>
                  <a:cubicBezTo>
                    <a:pt x="465" y="133"/>
                    <a:pt x="469" y="148"/>
                    <a:pt x="470" y="157"/>
                  </a:cubicBezTo>
                  <a:cubicBezTo>
                    <a:pt x="470" y="175"/>
                    <a:pt x="461" y="190"/>
                    <a:pt x="442" y="194"/>
                  </a:cubicBezTo>
                  <a:cubicBezTo>
                    <a:pt x="427" y="197"/>
                    <a:pt x="411" y="194"/>
                    <a:pt x="393" y="194"/>
                  </a:cubicBezTo>
                  <a:close/>
                  <a:moveTo>
                    <a:pt x="311" y="313"/>
                  </a:moveTo>
                  <a:cubicBezTo>
                    <a:pt x="311" y="260"/>
                    <a:pt x="311" y="209"/>
                    <a:pt x="311" y="157"/>
                  </a:cubicBezTo>
                  <a:cubicBezTo>
                    <a:pt x="263" y="157"/>
                    <a:pt x="216" y="157"/>
                    <a:pt x="170" y="158"/>
                  </a:cubicBezTo>
                  <a:cubicBezTo>
                    <a:pt x="165" y="158"/>
                    <a:pt x="158" y="166"/>
                    <a:pt x="158" y="170"/>
                  </a:cubicBezTo>
                  <a:cubicBezTo>
                    <a:pt x="157" y="213"/>
                    <a:pt x="157" y="257"/>
                    <a:pt x="158" y="300"/>
                  </a:cubicBezTo>
                  <a:cubicBezTo>
                    <a:pt x="158" y="304"/>
                    <a:pt x="165" y="312"/>
                    <a:pt x="170" y="312"/>
                  </a:cubicBezTo>
                  <a:cubicBezTo>
                    <a:pt x="216" y="313"/>
                    <a:pt x="263" y="313"/>
                    <a:pt x="311" y="313"/>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2" name="Freeform 7">
              <a:extLst>
                <a:ext uri="{FF2B5EF4-FFF2-40B4-BE49-F238E27FC236}">
                  <a16:creationId xmlns:a16="http://schemas.microsoft.com/office/drawing/2014/main" id="{8DFE9A30-6613-4AA7-876B-D7FB5A4BE149}"/>
                </a:ext>
              </a:extLst>
            </p:cNvPr>
            <p:cNvSpPr/>
            <p:nvPr userDrawn="1"/>
          </p:nvSpPr>
          <p:spPr bwMode="auto">
            <a:xfrm>
              <a:off x="13115925" y="2824163"/>
              <a:ext cx="719137" cy="180975"/>
            </a:xfrm>
            <a:custGeom>
              <a:avLst/>
              <a:gdLst>
                <a:gd name="T0" fmla="*/ 861 w 940"/>
                <a:gd name="T1" fmla="*/ 157 h 236"/>
                <a:gd name="T2" fmla="*/ 900 w 940"/>
                <a:gd name="T3" fmla="*/ 157 h 236"/>
                <a:gd name="T4" fmla="*/ 940 w 940"/>
                <a:gd name="T5" fmla="*/ 196 h 236"/>
                <a:gd name="T6" fmla="*/ 898 w 940"/>
                <a:gd name="T7" fmla="*/ 236 h 236"/>
                <a:gd name="T8" fmla="*/ 826 w 940"/>
                <a:gd name="T9" fmla="*/ 236 h 236"/>
                <a:gd name="T10" fmla="*/ 783 w 940"/>
                <a:gd name="T11" fmla="*/ 193 h 236"/>
                <a:gd name="T12" fmla="*/ 783 w 940"/>
                <a:gd name="T13" fmla="*/ 80 h 236"/>
                <a:gd name="T14" fmla="*/ 758 w 940"/>
                <a:gd name="T15" fmla="*/ 80 h 236"/>
                <a:gd name="T16" fmla="*/ 55 w 940"/>
                <a:gd name="T17" fmla="*/ 80 h 236"/>
                <a:gd name="T18" fmla="*/ 35 w 940"/>
                <a:gd name="T19" fmla="*/ 79 h 236"/>
                <a:gd name="T20" fmla="*/ 1 w 940"/>
                <a:gd name="T21" fmla="*/ 39 h 236"/>
                <a:gd name="T22" fmla="*/ 37 w 940"/>
                <a:gd name="T23" fmla="*/ 1 h 236"/>
                <a:gd name="T24" fmla="*/ 53 w 940"/>
                <a:gd name="T25" fmla="*/ 0 h 236"/>
                <a:gd name="T26" fmla="*/ 808 w 940"/>
                <a:gd name="T27" fmla="*/ 0 h 236"/>
                <a:gd name="T28" fmla="*/ 861 w 940"/>
                <a:gd name="T29" fmla="*/ 52 h 236"/>
                <a:gd name="T30" fmla="*/ 861 w 940"/>
                <a:gd name="T31"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236">
                  <a:moveTo>
                    <a:pt x="861" y="157"/>
                  </a:moveTo>
                  <a:cubicBezTo>
                    <a:pt x="876" y="157"/>
                    <a:pt x="888" y="156"/>
                    <a:pt x="900" y="157"/>
                  </a:cubicBezTo>
                  <a:cubicBezTo>
                    <a:pt x="923" y="158"/>
                    <a:pt x="940" y="175"/>
                    <a:pt x="940" y="196"/>
                  </a:cubicBezTo>
                  <a:cubicBezTo>
                    <a:pt x="940" y="218"/>
                    <a:pt x="922" y="235"/>
                    <a:pt x="898" y="236"/>
                  </a:cubicBezTo>
                  <a:cubicBezTo>
                    <a:pt x="874" y="236"/>
                    <a:pt x="850" y="236"/>
                    <a:pt x="826" y="236"/>
                  </a:cubicBezTo>
                  <a:cubicBezTo>
                    <a:pt x="798" y="235"/>
                    <a:pt x="783" y="221"/>
                    <a:pt x="783" y="193"/>
                  </a:cubicBezTo>
                  <a:cubicBezTo>
                    <a:pt x="782" y="156"/>
                    <a:pt x="783" y="119"/>
                    <a:pt x="783" y="80"/>
                  </a:cubicBezTo>
                  <a:cubicBezTo>
                    <a:pt x="774" y="80"/>
                    <a:pt x="766" y="80"/>
                    <a:pt x="758" y="80"/>
                  </a:cubicBezTo>
                  <a:cubicBezTo>
                    <a:pt x="524" y="80"/>
                    <a:pt x="289" y="80"/>
                    <a:pt x="55" y="80"/>
                  </a:cubicBezTo>
                  <a:cubicBezTo>
                    <a:pt x="48" y="80"/>
                    <a:pt x="42" y="80"/>
                    <a:pt x="35" y="79"/>
                  </a:cubicBezTo>
                  <a:cubicBezTo>
                    <a:pt x="14" y="76"/>
                    <a:pt x="0" y="59"/>
                    <a:pt x="1" y="39"/>
                  </a:cubicBezTo>
                  <a:cubicBezTo>
                    <a:pt x="1" y="19"/>
                    <a:pt x="16" y="3"/>
                    <a:pt x="37" y="1"/>
                  </a:cubicBezTo>
                  <a:cubicBezTo>
                    <a:pt x="42" y="0"/>
                    <a:pt x="48" y="0"/>
                    <a:pt x="53" y="0"/>
                  </a:cubicBezTo>
                  <a:cubicBezTo>
                    <a:pt x="305" y="0"/>
                    <a:pt x="557" y="0"/>
                    <a:pt x="808" y="0"/>
                  </a:cubicBezTo>
                  <a:cubicBezTo>
                    <a:pt x="849" y="0"/>
                    <a:pt x="861" y="12"/>
                    <a:pt x="861" y="52"/>
                  </a:cubicBezTo>
                  <a:cubicBezTo>
                    <a:pt x="861" y="86"/>
                    <a:pt x="861" y="120"/>
                    <a:pt x="861"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3" name="Freeform 8">
              <a:extLst>
                <a:ext uri="{FF2B5EF4-FFF2-40B4-BE49-F238E27FC236}">
                  <a16:creationId xmlns:a16="http://schemas.microsoft.com/office/drawing/2014/main" id="{CC6A620C-EE6F-4334-B380-8CDCE9C9784B}"/>
                </a:ext>
              </a:extLst>
            </p:cNvPr>
            <p:cNvSpPr/>
            <p:nvPr userDrawn="1"/>
          </p:nvSpPr>
          <p:spPr bwMode="auto">
            <a:xfrm>
              <a:off x="13174662" y="2586038"/>
              <a:ext cx="666750" cy="60325"/>
            </a:xfrm>
            <a:custGeom>
              <a:avLst/>
              <a:gdLst>
                <a:gd name="T0" fmla="*/ 431 w 872"/>
                <a:gd name="T1" fmla="*/ 0 h 80"/>
                <a:gd name="T2" fmla="*/ 818 w 872"/>
                <a:gd name="T3" fmla="*/ 0 h 80"/>
                <a:gd name="T4" fmla="*/ 857 w 872"/>
                <a:gd name="T5" fmla="*/ 55 h 80"/>
                <a:gd name="T6" fmla="*/ 827 w 872"/>
                <a:gd name="T7" fmla="*/ 77 h 80"/>
                <a:gd name="T8" fmla="*/ 807 w 872"/>
                <a:gd name="T9" fmla="*/ 79 h 80"/>
                <a:gd name="T10" fmla="*/ 54 w 872"/>
                <a:gd name="T11" fmla="*/ 79 h 80"/>
                <a:gd name="T12" fmla="*/ 40 w 872"/>
                <a:gd name="T13" fmla="*/ 79 h 80"/>
                <a:gd name="T14" fmla="*/ 1 w 872"/>
                <a:gd name="T15" fmla="*/ 37 h 80"/>
                <a:gd name="T16" fmla="*/ 43 w 872"/>
                <a:gd name="T17" fmla="*/ 0 h 80"/>
                <a:gd name="T18" fmla="*/ 431 w 872"/>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0">
                  <a:moveTo>
                    <a:pt x="431" y="0"/>
                  </a:moveTo>
                  <a:cubicBezTo>
                    <a:pt x="560" y="0"/>
                    <a:pt x="689" y="0"/>
                    <a:pt x="818" y="0"/>
                  </a:cubicBezTo>
                  <a:cubicBezTo>
                    <a:pt x="851" y="0"/>
                    <a:pt x="872" y="28"/>
                    <a:pt x="857" y="55"/>
                  </a:cubicBezTo>
                  <a:cubicBezTo>
                    <a:pt x="852" y="65"/>
                    <a:pt x="838" y="71"/>
                    <a:pt x="827" y="77"/>
                  </a:cubicBezTo>
                  <a:cubicBezTo>
                    <a:pt x="822" y="80"/>
                    <a:pt x="814" y="79"/>
                    <a:pt x="807" y="79"/>
                  </a:cubicBezTo>
                  <a:cubicBezTo>
                    <a:pt x="556" y="79"/>
                    <a:pt x="305" y="79"/>
                    <a:pt x="54" y="79"/>
                  </a:cubicBezTo>
                  <a:cubicBezTo>
                    <a:pt x="49" y="79"/>
                    <a:pt x="44" y="79"/>
                    <a:pt x="40" y="79"/>
                  </a:cubicBezTo>
                  <a:cubicBezTo>
                    <a:pt x="15" y="76"/>
                    <a:pt x="0" y="59"/>
                    <a:pt x="1" y="37"/>
                  </a:cubicBezTo>
                  <a:cubicBezTo>
                    <a:pt x="2" y="15"/>
                    <a:pt x="19" y="0"/>
                    <a:pt x="43" y="0"/>
                  </a:cubicBezTo>
                  <a:cubicBezTo>
                    <a:pt x="172" y="0"/>
                    <a:pt x="301" y="0"/>
                    <a:pt x="43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4" name="Freeform 9">
              <a:extLst>
                <a:ext uri="{FF2B5EF4-FFF2-40B4-BE49-F238E27FC236}">
                  <a16:creationId xmlns:a16="http://schemas.microsoft.com/office/drawing/2014/main" id="{EEE8FF84-B174-4160-BF3D-5044E1E4DA90}"/>
                </a:ext>
              </a:extLst>
            </p:cNvPr>
            <p:cNvSpPr/>
            <p:nvPr userDrawn="1"/>
          </p:nvSpPr>
          <p:spPr bwMode="auto">
            <a:xfrm>
              <a:off x="13414375" y="1985963"/>
              <a:ext cx="420687" cy="180975"/>
            </a:xfrm>
            <a:custGeom>
              <a:avLst/>
              <a:gdLst>
                <a:gd name="T0" fmla="*/ 392 w 549"/>
                <a:gd name="T1" fmla="*/ 157 h 236"/>
                <a:gd name="T2" fmla="*/ 392 w 549"/>
                <a:gd name="T3" fmla="*/ 50 h 236"/>
                <a:gd name="T4" fmla="*/ 441 w 549"/>
                <a:gd name="T5" fmla="*/ 0 h 236"/>
                <a:gd name="T6" fmla="*/ 507 w 549"/>
                <a:gd name="T7" fmla="*/ 0 h 236"/>
                <a:gd name="T8" fmla="*/ 549 w 549"/>
                <a:gd name="T9" fmla="*/ 40 h 236"/>
                <a:gd name="T10" fmla="*/ 505 w 549"/>
                <a:gd name="T11" fmla="*/ 79 h 236"/>
                <a:gd name="T12" fmla="*/ 470 w 549"/>
                <a:gd name="T13" fmla="*/ 79 h 236"/>
                <a:gd name="T14" fmla="*/ 470 w 549"/>
                <a:gd name="T15" fmla="*/ 189 h 236"/>
                <a:gd name="T16" fmla="*/ 463 w 549"/>
                <a:gd name="T17" fmla="*/ 217 h 236"/>
                <a:gd name="T18" fmla="*/ 426 w 549"/>
                <a:gd name="T19" fmla="*/ 235 h 236"/>
                <a:gd name="T20" fmla="*/ 46 w 549"/>
                <a:gd name="T21" fmla="*/ 235 h 236"/>
                <a:gd name="T22" fmla="*/ 1 w 549"/>
                <a:gd name="T23" fmla="*/ 198 h 236"/>
                <a:gd name="T24" fmla="*/ 45 w 549"/>
                <a:gd name="T25" fmla="*/ 157 h 236"/>
                <a:gd name="T26" fmla="*/ 363 w 549"/>
                <a:gd name="T27" fmla="*/ 157 h 236"/>
                <a:gd name="T28" fmla="*/ 392 w 549"/>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9" h="236">
                  <a:moveTo>
                    <a:pt x="392" y="157"/>
                  </a:moveTo>
                  <a:cubicBezTo>
                    <a:pt x="392" y="119"/>
                    <a:pt x="392" y="85"/>
                    <a:pt x="392" y="50"/>
                  </a:cubicBezTo>
                  <a:cubicBezTo>
                    <a:pt x="392" y="14"/>
                    <a:pt x="405" y="1"/>
                    <a:pt x="441" y="0"/>
                  </a:cubicBezTo>
                  <a:cubicBezTo>
                    <a:pt x="463" y="0"/>
                    <a:pt x="485" y="0"/>
                    <a:pt x="507" y="0"/>
                  </a:cubicBezTo>
                  <a:cubicBezTo>
                    <a:pt x="532" y="2"/>
                    <a:pt x="549" y="18"/>
                    <a:pt x="549" y="40"/>
                  </a:cubicBezTo>
                  <a:cubicBezTo>
                    <a:pt x="549" y="63"/>
                    <a:pt x="531" y="79"/>
                    <a:pt x="505" y="79"/>
                  </a:cubicBezTo>
                  <a:cubicBezTo>
                    <a:pt x="494" y="79"/>
                    <a:pt x="483" y="79"/>
                    <a:pt x="470" y="79"/>
                  </a:cubicBezTo>
                  <a:cubicBezTo>
                    <a:pt x="470" y="117"/>
                    <a:pt x="470" y="153"/>
                    <a:pt x="470" y="189"/>
                  </a:cubicBezTo>
                  <a:cubicBezTo>
                    <a:pt x="469" y="199"/>
                    <a:pt x="469" y="212"/>
                    <a:pt x="463" y="217"/>
                  </a:cubicBezTo>
                  <a:cubicBezTo>
                    <a:pt x="453" y="226"/>
                    <a:pt x="438" y="234"/>
                    <a:pt x="426" y="235"/>
                  </a:cubicBezTo>
                  <a:cubicBezTo>
                    <a:pt x="299" y="236"/>
                    <a:pt x="172" y="235"/>
                    <a:pt x="46" y="235"/>
                  </a:cubicBezTo>
                  <a:cubicBezTo>
                    <a:pt x="18" y="235"/>
                    <a:pt x="2" y="221"/>
                    <a:pt x="1" y="198"/>
                  </a:cubicBezTo>
                  <a:cubicBezTo>
                    <a:pt x="0" y="173"/>
                    <a:pt x="17" y="157"/>
                    <a:pt x="45" y="157"/>
                  </a:cubicBezTo>
                  <a:cubicBezTo>
                    <a:pt x="151" y="157"/>
                    <a:pt x="257" y="157"/>
                    <a:pt x="363" y="157"/>
                  </a:cubicBezTo>
                  <a:cubicBezTo>
                    <a:pt x="371" y="157"/>
                    <a:pt x="380" y="157"/>
                    <a:pt x="392"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5" name="Freeform 10">
              <a:extLst>
                <a:ext uri="{FF2B5EF4-FFF2-40B4-BE49-F238E27FC236}">
                  <a16:creationId xmlns:a16="http://schemas.microsoft.com/office/drawing/2014/main" id="{F5225E68-5278-49BC-8710-949C04A597E4}"/>
                </a:ext>
              </a:extLst>
            </p:cNvPr>
            <p:cNvSpPr/>
            <p:nvPr userDrawn="1"/>
          </p:nvSpPr>
          <p:spPr bwMode="auto">
            <a:xfrm>
              <a:off x="13474700" y="2943225"/>
              <a:ext cx="360362" cy="180975"/>
            </a:xfrm>
            <a:custGeom>
              <a:avLst/>
              <a:gdLst>
                <a:gd name="T0" fmla="*/ 236 w 471"/>
                <a:gd name="T1" fmla="*/ 157 h 236"/>
                <a:gd name="T2" fmla="*/ 297 w 471"/>
                <a:gd name="T3" fmla="*/ 157 h 236"/>
                <a:gd name="T4" fmla="*/ 427 w 471"/>
                <a:gd name="T5" fmla="*/ 157 h 236"/>
                <a:gd name="T6" fmla="*/ 471 w 471"/>
                <a:gd name="T7" fmla="*/ 197 h 236"/>
                <a:gd name="T8" fmla="*/ 427 w 471"/>
                <a:gd name="T9" fmla="*/ 236 h 236"/>
                <a:gd name="T10" fmla="*/ 201 w 471"/>
                <a:gd name="T11" fmla="*/ 236 h 236"/>
                <a:gd name="T12" fmla="*/ 157 w 471"/>
                <a:gd name="T13" fmla="*/ 193 h 236"/>
                <a:gd name="T14" fmla="*/ 157 w 471"/>
                <a:gd name="T15" fmla="*/ 80 h 236"/>
                <a:gd name="T16" fmla="*/ 65 w 471"/>
                <a:gd name="T17" fmla="*/ 80 h 236"/>
                <a:gd name="T18" fmla="*/ 39 w 471"/>
                <a:gd name="T19" fmla="*/ 80 h 236"/>
                <a:gd name="T20" fmla="*/ 1 w 471"/>
                <a:gd name="T21" fmla="*/ 41 h 236"/>
                <a:gd name="T22" fmla="*/ 36 w 471"/>
                <a:gd name="T23" fmla="*/ 2 h 236"/>
                <a:gd name="T24" fmla="*/ 202 w 471"/>
                <a:gd name="T25" fmla="*/ 2 h 236"/>
                <a:gd name="T26" fmla="*/ 236 w 471"/>
                <a:gd name="T27" fmla="*/ 44 h 236"/>
                <a:gd name="T28" fmla="*/ 236 w 471"/>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236">
                  <a:moveTo>
                    <a:pt x="236" y="157"/>
                  </a:moveTo>
                  <a:cubicBezTo>
                    <a:pt x="258" y="157"/>
                    <a:pt x="277" y="157"/>
                    <a:pt x="297" y="157"/>
                  </a:cubicBezTo>
                  <a:cubicBezTo>
                    <a:pt x="341" y="157"/>
                    <a:pt x="384" y="157"/>
                    <a:pt x="427" y="157"/>
                  </a:cubicBezTo>
                  <a:cubicBezTo>
                    <a:pt x="453" y="158"/>
                    <a:pt x="471" y="174"/>
                    <a:pt x="471" y="197"/>
                  </a:cubicBezTo>
                  <a:cubicBezTo>
                    <a:pt x="471" y="220"/>
                    <a:pt x="452" y="236"/>
                    <a:pt x="427" y="236"/>
                  </a:cubicBezTo>
                  <a:cubicBezTo>
                    <a:pt x="351" y="236"/>
                    <a:pt x="276" y="236"/>
                    <a:pt x="201" y="236"/>
                  </a:cubicBezTo>
                  <a:cubicBezTo>
                    <a:pt x="173" y="236"/>
                    <a:pt x="158" y="221"/>
                    <a:pt x="157" y="193"/>
                  </a:cubicBezTo>
                  <a:cubicBezTo>
                    <a:pt x="157" y="156"/>
                    <a:pt x="157" y="119"/>
                    <a:pt x="157" y="80"/>
                  </a:cubicBezTo>
                  <a:cubicBezTo>
                    <a:pt x="126" y="80"/>
                    <a:pt x="95" y="80"/>
                    <a:pt x="65" y="80"/>
                  </a:cubicBezTo>
                  <a:cubicBezTo>
                    <a:pt x="56" y="80"/>
                    <a:pt x="47" y="80"/>
                    <a:pt x="39" y="80"/>
                  </a:cubicBezTo>
                  <a:cubicBezTo>
                    <a:pt x="17" y="78"/>
                    <a:pt x="1" y="61"/>
                    <a:pt x="1" y="41"/>
                  </a:cubicBezTo>
                  <a:cubicBezTo>
                    <a:pt x="0" y="21"/>
                    <a:pt x="15" y="2"/>
                    <a:pt x="36" y="2"/>
                  </a:cubicBezTo>
                  <a:cubicBezTo>
                    <a:pt x="91" y="0"/>
                    <a:pt x="146" y="0"/>
                    <a:pt x="202" y="2"/>
                  </a:cubicBezTo>
                  <a:cubicBezTo>
                    <a:pt x="223" y="2"/>
                    <a:pt x="235" y="20"/>
                    <a:pt x="236" y="44"/>
                  </a:cubicBezTo>
                  <a:cubicBezTo>
                    <a:pt x="236" y="81"/>
                    <a:pt x="236" y="118"/>
                    <a:pt x="236"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6" name="Freeform 11">
              <a:extLst>
                <a:ext uri="{FF2B5EF4-FFF2-40B4-BE49-F238E27FC236}">
                  <a16:creationId xmlns:a16="http://schemas.microsoft.com/office/drawing/2014/main" id="{5A542D2B-07EF-4E74-A273-E419A95A47B4}"/>
                </a:ext>
              </a:extLst>
            </p:cNvPr>
            <p:cNvSpPr>
              <a:spLocks noEditPoints="1"/>
            </p:cNvSpPr>
            <p:nvPr userDrawn="1"/>
          </p:nvSpPr>
          <p:spPr bwMode="auto">
            <a:xfrm>
              <a:off x="12788900" y="2197100"/>
              <a:ext cx="180975" cy="179387"/>
            </a:xfrm>
            <a:custGeom>
              <a:avLst/>
              <a:gdLst>
                <a:gd name="T0" fmla="*/ 119 w 237"/>
                <a:gd name="T1" fmla="*/ 0 h 235"/>
                <a:gd name="T2" fmla="*/ 236 w 237"/>
                <a:gd name="T3" fmla="*/ 116 h 235"/>
                <a:gd name="T4" fmla="*/ 118 w 237"/>
                <a:gd name="T5" fmla="*/ 235 h 235"/>
                <a:gd name="T6" fmla="*/ 1 w 237"/>
                <a:gd name="T7" fmla="*/ 116 h 235"/>
                <a:gd name="T8" fmla="*/ 119 w 237"/>
                <a:gd name="T9" fmla="*/ 0 h 235"/>
                <a:gd name="T10" fmla="*/ 80 w 237"/>
                <a:gd name="T11" fmla="*/ 116 h 235"/>
                <a:gd name="T12" fmla="*/ 119 w 237"/>
                <a:gd name="T13" fmla="*/ 156 h 235"/>
                <a:gd name="T14" fmla="*/ 157 w 237"/>
                <a:gd name="T15" fmla="*/ 118 h 235"/>
                <a:gd name="T16" fmla="*/ 118 w 237"/>
                <a:gd name="T17" fmla="*/ 78 h 235"/>
                <a:gd name="T18" fmla="*/ 80 w 237"/>
                <a:gd name="T1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5">
                  <a:moveTo>
                    <a:pt x="119" y="0"/>
                  </a:moveTo>
                  <a:cubicBezTo>
                    <a:pt x="183" y="0"/>
                    <a:pt x="236" y="52"/>
                    <a:pt x="236" y="116"/>
                  </a:cubicBezTo>
                  <a:cubicBezTo>
                    <a:pt x="237" y="181"/>
                    <a:pt x="183" y="235"/>
                    <a:pt x="118" y="235"/>
                  </a:cubicBezTo>
                  <a:cubicBezTo>
                    <a:pt x="53" y="235"/>
                    <a:pt x="0" y="181"/>
                    <a:pt x="1" y="116"/>
                  </a:cubicBezTo>
                  <a:cubicBezTo>
                    <a:pt x="1" y="52"/>
                    <a:pt x="54" y="0"/>
                    <a:pt x="119" y="0"/>
                  </a:cubicBezTo>
                  <a:close/>
                  <a:moveTo>
                    <a:pt x="80" y="116"/>
                  </a:moveTo>
                  <a:cubicBezTo>
                    <a:pt x="80" y="138"/>
                    <a:pt x="97" y="156"/>
                    <a:pt x="119" y="156"/>
                  </a:cubicBezTo>
                  <a:cubicBezTo>
                    <a:pt x="140" y="156"/>
                    <a:pt x="157" y="139"/>
                    <a:pt x="157" y="118"/>
                  </a:cubicBezTo>
                  <a:cubicBezTo>
                    <a:pt x="157" y="96"/>
                    <a:pt x="140" y="78"/>
                    <a:pt x="118" y="78"/>
                  </a:cubicBezTo>
                  <a:cubicBezTo>
                    <a:pt x="97" y="78"/>
                    <a:pt x="81" y="95"/>
                    <a:pt x="80" y="11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7" name="Freeform 12">
              <a:extLst>
                <a:ext uri="{FF2B5EF4-FFF2-40B4-BE49-F238E27FC236}">
                  <a16:creationId xmlns:a16="http://schemas.microsoft.com/office/drawing/2014/main" id="{030564A8-35A4-4758-9D30-95DBCB0BAD92}"/>
                </a:ext>
              </a:extLst>
            </p:cNvPr>
            <p:cNvSpPr/>
            <p:nvPr userDrawn="1"/>
          </p:nvSpPr>
          <p:spPr bwMode="auto">
            <a:xfrm>
              <a:off x="13473112" y="1866900"/>
              <a:ext cx="241300" cy="179387"/>
            </a:xfrm>
            <a:custGeom>
              <a:avLst/>
              <a:gdLst>
                <a:gd name="T0" fmla="*/ 158 w 315"/>
                <a:gd name="T1" fmla="*/ 157 h 236"/>
                <a:gd name="T2" fmla="*/ 158 w 315"/>
                <a:gd name="T3" fmla="*/ 51 h 236"/>
                <a:gd name="T4" fmla="*/ 208 w 315"/>
                <a:gd name="T5" fmla="*/ 1 h 236"/>
                <a:gd name="T6" fmla="*/ 270 w 315"/>
                <a:gd name="T7" fmla="*/ 1 h 236"/>
                <a:gd name="T8" fmla="*/ 315 w 315"/>
                <a:gd name="T9" fmla="*/ 40 h 236"/>
                <a:gd name="T10" fmla="*/ 270 w 315"/>
                <a:gd name="T11" fmla="*/ 80 h 236"/>
                <a:gd name="T12" fmla="*/ 237 w 315"/>
                <a:gd name="T13" fmla="*/ 80 h 236"/>
                <a:gd name="T14" fmla="*/ 237 w 315"/>
                <a:gd name="T15" fmla="*/ 128 h 236"/>
                <a:gd name="T16" fmla="*/ 237 w 315"/>
                <a:gd name="T17" fmla="*/ 196 h 236"/>
                <a:gd name="T18" fmla="*/ 197 w 315"/>
                <a:gd name="T19" fmla="*/ 236 h 236"/>
                <a:gd name="T20" fmla="*/ 43 w 315"/>
                <a:gd name="T21" fmla="*/ 236 h 236"/>
                <a:gd name="T22" fmla="*/ 2 w 315"/>
                <a:gd name="T23" fmla="*/ 199 h 236"/>
                <a:gd name="T24" fmla="*/ 42 w 315"/>
                <a:gd name="T25" fmla="*/ 158 h 236"/>
                <a:gd name="T26" fmla="*/ 131 w 315"/>
                <a:gd name="T27" fmla="*/ 157 h 236"/>
                <a:gd name="T28" fmla="*/ 158 w 315"/>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5" h="236">
                  <a:moveTo>
                    <a:pt x="158" y="157"/>
                  </a:moveTo>
                  <a:cubicBezTo>
                    <a:pt x="158" y="120"/>
                    <a:pt x="158" y="85"/>
                    <a:pt x="158" y="51"/>
                  </a:cubicBezTo>
                  <a:cubicBezTo>
                    <a:pt x="158" y="15"/>
                    <a:pt x="172" y="1"/>
                    <a:pt x="208" y="1"/>
                  </a:cubicBezTo>
                  <a:cubicBezTo>
                    <a:pt x="228" y="1"/>
                    <a:pt x="249" y="0"/>
                    <a:pt x="270" y="1"/>
                  </a:cubicBezTo>
                  <a:cubicBezTo>
                    <a:pt x="297" y="1"/>
                    <a:pt x="315" y="17"/>
                    <a:pt x="315" y="40"/>
                  </a:cubicBezTo>
                  <a:cubicBezTo>
                    <a:pt x="315" y="64"/>
                    <a:pt x="297" y="80"/>
                    <a:pt x="270" y="80"/>
                  </a:cubicBezTo>
                  <a:cubicBezTo>
                    <a:pt x="260" y="80"/>
                    <a:pt x="250" y="80"/>
                    <a:pt x="237" y="80"/>
                  </a:cubicBezTo>
                  <a:cubicBezTo>
                    <a:pt x="237" y="96"/>
                    <a:pt x="237" y="112"/>
                    <a:pt x="237" y="128"/>
                  </a:cubicBezTo>
                  <a:cubicBezTo>
                    <a:pt x="237" y="150"/>
                    <a:pt x="237" y="173"/>
                    <a:pt x="237" y="196"/>
                  </a:cubicBezTo>
                  <a:cubicBezTo>
                    <a:pt x="236" y="220"/>
                    <a:pt x="221" y="236"/>
                    <a:pt x="197" y="236"/>
                  </a:cubicBezTo>
                  <a:cubicBezTo>
                    <a:pt x="146" y="236"/>
                    <a:pt x="94" y="236"/>
                    <a:pt x="43" y="236"/>
                  </a:cubicBezTo>
                  <a:cubicBezTo>
                    <a:pt x="20" y="236"/>
                    <a:pt x="3" y="220"/>
                    <a:pt x="2" y="199"/>
                  </a:cubicBezTo>
                  <a:cubicBezTo>
                    <a:pt x="0" y="177"/>
                    <a:pt x="17" y="159"/>
                    <a:pt x="42" y="158"/>
                  </a:cubicBezTo>
                  <a:cubicBezTo>
                    <a:pt x="71" y="156"/>
                    <a:pt x="101" y="157"/>
                    <a:pt x="131" y="157"/>
                  </a:cubicBezTo>
                  <a:cubicBezTo>
                    <a:pt x="139" y="157"/>
                    <a:pt x="147" y="157"/>
                    <a:pt x="158"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8" name="Freeform 13">
              <a:extLst>
                <a:ext uri="{FF2B5EF4-FFF2-40B4-BE49-F238E27FC236}">
                  <a16:creationId xmlns:a16="http://schemas.microsoft.com/office/drawing/2014/main" id="{459F7968-32AD-4A0F-B326-3550EB30C4BE}"/>
                </a:ext>
              </a:extLst>
            </p:cNvPr>
            <p:cNvSpPr/>
            <p:nvPr userDrawn="1"/>
          </p:nvSpPr>
          <p:spPr bwMode="auto">
            <a:xfrm>
              <a:off x="13357225" y="2960688"/>
              <a:ext cx="100012" cy="346075"/>
            </a:xfrm>
            <a:custGeom>
              <a:avLst/>
              <a:gdLst>
                <a:gd name="T0" fmla="*/ 130 w 130"/>
                <a:gd name="T1" fmla="*/ 408 h 451"/>
                <a:gd name="T2" fmla="*/ 94 w 130"/>
                <a:gd name="T3" fmla="*/ 449 h 451"/>
                <a:gd name="T4" fmla="*/ 52 w 130"/>
                <a:gd name="T5" fmla="*/ 414 h 451"/>
                <a:gd name="T6" fmla="*/ 28 w 130"/>
                <a:gd name="T7" fmla="*/ 244 h 451"/>
                <a:gd name="T8" fmla="*/ 3 w 130"/>
                <a:gd name="T9" fmla="*/ 52 h 451"/>
                <a:gd name="T10" fmla="*/ 37 w 130"/>
                <a:gd name="T11" fmla="*/ 3 h 451"/>
                <a:gd name="T12" fmla="*/ 80 w 130"/>
                <a:gd name="T13" fmla="*/ 43 h 451"/>
                <a:gd name="T14" fmla="*/ 129 w 130"/>
                <a:gd name="T15" fmla="*/ 403 h 451"/>
                <a:gd name="T16" fmla="*/ 130 w 130"/>
                <a:gd name="T17" fmla="*/ 40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1">
                  <a:moveTo>
                    <a:pt x="130" y="408"/>
                  </a:moveTo>
                  <a:cubicBezTo>
                    <a:pt x="130" y="430"/>
                    <a:pt x="115" y="447"/>
                    <a:pt x="94" y="449"/>
                  </a:cubicBezTo>
                  <a:cubicBezTo>
                    <a:pt x="74" y="451"/>
                    <a:pt x="55" y="435"/>
                    <a:pt x="52" y="414"/>
                  </a:cubicBezTo>
                  <a:cubicBezTo>
                    <a:pt x="44" y="357"/>
                    <a:pt x="36" y="301"/>
                    <a:pt x="28" y="244"/>
                  </a:cubicBezTo>
                  <a:cubicBezTo>
                    <a:pt x="20" y="180"/>
                    <a:pt x="11" y="116"/>
                    <a:pt x="3" y="52"/>
                  </a:cubicBezTo>
                  <a:cubicBezTo>
                    <a:pt x="0" y="24"/>
                    <a:pt x="14" y="5"/>
                    <a:pt x="37" y="3"/>
                  </a:cubicBezTo>
                  <a:cubicBezTo>
                    <a:pt x="59" y="0"/>
                    <a:pt x="77" y="17"/>
                    <a:pt x="80" y="43"/>
                  </a:cubicBezTo>
                  <a:cubicBezTo>
                    <a:pt x="97" y="163"/>
                    <a:pt x="113" y="283"/>
                    <a:pt x="129" y="403"/>
                  </a:cubicBezTo>
                  <a:cubicBezTo>
                    <a:pt x="130" y="405"/>
                    <a:pt x="130" y="407"/>
                    <a:pt x="130" y="40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9" name="Freeform 14">
              <a:extLst>
                <a:ext uri="{FF2B5EF4-FFF2-40B4-BE49-F238E27FC236}">
                  <a16:creationId xmlns:a16="http://schemas.microsoft.com/office/drawing/2014/main" id="{6C22C469-C93D-47EA-B3A0-CEA32CCEA21D}"/>
                </a:ext>
              </a:extLst>
            </p:cNvPr>
            <p:cNvSpPr/>
            <p:nvPr userDrawn="1"/>
          </p:nvSpPr>
          <p:spPr bwMode="auto">
            <a:xfrm>
              <a:off x="13495338" y="2346325"/>
              <a:ext cx="339725" cy="60325"/>
            </a:xfrm>
            <a:custGeom>
              <a:avLst/>
              <a:gdLst>
                <a:gd name="T0" fmla="*/ 228 w 443"/>
                <a:gd name="T1" fmla="*/ 78 h 79"/>
                <a:gd name="T2" fmla="*/ 54 w 443"/>
                <a:gd name="T3" fmla="*/ 78 h 79"/>
                <a:gd name="T4" fmla="*/ 17 w 443"/>
                <a:gd name="T5" fmla="*/ 21 h 79"/>
                <a:gd name="T6" fmla="*/ 51 w 443"/>
                <a:gd name="T7" fmla="*/ 1 h 79"/>
                <a:gd name="T8" fmla="*/ 404 w 443"/>
                <a:gd name="T9" fmla="*/ 1 h 79"/>
                <a:gd name="T10" fmla="*/ 443 w 443"/>
                <a:gd name="T11" fmla="*/ 39 h 79"/>
                <a:gd name="T12" fmla="*/ 404 w 443"/>
                <a:gd name="T13" fmla="*/ 78 h 79"/>
                <a:gd name="T14" fmla="*/ 228 w 443"/>
                <a:gd name="T15" fmla="*/ 78 h 79"/>
                <a:gd name="T16" fmla="*/ 228 w 443"/>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79">
                  <a:moveTo>
                    <a:pt x="228" y="78"/>
                  </a:moveTo>
                  <a:cubicBezTo>
                    <a:pt x="170" y="78"/>
                    <a:pt x="112" y="79"/>
                    <a:pt x="54" y="78"/>
                  </a:cubicBezTo>
                  <a:cubicBezTo>
                    <a:pt x="21" y="78"/>
                    <a:pt x="0" y="47"/>
                    <a:pt x="17" y="21"/>
                  </a:cubicBezTo>
                  <a:cubicBezTo>
                    <a:pt x="24" y="11"/>
                    <a:pt x="39" y="1"/>
                    <a:pt x="51" y="1"/>
                  </a:cubicBezTo>
                  <a:cubicBezTo>
                    <a:pt x="169" y="0"/>
                    <a:pt x="286" y="0"/>
                    <a:pt x="404" y="1"/>
                  </a:cubicBezTo>
                  <a:cubicBezTo>
                    <a:pt x="426" y="1"/>
                    <a:pt x="442" y="18"/>
                    <a:pt x="443" y="39"/>
                  </a:cubicBezTo>
                  <a:cubicBezTo>
                    <a:pt x="443" y="60"/>
                    <a:pt x="427" y="78"/>
                    <a:pt x="404" y="78"/>
                  </a:cubicBezTo>
                  <a:cubicBezTo>
                    <a:pt x="345" y="79"/>
                    <a:pt x="286" y="78"/>
                    <a:pt x="228" y="78"/>
                  </a:cubicBezTo>
                  <a:cubicBezTo>
                    <a:pt x="228" y="78"/>
                    <a:pt x="228" y="78"/>
                    <a:pt x="228" y="7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0" name="Freeform 15">
              <a:extLst>
                <a:ext uri="{FF2B5EF4-FFF2-40B4-BE49-F238E27FC236}">
                  <a16:creationId xmlns:a16="http://schemas.microsoft.com/office/drawing/2014/main" id="{6569E8AF-F301-4C38-92EF-F44AFFF40976}"/>
                </a:ext>
              </a:extLst>
            </p:cNvPr>
            <p:cNvSpPr/>
            <p:nvPr userDrawn="1"/>
          </p:nvSpPr>
          <p:spPr bwMode="auto">
            <a:xfrm>
              <a:off x="13146088" y="2705100"/>
              <a:ext cx="300037" cy="60325"/>
            </a:xfrm>
            <a:custGeom>
              <a:avLst/>
              <a:gdLst>
                <a:gd name="T0" fmla="*/ 195 w 392"/>
                <a:gd name="T1" fmla="*/ 0 h 79"/>
                <a:gd name="T2" fmla="*/ 345 w 392"/>
                <a:gd name="T3" fmla="*/ 0 h 79"/>
                <a:gd name="T4" fmla="*/ 391 w 392"/>
                <a:gd name="T5" fmla="*/ 39 h 79"/>
                <a:gd name="T6" fmla="*/ 344 w 392"/>
                <a:gd name="T7" fmla="*/ 79 h 79"/>
                <a:gd name="T8" fmla="*/ 47 w 392"/>
                <a:gd name="T9" fmla="*/ 79 h 79"/>
                <a:gd name="T10" fmla="*/ 0 w 392"/>
                <a:gd name="T11" fmla="*/ 39 h 79"/>
                <a:gd name="T12" fmla="*/ 47 w 392"/>
                <a:gd name="T13" fmla="*/ 0 h 79"/>
                <a:gd name="T14" fmla="*/ 195 w 392"/>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79">
                  <a:moveTo>
                    <a:pt x="195" y="0"/>
                  </a:moveTo>
                  <a:cubicBezTo>
                    <a:pt x="245" y="0"/>
                    <a:pt x="295" y="0"/>
                    <a:pt x="345" y="0"/>
                  </a:cubicBezTo>
                  <a:cubicBezTo>
                    <a:pt x="372" y="0"/>
                    <a:pt x="391" y="16"/>
                    <a:pt x="391" y="39"/>
                  </a:cubicBezTo>
                  <a:cubicBezTo>
                    <a:pt x="392" y="63"/>
                    <a:pt x="373" y="79"/>
                    <a:pt x="344" y="79"/>
                  </a:cubicBezTo>
                  <a:cubicBezTo>
                    <a:pt x="245" y="79"/>
                    <a:pt x="146" y="79"/>
                    <a:pt x="47" y="79"/>
                  </a:cubicBezTo>
                  <a:cubicBezTo>
                    <a:pt x="17" y="79"/>
                    <a:pt x="0" y="64"/>
                    <a:pt x="0" y="39"/>
                  </a:cubicBezTo>
                  <a:cubicBezTo>
                    <a:pt x="0" y="14"/>
                    <a:pt x="17" y="0"/>
                    <a:pt x="47" y="0"/>
                  </a:cubicBezTo>
                  <a:cubicBezTo>
                    <a:pt x="97" y="0"/>
                    <a:pt x="146" y="0"/>
                    <a:pt x="195"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1" name="Freeform 16">
              <a:extLst>
                <a:ext uri="{FF2B5EF4-FFF2-40B4-BE49-F238E27FC236}">
                  <a16:creationId xmlns:a16="http://schemas.microsoft.com/office/drawing/2014/main" id="{C54A028B-D970-446E-B0CD-41BD65AA77E5}"/>
                </a:ext>
              </a:extLst>
            </p:cNvPr>
            <p:cNvSpPr/>
            <p:nvPr userDrawn="1"/>
          </p:nvSpPr>
          <p:spPr bwMode="auto">
            <a:xfrm>
              <a:off x="13414375" y="2465388"/>
              <a:ext cx="300037" cy="60325"/>
            </a:xfrm>
            <a:custGeom>
              <a:avLst/>
              <a:gdLst>
                <a:gd name="T0" fmla="*/ 197 w 394"/>
                <a:gd name="T1" fmla="*/ 79 h 79"/>
                <a:gd name="T2" fmla="*/ 45 w 394"/>
                <a:gd name="T3" fmla="*/ 79 h 79"/>
                <a:gd name="T4" fmla="*/ 2 w 394"/>
                <a:gd name="T5" fmla="*/ 43 h 79"/>
                <a:gd name="T6" fmla="*/ 39 w 394"/>
                <a:gd name="T7" fmla="*/ 1 h 79"/>
                <a:gd name="T8" fmla="*/ 355 w 394"/>
                <a:gd name="T9" fmla="*/ 1 h 79"/>
                <a:gd name="T10" fmla="*/ 393 w 394"/>
                <a:gd name="T11" fmla="*/ 39 h 79"/>
                <a:gd name="T12" fmla="*/ 352 w 394"/>
                <a:gd name="T13" fmla="*/ 79 h 79"/>
                <a:gd name="T14" fmla="*/ 197 w 394"/>
                <a:gd name="T15" fmla="*/ 79 h 79"/>
                <a:gd name="T16" fmla="*/ 197 w 394"/>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79">
                  <a:moveTo>
                    <a:pt x="197" y="79"/>
                  </a:moveTo>
                  <a:cubicBezTo>
                    <a:pt x="146" y="79"/>
                    <a:pt x="96" y="79"/>
                    <a:pt x="45" y="79"/>
                  </a:cubicBezTo>
                  <a:cubicBezTo>
                    <a:pt x="20" y="79"/>
                    <a:pt x="4" y="65"/>
                    <a:pt x="2" y="43"/>
                  </a:cubicBezTo>
                  <a:cubicBezTo>
                    <a:pt x="0" y="20"/>
                    <a:pt x="16" y="1"/>
                    <a:pt x="39" y="1"/>
                  </a:cubicBezTo>
                  <a:cubicBezTo>
                    <a:pt x="144" y="0"/>
                    <a:pt x="249" y="1"/>
                    <a:pt x="355" y="1"/>
                  </a:cubicBezTo>
                  <a:cubicBezTo>
                    <a:pt x="376" y="1"/>
                    <a:pt x="393" y="18"/>
                    <a:pt x="393" y="39"/>
                  </a:cubicBezTo>
                  <a:cubicBezTo>
                    <a:pt x="394" y="61"/>
                    <a:pt x="377" y="78"/>
                    <a:pt x="352" y="79"/>
                  </a:cubicBezTo>
                  <a:cubicBezTo>
                    <a:pt x="301" y="79"/>
                    <a:pt x="249" y="79"/>
                    <a:pt x="197" y="79"/>
                  </a:cubicBezTo>
                  <a:cubicBezTo>
                    <a:pt x="197" y="79"/>
                    <a:pt x="197" y="79"/>
                    <a:pt x="197"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2" name="Freeform 17">
              <a:extLst>
                <a:ext uri="{FF2B5EF4-FFF2-40B4-BE49-F238E27FC236}">
                  <a16:creationId xmlns:a16="http://schemas.microsoft.com/office/drawing/2014/main" id="{1F8F4E5C-5AF1-4ACA-BC3A-09EA9B67F0CC}"/>
                </a:ext>
              </a:extLst>
            </p:cNvPr>
            <p:cNvSpPr/>
            <p:nvPr userDrawn="1"/>
          </p:nvSpPr>
          <p:spPr bwMode="auto">
            <a:xfrm>
              <a:off x="13623925" y="2705100"/>
              <a:ext cx="211137" cy="61912"/>
            </a:xfrm>
            <a:custGeom>
              <a:avLst/>
              <a:gdLst>
                <a:gd name="T0" fmla="*/ 138 w 275"/>
                <a:gd name="T1" fmla="*/ 0 h 80"/>
                <a:gd name="T2" fmla="*/ 231 w 275"/>
                <a:gd name="T3" fmla="*/ 0 h 80"/>
                <a:gd name="T4" fmla="*/ 275 w 275"/>
                <a:gd name="T5" fmla="*/ 40 h 80"/>
                <a:gd name="T6" fmla="*/ 233 w 275"/>
                <a:gd name="T7" fmla="*/ 79 h 80"/>
                <a:gd name="T8" fmla="*/ 42 w 275"/>
                <a:gd name="T9" fmla="*/ 79 h 80"/>
                <a:gd name="T10" fmla="*/ 0 w 275"/>
                <a:gd name="T11" fmla="*/ 39 h 80"/>
                <a:gd name="T12" fmla="*/ 44 w 275"/>
                <a:gd name="T13" fmla="*/ 0 h 80"/>
                <a:gd name="T14" fmla="*/ 138 w 27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80">
                  <a:moveTo>
                    <a:pt x="138" y="0"/>
                  </a:moveTo>
                  <a:cubicBezTo>
                    <a:pt x="169" y="0"/>
                    <a:pt x="200" y="0"/>
                    <a:pt x="231" y="0"/>
                  </a:cubicBezTo>
                  <a:cubicBezTo>
                    <a:pt x="256" y="0"/>
                    <a:pt x="275" y="17"/>
                    <a:pt x="275" y="40"/>
                  </a:cubicBezTo>
                  <a:cubicBezTo>
                    <a:pt x="275" y="61"/>
                    <a:pt x="257" y="79"/>
                    <a:pt x="233" y="79"/>
                  </a:cubicBezTo>
                  <a:cubicBezTo>
                    <a:pt x="169" y="80"/>
                    <a:pt x="105" y="80"/>
                    <a:pt x="42" y="79"/>
                  </a:cubicBezTo>
                  <a:cubicBezTo>
                    <a:pt x="17" y="79"/>
                    <a:pt x="0" y="61"/>
                    <a:pt x="0" y="39"/>
                  </a:cubicBezTo>
                  <a:cubicBezTo>
                    <a:pt x="0" y="17"/>
                    <a:pt x="18" y="0"/>
                    <a:pt x="44" y="0"/>
                  </a:cubicBezTo>
                  <a:cubicBezTo>
                    <a:pt x="75" y="0"/>
                    <a:pt x="106" y="0"/>
                    <a:pt x="138"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3" name="Freeform 18">
              <a:extLst>
                <a:ext uri="{FF2B5EF4-FFF2-40B4-BE49-F238E27FC236}">
                  <a16:creationId xmlns:a16="http://schemas.microsoft.com/office/drawing/2014/main" id="{FD606C9F-1FE0-40EC-82BC-8BC89A2C0007}"/>
                </a:ext>
              </a:extLst>
            </p:cNvPr>
            <p:cNvSpPr/>
            <p:nvPr userDrawn="1"/>
          </p:nvSpPr>
          <p:spPr bwMode="auto">
            <a:xfrm>
              <a:off x="13623925" y="2225675"/>
              <a:ext cx="211137" cy="60325"/>
            </a:xfrm>
            <a:custGeom>
              <a:avLst/>
              <a:gdLst>
                <a:gd name="T0" fmla="*/ 138 w 276"/>
                <a:gd name="T1" fmla="*/ 79 h 79"/>
                <a:gd name="T2" fmla="*/ 44 w 276"/>
                <a:gd name="T3" fmla="*/ 79 h 79"/>
                <a:gd name="T4" fmla="*/ 1 w 276"/>
                <a:gd name="T5" fmla="*/ 41 h 79"/>
                <a:gd name="T6" fmla="*/ 44 w 276"/>
                <a:gd name="T7" fmla="*/ 1 h 79"/>
                <a:gd name="T8" fmla="*/ 234 w 276"/>
                <a:gd name="T9" fmla="*/ 1 h 79"/>
                <a:gd name="T10" fmla="*/ 276 w 276"/>
                <a:gd name="T11" fmla="*/ 40 h 79"/>
                <a:gd name="T12" fmla="*/ 232 w 276"/>
                <a:gd name="T13" fmla="*/ 79 h 79"/>
                <a:gd name="T14" fmla="*/ 138 w 27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79">
                  <a:moveTo>
                    <a:pt x="138" y="79"/>
                  </a:moveTo>
                  <a:cubicBezTo>
                    <a:pt x="107" y="79"/>
                    <a:pt x="75" y="79"/>
                    <a:pt x="44" y="79"/>
                  </a:cubicBezTo>
                  <a:cubicBezTo>
                    <a:pt x="19" y="78"/>
                    <a:pt x="2" y="63"/>
                    <a:pt x="1" y="41"/>
                  </a:cubicBezTo>
                  <a:cubicBezTo>
                    <a:pt x="0" y="18"/>
                    <a:pt x="18" y="1"/>
                    <a:pt x="44" y="1"/>
                  </a:cubicBezTo>
                  <a:cubicBezTo>
                    <a:pt x="107" y="0"/>
                    <a:pt x="170" y="0"/>
                    <a:pt x="234" y="1"/>
                  </a:cubicBezTo>
                  <a:cubicBezTo>
                    <a:pt x="259" y="1"/>
                    <a:pt x="276" y="17"/>
                    <a:pt x="276" y="40"/>
                  </a:cubicBezTo>
                  <a:cubicBezTo>
                    <a:pt x="276" y="62"/>
                    <a:pt x="258" y="78"/>
                    <a:pt x="232" y="79"/>
                  </a:cubicBezTo>
                  <a:cubicBezTo>
                    <a:pt x="201" y="79"/>
                    <a:pt x="169" y="79"/>
                    <a:pt x="138"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4" name="Freeform 19">
              <a:extLst>
                <a:ext uri="{FF2B5EF4-FFF2-40B4-BE49-F238E27FC236}">
                  <a16:creationId xmlns:a16="http://schemas.microsoft.com/office/drawing/2014/main" id="{B08DB32C-6228-4839-92D2-20BA89F2A104}"/>
                </a:ext>
              </a:extLst>
            </p:cNvPr>
            <p:cNvSpPr/>
            <p:nvPr userDrawn="1"/>
          </p:nvSpPr>
          <p:spPr bwMode="auto">
            <a:xfrm>
              <a:off x="13773150" y="1866900"/>
              <a:ext cx="61912" cy="60325"/>
            </a:xfrm>
            <a:custGeom>
              <a:avLst/>
              <a:gdLst>
                <a:gd name="T0" fmla="*/ 41 w 80"/>
                <a:gd name="T1" fmla="*/ 80 h 80"/>
                <a:gd name="T2" fmla="*/ 1 w 80"/>
                <a:gd name="T3" fmla="*/ 41 h 80"/>
                <a:gd name="T4" fmla="*/ 39 w 80"/>
                <a:gd name="T5" fmla="*/ 1 h 80"/>
                <a:gd name="T6" fmla="*/ 80 w 80"/>
                <a:gd name="T7" fmla="*/ 40 h 80"/>
                <a:gd name="T8" fmla="*/ 41 w 80"/>
                <a:gd name="T9" fmla="*/ 80 h 80"/>
              </a:gdLst>
              <a:ahLst/>
              <a:cxnLst>
                <a:cxn ang="0">
                  <a:pos x="T0" y="T1"/>
                </a:cxn>
                <a:cxn ang="0">
                  <a:pos x="T2" y="T3"/>
                </a:cxn>
                <a:cxn ang="0">
                  <a:pos x="T4" y="T5"/>
                </a:cxn>
                <a:cxn ang="0">
                  <a:pos x="T6" y="T7"/>
                </a:cxn>
                <a:cxn ang="0">
                  <a:pos x="T8" y="T9"/>
                </a:cxn>
              </a:cxnLst>
              <a:rect l="0" t="0" r="r" b="b"/>
              <a:pathLst>
                <a:path w="80" h="80">
                  <a:moveTo>
                    <a:pt x="41" y="80"/>
                  </a:moveTo>
                  <a:cubicBezTo>
                    <a:pt x="20" y="80"/>
                    <a:pt x="1" y="63"/>
                    <a:pt x="1" y="41"/>
                  </a:cubicBezTo>
                  <a:cubicBezTo>
                    <a:pt x="0" y="20"/>
                    <a:pt x="18" y="1"/>
                    <a:pt x="39" y="1"/>
                  </a:cubicBezTo>
                  <a:cubicBezTo>
                    <a:pt x="60" y="0"/>
                    <a:pt x="79" y="19"/>
                    <a:pt x="80" y="40"/>
                  </a:cubicBezTo>
                  <a:cubicBezTo>
                    <a:pt x="80" y="61"/>
                    <a:pt x="62" y="79"/>
                    <a:pt x="41"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5" name="Freeform 20">
              <a:extLst>
                <a:ext uri="{FF2B5EF4-FFF2-40B4-BE49-F238E27FC236}">
                  <a16:creationId xmlns:a16="http://schemas.microsoft.com/office/drawing/2014/main" id="{6798EBAF-3D20-43C4-B9EC-09BD0DD1B49F}"/>
                </a:ext>
              </a:extLst>
            </p:cNvPr>
            <p:cNvSpPr/>
            <p:nvPr userDrawn="1"/>
          </p:nvSpPr>
          <p:spPr bwMode="auto">
            <a:xfrm>
              <a:off x="13503275" y="2227263"/>
              <a:ext cx="61912" cy="58737"/>
            </a:xfrm>
            <a:custGeom>
              <a:avLst/>
              <a:gdLst>
                <a:gd name="T0" fmla="*/ 41 w 80"/>
                <a:gd name="T1" fmla="*/ 0 h 78"/>
                <a:gd name="T2" fmla="*/ 80 w 80"/>
                <a:gd name="T3" fmla="*/ 40 h 78"/>
                <a:gd name="T4" fmla="*/ 39 w 80"/>
                <a:gd name="T5" fmla="*/ 78 h 78"/>
                <a:gd name="T6" fmla="*/ 1 w 80"/>
                <a:gd name="T7" fmla="*/ 38 h 78"/>
                <a:gd name="T8" fmla="*/ 41 w 80"/>
                <a:gd name="T9" fmla="*/ 0 h 78"/>
              </a:gdLst>
              <a:ahLst/>
              <a:cxnLst>
                <a:cxn ang="0">
                  <a:pos x="T0" y="T1"/>
                </a:cxn>
                <a:cxn ang="0">
                  <a:pos x="T2" y="T3"/>
                </a:cxn>
                <a:cxn ang="0">
                  <a:pos x="T4" y="T5"/>
                </a:cxn>
                <a:cxn ang="0">
                  <a:pos x="T6" y="T7"/>
                </a:cxn>
                <a:cxn ang="0">
                  <a:pos x="T8" y="T9"/>
                </a:cxn>
              </a:cxnLst>
              <a:rect l="0" t="0" r="r" b="b"/>
              <a:pathLst>
                <a:path w="80" h="78">
                  <a:moveTo>
                    <a:pt x="41" y="0"/>
                  </a:moveTo>
                  <a:cubicBezTo>
                    <a:pt x="63" y="0"/>
                    <a:pt x="80" y="18"/>
                    <a:pt x="80" y="40"/>
                  </a:cubicBezTo>
                  <a:cubicBezTo>
                    <a:pt x="79" y="61"/>
                    <a:pt x="61" y="78"/>
                    <a:pt x="39" y="78"/>
                  </a:cubicBezTo>
                  <a:cubicBezTo>
                    <a:pt x="17" y="77"/>
                    <a:pt x="0" y="60"/>
                    <a:pt x="1" y="38"/>
                  </a:cubicBezTo>
                  <a:cubicBezTo>
                    <a:pt x="1" y="16"/>
                    <a:pt x="19" y="0"/>
                    <a:pt x="4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6" name="Freeform 21">
              <a:extLst>
                <a:ext uri="{FF2B5EF4-FFF2-40B4-BE49-F238E27FC236}">
                  <a16:creationId xmlns:a16="http://schemas.microsoft.com/office/drawing/2014/main" id="{32F6ECF5-A463-4236-B57F-D867A1EDD6F9}"/>
                </a:ext>
              </a:extLst>
            </p:cNvPr>
            <p:cNvSpPr/>
            <p:nvPr userDrawn="1"/>
          </p:nvSpPr>
          <p:spPr bwMode="auto">
            <a:xfrm>
              <a:off x="13504862" y="2705100"/>
              <a:ext cx="60325" cy="61912"/>
            </a:xfrm>
            <a:custGeom>
              <a:avLst/>
              <a:gdLst>
                <a:gd name="T0" fmla="*/ 79 w 79"/>
                <a:gd name="T1" fmla="*/ 40 h 80"/>
                <a:gd name="T2" fmla="*/ 39 w 79"/>
                <a:gd name="T3" fmla="*/ 79 h 80"/>
                <a:gd name="T4" fmla="*/ 0 w 79"/>
                <a:gd name="T5" fmla="*/ 39 h 80"/>
                <a:gd name="T6" fmla="*/ 40 w 79"/>
                <a:gd name="T7" fmla="*/ 0 h 80"/>
                <a:gd name="T8" fmla="*/ 79 w 79"/>
                <a:gd name="T9" fmla="*/ 40 h 80"/>
              </a:gdLst>
              <a:ahLst/>
              <a:cxnLst>
                <a:cxn ang="0">
                  <a:pos x="T0" y="T1"/>
                </a:cxn>
                <a:cxn ang="0">
                  <a:pos x="T2" y="T3"/>
                </a:cxn>
                <a:cxn ang="0">
                  <a:pos x="T4" y="T5"/>
                </a:cxn>
                <a:cxn ang="0">
                  <a:pos x="T6" y="T7"/>
                </a:cxn>
                <a:cxn ang="0">
                  <a:pos x="T8" y="T9"/>
                </a:cxn>
              </a:cxnLst>
              <a:rect l="0" t="0" r="r" b="b"/>
              <a:pathLst>
                <a:path w="79" h="80">
                  <a:moveTo>
                    <a:pt x="79" y="40"/>
                  </a:moveTo>
                  <a:cubicBezTo>
                    <a:pt x="78" y="61"/>
                    <a:pt x="59" y="80"/>
                    <a:pt x="39" y="79"/>
                  </a:cubicBezTo>
                  <a:cubicBezTo>
                    <a:pt x="18" y="79"/>
                    <a:pt x="0" y="60"/>
                    <a:pt x="0" y="39"/>
                  </a:cubicBezTo>
                  <a:cubicBezTo>
                    <a:pt x="0" y="18"/>
                    <a:pt x="19" y="0"/>
                    <a:pt x="40" y="0"/>
                  </a:cubicBezTo>
                  <a:cubicBezTo>
                    <a:pt x="61" y="0"/>
                    <a:pt x="79" y="19"/>
                    <a:pt x="79" y="4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7" name="Freeform 22">
              <a:extLst>
                <a:ext uri="{FF2B5EF4-FFF2-40B4-BE49-F238E27FC236}">
                  <a16:creationId xmlns:a16="http://schemas.microsoft.com/office/drawing/2014/main" id="{0600F407-4FEA-49BA-A81E-C99C473F80A6}"/>
                </a:ext>
              </a:extLst>
            </p:cNvPr>
            <p:cNvSpPr/>
            <p:nvPr userDrawn="1"/>
          </p:nvSpPr>
          <p:spPr bwMode="auto">
            <a:xfrm>
              <a:off x="13342938" y="1995488"/>
              <a:ext cx="60325" cy="60325"/>
            </a:xfrm>
            <a:custGeom>
              <a:avLst/>
              <a:gdLst>
                <a:gd name="T0" fmla="*/ 40 w 79"/>
                <a:gd name="T1" fmla="*/ 80 h 80"/>
                <a:gd name="T2" fmla="*/ 0 w 79"/>
                <a:gd name="T3" fmla="*/ 40 h 80"/>
                <a:gd name="T4" fmla="*/ 40 w 79"/>
                <a:gd name="T5" fmla="*/ 1 h 80"/>
                <a:gd name="T6" fmla="*/ 79 w 79"/>
                <a:gd name="T7" fmla="*/ 40 h 80"/>
                <a:gd name="T8" fmla="*/ 40 w 79"/>
                <a:gd name="T9" fmla="*/ 80 h 80"/>
              </a:gdLst>
              <a:ahLst/>
              <a:cxnLst>
                <a:cxn ang="0">
                  <a:pos x="T0" y="T1"/>
                </a:cxn>
                <a:cxn ang="0">
                  <a:pos x="T2" y="T3"/>
                </a:cxn>
                <a:cxn ang="0">
                  <a:pos x="T4" y="T5"/>
                </a:cxn>
                <a:cxn ang="0">
                  <a:pos x="T6" y="T7"/>
                </a:cxn>
                <a:cxn ang="0">
                  <a:pos x="T8" y="T9"/>
                </a:cxn>
              </a:cxnLst>
              <a:rect l="0" t="0" r="r" b="b"/>
              <a:pathLst>
                <a:path w="79" h="80">
                  <a:moveTo>
                    <a:pt x="40" y="80"/>
                  </a:moveTo>
                  <a:cubicBezTo>
                    <a:pt x="19" y="80"/>
                    <a:pt x="0" y="61"/>
                    <a:pt x="0" y="40"/>
                  </a:cubicBezTo>
                  <a:cubicBezTo>
                    <a:pt x="0" y="19"/>
                    <a:pt x="18" y="1"/>
                    <a:pt x="40" y="1"/>
                  </a:cubicBezTo>
                  <a:cubicBezTo>
                    <a:pt x="61" y="0"/>
                    <a:pt x="79" y="19"/>
                    <a:pt x="79" y="40"/>
                  </a:cubicBezTo>
                  <a:cubicBezTo>
                    <a:pt x="79" y="61"/>
                    <a:pt x="61" y="80"/>
                    <a:pt x="40"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8" name="Freeform 23">
              <a:extLst>
                <a:ext uri="{FF2B5EF4-FFF2-40B4-BE49-F238E27FC236}">
                  <a16:creationId xmlns:a16="http://schemas.microsoft.com/office/drawing/2014/main" id="{2F0FF977-8545-4E7E-8DED-7755A2AB11C3}"/>
                </a:ext>
              </a:extLst>
            </p:cNvPr>
            <p:cNvSpPr/>
            <p:nvPr userDrawn="1"/>
          </p:nvSpPr>
          <p:spPr bwMode="auto">
            <a:xfrm>
              <a:off x="13773150" y="2465388"/>
              <a:ext cx="61912" cy="60325"/>
            </a:xfrm>
            <a:custGeom>
              <a:avLst/>
              <a:gdLst>
                <a:gd name="T0" fmla="*/ 39 w 80"/>
                <a:gd name="T1" fmla="*/ 1 h 79"/>
                <a:gd name="T2" fmla="*/ 80 w 80"/>
                <a:gd name="T3" fmla="*/ 39 h 79"/>
                <a:gd name="T4" fmla="*/ 41 w 80"/>
                <a:gd name="T5" fmla="*/ 79 h 79"/>
                <a:gd name="T6" fmla="*/ 1 w 80"/>
                <a:gd name="T7" fmla="*/ 40 h 79"/>
                <a:gd name="T8" fmla="*/ 39 w 80"/>
                <a:gd name="T9" fmla="*/ 1 h 79"/>
              </a:gdLst>
              <a:ahLst/>
              <a:cxnLst>
                <a:cxn ang="0">
                  <a:pos x="T0" y="T1"/>
                </a:cxn>
                <a:cxn ang="0">
                  <a:pos x="T2" y="T3"/>
                </a:cxn>
                <a:cxn ang="0">
                  <a:pos x="T4" y="T5"/>
                </a:cxn>
                <a:cxn ang="0">
                  <a:pos x="T6" y="T7"/>
                </a:cxn>
                <a:cxn ang="0">
                  <a:pos x="T8" y="T9"/>
                </a:cxn>
              </a:cxnLst>
              <a:rect l="0" t="0" r="r" b="b"/>
              <a:pathLst>
                <a:path w="80" h="79">
                  <a:moveTo>
                    <a:pt x="39" y="1"/>
                  </a:moveTo>
                  <a:cubicBezTo>
                    <a:pt x="61" y="0"/>
                    <a:pt x="79" y="18"/>
                    <a:pt x="80" y="39"/>
                  </a:cubicBezTo>
                  <a:cubicBezTo>
                    <a:pt x="80" y="60"/>
                    <a:pt x="62" y="78"/>
                    <a:pt x="41" y="79"/>
                  </a:cubicBezTo>
                  <a:cubicBezTo>
                    <a:pt x="19" y="79"/>
                    <a:pt x="1" y="62"/>
                    <a:pt x="1" y="40"/>
                  </a:cubicBezTo>
                  <a:cubicBezTo>
                    <a:pt x="0" y="19"/>
                    <a:pt x="18" y="1"/>
                    <a:pt x="39" y="1"/>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grpSp>
    </p:spTree>
    <p:extLst>
      <p:ext uri="{BB962C8B-B14F-4D97-AF65-F5344CB8AC3E}">
        <p14:creationId xmlns:p14="http://schemas.microsoft.com/office/powerpoint/2010/main" val="17539120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7CD204F-A748-4362-9F73-A3D0F5B629A3}"/>
              </a:ext>
            </a:extLst>
          </p:cNvPr>
          <p:cNvPicPr>
            <a:picLocks noChangeAspect="1"/>
          </p:cNvPicPr>
          <p:nvPr userDrawn="1"/>
        </p:nvPicPr>
        <p:blipFill>
          <a:blip r:embed="rId2">
            <a:alphaModFix/>
            <a:grayscl/>
            <a:extLst>
              <a:ext uri="{28A0092B-C50C-407E-A947-70E740481C1C}">
                <a14:useLocalDpi xmlns:a14="http://schemas.microsoft.com/office/drawing/2010/main"/>
              </a:ext>
            </a:extLst>
          </a:blip>
          <a:stretch>
            <a:fillRect/>
          </a:stretch>
        </p:blipFill>
        <p:spPr>
          <a:xfrm>
            <a:off x="0" y="0"/>
            <a:ext cx="12192000" cy="6872989"/>
          </a:xfrm>
          <a:prstGeom prst="rect">
            <a:avLst/>
          </a:prstGeom>
        </p:spPr>
      </p:pic>
    </p:spTree>
    <p:extLst>
      <p:ext uri="{BB962C8B-B14F-4D97-AF65-F5344CB8AC3E}">
        <p14:creationId xmlns:p14="http://schemas.microsoft.com/office/powerpoint/2010/main" val="1947194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xmlns:p14="http://schemas.microsoft.com/office/powerpoint/2010/main" xmlns:a14="http://schemas.microsoft.com/office/drawing/2010/main" xmlns:p15="http://schemas.microsoft.com/office/powerpoint/2012/main">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defPPr/>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a:t> Free PPT _ Click to add title</a:t>
            </a:r>
            <a:endParaRPr lang="ko-KR" altLang="en-US"/>
          </a:p>
        </p:txBody>
      </p:sp>
      <p:sp>
        <p:nvSpPr>
          <p:cNvPr id="14" name="AutoShape 12"/>
          <p:cNvSpPr>
            <a:spLocks noChangeAspect="1" noChangeArrowheads="1" noTextEdit="1"/>
          </p:cNvSpPr>
          <p:nvPr userDrawn="1"/>
        </p:nvSpPr>
        <p:spPr bwMode="auto">
          <a:xfrm>
            <a:off x="288012" y="3044957"/>
            <a:ext cx="12192000" cy="125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lstStyle>
          <a:p>
            <a:endParaRPr lang="es-PE" sz="2400"/>
          </a:p>
        </p:txBody>
      </p:sp>
    </p:spTree>
    <p:extLst>
      <p:ext uri="{BB962C8B-B14F-4D97-AF65-F5344CB8AC3E}">
        <p14:creationId xmlns:p14="http://schemas.microsoft.com/office/powerpoint/2010/main" val="33762991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3E971-BE20-1828-C14D-B7BF365D0D75}"/>
              </a:ext>
            </a:extLst>
          </p:cNvPr>
          <p:cNvSpPr>
            <a:spLocks noGrp="1"/>
          </p:cNvSpPr>
          <p:nvPr>
            <p:ph type="dt" sz="half" idx="10"/>
          </p:nvPr>
        </p:nvSpPr>
        <p:spPr/>
        <p:txBody>
          <a:bodyPr/>
          <a:lstStyle>
            <a:defPPr/>
          </a:lstStyle>
          <a:p>
            <a:fld id="{8BF1A182-32F4-4681-B940-FBCCE199CEAF}" type="datetimeFigureOut">
              <a:rPr lang="en-US" smtClean="0"/>
              <a:pPr/>
              <a:t>7/3/2023</a:t>
            </a:fld>
            <a:endParaRPr lang="en-US"/>
          </a:p>
        </p:txBody>
      </p:sp>
      <p:sp>
        <p:nvSpPr>
          <p:cNvPr id="3" name="Footer Placeholder 2">
            <a:extLst>
              <a:ext uri="{FF2B5EF4-FFF2-40B4-BE49-F238E27FC236}">
                <a16:creationId xmlns:a16="http://schemas.microsoft.com/office/drawing/2014/main" id="{61D3242A-F8B6-B04E-22F0-4DC082779B55}"/>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4DBF5080-FE2A-DC30-E21E-B253D642ECB8}"/>
              </a:ext>
            </a:extLst>
          </p:cNvPr>
          <p:cNvSpPr>
            <a:spLocks noGrp="1"/>
          </p:cNvSpPr>
          <p:nvPr>
            <p:ph type="sldNum" sz="quarter" idx="12"/>
          </p:nvPr>
        </p:nvSpPr>
        <p:spPr/>
        <p:txBody>
          <a:bodyPr/>
          <a:lstStyle>
            <a:defPPr/>
          </a:lstStyle>
          <a:p>
            <a:fld id="{6CDA85FF-9C9E-4085-8592-3CB8DB2EC3DC}" type="slidenum">
              <a:rPr lang="en-US" smtClean="0"/>
              <a:pPr/>
              <a:t>‹Nº›</a:t>
            </a:fld>
            <a:endParaRPr lang="en-US"/>
          </a:p>
        </p:txBody>
      </p:sp>
    </p:spTree>
    <p:extLst>
      <p:ext uri="{BB962C8B-B14F-4D97-AF65-F5344CB8AC3E}">
        <p14:creationId xmlns:p14="http://schemas.microsoft.com/office/powerpoint/2010/main" val="7973914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7" y="131814"/>
            <a:ext cx="9559077" cy="86572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3099817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5306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1" y="123486"/>
            <a:ext cx="11573197" cy="724247"/>
          </a:xfrm>
          <a:prstGeom prst="rect">
            <a:avLst/>
          </a:prstGeom>
        </p:spPr>
        <p:txBody>
          <a:bodyPr anchor="ctr"/>
          <a:lstStyle>
            <a:defPPr/>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7" y="1131598"/>
            <a:ext cx="3560767" cy="5402561"/>
          </a:xfrm>
          <a:prstGeom prst="roundRect">
            <a:avLst>
              <a:gd name="adj" fmla="val 3968"/>
            </a:avLst>
          </a:prstGeom>
          <a:solidFill>
            <a:srgbClr val="02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rgbClr val="5E4028"/>
              </a:solidFill>
            </a:endParaRPr>
          </a:p>
        </p:txBody>
      </p:sp>
      <p:sp>
        <p:nvSpPr>
          <p:cNvPr id="4" name="Rounded Rectangle 3"/>
          <p:cNvSpPr/>
          <p:nvPr userDrawn="1"/>
        </p:nvSpPr>
        <p:spPr>
          <a:xfrm>
            <a:off x="456480"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6" name="Grupo 5"/>
          <p:cNvGrpSpPr/>
          <p:nvPr userDrawn="1"/>
        </p:nvGrpSpPr>
        <p:grpSpPr>
          <a:xfrm>
            <a:off x="1396049" y="1837567"/>
            <a:ext cx="2232248" cy="1861364"/>
            <a:chOff x="1476865" y="1876876"/>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6"/>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8"/>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5" y="5849291"/>
            <a:ext cx="2232000" cy="369332"/>
          </a:xfrm>
          <a:prstGeom prst="rect">
            <a:avLst/>
          </a:prstGeom>
          <a:noFill/>
        </p:spPr>
        <p:txBody>
          <a:bodyPr wrap="square" rtlCol="0" anchor="ctr">
            <a:spAutoFit/>
          </a:bodyPr>
          <a:lstStyle>
            <a:defP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71"/>
            <a:ext cx="2717296" cy="1569660"/>
          </a:xfrm>
          <a:prstGeom prst="rect">
            <a:avLst/>
          </a:prstGeom>
          <a:noFill/>
        </p:spPr>
        <p:txBody>
          <a:bodyPr wrap="square" rtlCol="0" anchor="ctr">
            <a:spAutoFit/>
          </a:bodyPr>
          <a:lstStyle>
            <a:defP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5" y="5403431"/>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40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40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400"/>
              </a:p>
            </p:txBody>
          </p:sp>
        </p:grpSp>
      </p:grpSp>
      <p:sp>
        <p:nvSpPr>
          <p:cNvPr id="25" name="Rounded Rectangle 3"/>
          <p:cNvSpPr/>
          <p:nvPr userDrawn="1"/>
        </p:nvSpPr>
        <p:spPr>
          <a:xfrm rot="5400000">
            <a:off x="2598579" y="5216750"/>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40" y="1296680"/>
            <a:ext cx="905777" cy="910369"/>
            <a:chOff x="2844390" y="1337313"/>
            <a:chExt cx="905777" cy="910369"/>
          </a:xfrm>
          <a:solidFill>
            <a:srgbClr val="FFFFFF"/>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3" y="5458041"/>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287B0"/>
            </a:solidFill>
            <a:ln w="2285" cap="flat">
              <a:noFill/>
              <a:prstDash val="solid"/>
              <a:miter/>
            </a:ln>
          </p:spPr>
          <p:txBody>
            <a:bodyPr rtlCol="0" anchor="ctr"/>
            <a:lstStyle>
              <a:defPP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a:p>
          </p:txBody>
        </p:sp>
      </p:grpSp>
    </p:spTree>
    <p:extLst>
      <p:ext uri="{BB962C8B-B14F-4D97-AF65-F5344CB8AC3E}">
        <p14:creationId xmlns:p14="http://schemas.microsoft.com/office/powerpoint/2010/main" val="29313784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1899324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lt1"/>
        </a:solidFill>
        <a:effectLst/>
      </p:bgPr>
    </p:bg>
    <p:spTree>
      <p:nvGrpSpPr>
        <p:cNvPr id="1" name=""/>
        <p:cNvGrpSpPr/>
        <p:nvPr/>
      </p:nvGrpSpPr>
      <p:grpSpPr>
        <a:xfrm>
          <a:off x="0" y="0"/>
          <a:ext cx="0" cy="0"/>
          <a:chOff x="0" y="0"/>
          <a:chExt cx="0" cy="0"/>
        </a:xfrm>
      </p:grpSpPr>
      <p:grpSp>
        <p:nvGrpSpPr>
          <p:cNvPr id="6" name="Grupo 5"/>
          <p:cNvGrpSpPr/>
          <p:nvPr userDrawn="1"/>
        </p:nvGrpSpPr>
        <p:grpSpPr>
          <a:xfrm>
            <a:off x="168812" y="126609"/>
            <a:ext cx="11859065" cy="1589649"/>
            <a:chOff x="168812" y="126609"/>
            <a:chExt cx="11859065" cy="1589649"/>
          </a:xfrm>
        </p:grpSpPr>
        <p:sp>
          <p:nvSpPr>
            <p:cNvPr id="4" name="Rectángulo 3"/>
            <p:cNvSpPr/>
            <p:nvPr userDrawn="1"/>
          </p:nvSpPr>
          <p:spPr>
            <a:xfrm>
              <a:off x="168812" y="126609"/>
              <a:ext cx="11859065" cy="1589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AR">
                <a:ln>
                  <a:noFill/>
                </a:ln>
              </a:endParaRPr>
            </a:p>
          </p:txBody>
        </p:sp>
        <p:pic>
          <p:nvPicPr>
            <p:cNvPr id="5" name="Imagen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80430" y="201688"/>
              <a:ext cx="1434905" cy="1439490"/>
            </a:xfrm>
            <a:prstGeom prst="rect">
              <a:avLst/>
            </a:prstGeom>
          </p:spPr>
        </p:pic>
      </p:grpSp>
    </p:spTree>
    <p:extLst>
      <p:ext uri="{BB962C8B-B14F-4D97-AF65-F5344CB8AC3E}">
        <p14:creationId xmlns:p14="http://schemas.microsoft.com/office/powerpoint/2010/main" val="37823200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88AB1E1-8148-49E9-95FD-6804674767E4}"/>
              </a:ext>
            </a:extLst>
          </p:cNvPr>
          <p:cNvSpPr>
            <a:spLocks noGrp="1"/>
          </p:cNvSpPr>
          <p:nvPr>
            <p:ph type="pic" sz="quarter" idx="44" hasCustomPrompt="1"/>
          </p:nvPr>
        </p:nvSpPr>
        <p:spPr>
          <a:xfrm>
            <a:off x="678235" y="635634"/>
            <a:ext cx="6379790" cy="5586731"/>
          </a:xfrm>
          <a:custGeom>
            <a:avLst/>
            <a:gdLst>
              <a:gd name="connsiteX0" fmla="*/ 5582316 w 6379790"/>
              <a:gd name="connsiteY0" fmla="*/ 4788536 h 5586731"/>
              <a:gd name="connsiteX1" fmla="*/ 6379790 w 6379790"/>
              <a:gd name="connsiteY1" fmla="*/ 4788536 h 5586731"/>
              <a:gd name="connsiteX2" fmla="*/ 6379790 w 6379790"/>
              <a:gd name="connsiteY2" fmla="*/ 5586731 h 5586731"/>
              <a:gd name="connsiteX3" fmla="*/ 5582316 w 6379790"/>
              <a:gd name="connsiteY3" fmla="*/ 5586731 h 5586731"/>
              <a:gd name="connsiteX4" fmla="*/ 3189895 w 6379790"/>
              <a:gd name="connsiteY4" fmla="*/ 3990341 h 5586731"/>
              <a:gd name="connsiteX5" fmla="*/ 3189895 w 6379790"/>
              <a:gd name="connsiteY5" fmla="*/ 4788536 h 5586731"/>
              <a:gd name="connsiteX6" fmla="*/ 3987368 w 6379790"/>
              <a:gd name="connsiteY6" fmla="*/ 4788536 h 5586731"/>
              <a:gd name="connsiteX7" fmla="*/ 3987368 w 6379790"/>
              <a:gd name="connsiteY7" fmla="*/ 3990341 h 5586731"/>
              <a:gd name="connsiteX8" fmla="*/ 5582316 w 6379790"/>
              <a:gd name="connsiteY8" fmla="*/ 3192146 h 5586731"/>
              <a:gd name="connsiteX9" fmla="*/ 6379790 w 6379790"/>
              <a:gd name="connsiteY9" fmla="*/ 3192146 h 5586731"/>
              <a:gd name="connsiteX10" fmla="*/ 6379790 w 6379790"/>
              <a:gd name="connsiteY10" fmla="*/ 3990341 h 5586731"/>
              <a:gd name="connsiteX11" fmla="*/ 5582316 w 6379790"/>
              <a:gd name="connsiteY11" fmla="*/ 3990341 h 5586731"/>
              <a:gd name="connsiteX12" fmla="*/ 5582316 w 6379790"/>
              <a:gd name="connsiteY12" fmla="*/ 0 h 5586731"/>
              <a:gd name="connsiteX13" fmla="*/ 6379790 w 6379790"/>
              <a:gd name="connsiteY13" fmla="*/ 0 h 5586731"/>
              <a:gd name="connsiteX14" fmla="*/ 6379790 w 6379790"/>
              <a:gd name="connsiteY14" fmla="*/ 797565 h 5586731"/>
              <a:gd name="connsiteX15" fmla="*/ 5582316 w 6379790"/>
              <a:gd name="connsiteY15" fmla="*/ 797565 h 5586731"/>
              <a:gd name="connsiteX16" fmla="*/ 0 w 6379790"/>
              <a:gd name="connsiteY16" fmla="*/ 0 h 5586731"/>
              <a:gd name="connsiteX17" fmla="*/ 2392421 w 6379790"/>
              <a:gd name="connsiteY17" fmla="*/ 0 h 5586731"/>
              <a:gd name="connsiteX18" fmla="*/ 2392421 w 6379790"/>
              <a:gd name="connsiteY18" fmla="*/ 797563 h 5586731"/>
              <a:gd name="connsiteX19" fmla="*/ 3189895 w 6379790"/>
              <a:gd name="connsiteY19" fmla="*/ 797563 h 5586731"/>
              <a:gd name="connsiteX20" fmla="*/ 3189895 w 6379790"/>
              <a:gd name="connsiteY20" fmla="*/ 0 h 5586731"/>
              <a:gd name="connsiteX21" fmla="*/ 4784842 w 6379790"/>
              <a:gd name="connsiteY21" fmla="*/ 0 h 5586731"/>
              <a:gd name="connsiteX22" fmla="*/ 4784842 w 6379790"/>
              <a:gd name="connsiteY22" fmla="*/ 797565 h 5586731"/>
              <a:gd name="connsiteX23" fmla="*/ 3987369 w 6379790"/>
              <a:gd name="connsiteY23" fmla="*/ 797565 h 5586731"/>
              <a:gd name="connsiteX24" fmla="*/ 3987369 w 6379790"/>
              <a:gd name="connsiteY24" fmla="*/ 1595756 h 5586731"/>
              <a:gd name="connsiteX25" fmla="*/ 4784842 w 6379790"/>
              <a:gd name="connsiteY25" fmla="*/ 1595756 h 5586731"/>
              <a:gd name="connsiteX26" fmla="*/ 4784842 w 6379790"/>
              <a:gd name="connsiteY26" fmla="*/ 797565 h 5586731"/>
              <a:gd name="connsiteX27" fmla="*/ 5582316 w 6379790"/>
              <a:gd name="connsiteY27" fmla="*/ 797565 h 5586731"/>
              <a:gd name="connsiteX28" fmla="*/ 5582316 w 6379790"/>
              <a:gd name="connsiteY28" fmla="*/ 1595756 h 5586731"/>
              <a:gd name="connsiteX29" fmla="*/ 6379790 w 6379790"/>
              <a:gd name="connsiteY29" fmla="*/ 1595756 h 5586731"/>
              <a:gd name="connsiteX30" fmla="*/ 6379790 w 6379790"/>
              <a:gd name="connsiteY30" fmla="*/ 2393951 h 5586731"/>
              <a:gd name="connsiteX31" fmla="*/ 5582316 w 6379790"/>
              <a:gd name="connsiteY31" fmla="*/ 2393951 h 5586731"/>
              <a:gd name="connsiteX32" fmla="*/ 5582316 w 6379790"/>
              <a:gd name="connsiteY32" fmla="*/ 3192146 h 5586731"/>
              <a:gd name="connsiteX33" fmla="*/ 4784842 w 6379790"/>
              <a:gd name="connsiteY33" fmla="*/ 3192146 h 5586731"/>
              <a:gd name="connsiteX34" fmla="*/ 4784842 w 6379790"/>
              <a:gd name="connsiteY34" fmla="*/ 2393951 h 5586731"/>
              <a:gd name="connsiteX35" fmla="*/ 3987369 w 6379790"/>
              <a:gd name="connsiteY35" fmla="*/ 2393951 h 5586731"/>
              <a:gd name="connsiteX36" fmla="*/ 3987369 w 6379790"/>
              <a:gd name="connsiteY36" fmla="*/ 3192146 h 5586731"/>
              <a:gd name="connsiteX37" fmla="*/ 4784842 w 6379790"/>
              <a:gd name="connsiteY37" fmla="*/ 3192146 h 5586731"/>
              <a:gd name="connsiteX38" fmla="*/ 4784842 w 6379790"/>
              <a:gd name="connsiteY38" fmla="*/ 3990341 h 5586731"/>
              <a:gd name="connsiteX39" fmla="*/ 5582316 w 6379790"/>
              <a:gd name="connsiteY39" fmla="*/ 3990341 h 5586731"/>
              <a:gd name="connsiteX40" fmla="*/ 5582316 w 6379790"/>
              <a:gd name="connsiteY40" fmla="*/ 4788536 h 5586731"/>
              <a:gd name="connsiteX41" fmla="*/ 4784842 w 6379790"/>
              <a:gd name="connsiteY41" fmla="*/ 4788536 h 5586731"/>
              <a:gd name="connsiteX42" fmla="*/ 4784842 w 6379790"/>
              <a:gd name="connsiteY42" fmla="*/ 5586731 h 5586731"/>
              <a:gd name="connsiteX43" fmla="*/ 3987369 w 6379790"/>
              <a:gd name="connsiteY43" fmla="*/ 5586731 h 5586731"/>
              <a:gd name="connsiteX44" fmla="*/ 3987368 w 6379790"/>
              <a:gd name="connsiteY44" fmla="*/ 5586731 h 5586731"/>
              <a:gd name="connsiteX45" fmla="*/ 3189895 w 6379790"/>
              <a:gd name="connsiteY45" fmla="*/ 5586731 h 5586731"/>
              <a:gd name="connsiteX46" fmla="*/ 2392421 w 6379790"/>
              <a:gd name="connsiteY46" fmla="*/ 5586731 h 5586731"/>
              <a:gd name="connsiteX47" fmla="*/ 1594947 w 6379790"/>
              <a:gd name="connsiteY47" fmla="*/ 5586731 h 5586731"/>
              <a:gd name="connsiteX48" fmla="*/ 1594947 w 6379790"/>
              <a:gd name="connsiteY48" fmla="*/ 4788536 h 5586731"/>
              <a:gd name="connsiteX49" fmla="*/ 797474 w 6379790"/>
              <a:gd name="connsiteY49" fmla="*/ 4788536 h 5586731"/>
              <a:gd name="connsiteX50" fmla="*/ 797474 w 6379790"/>
              <a:gd name="connsiteY50" fmla="*/ 5586731 h 5586731"/>
              <a:gd name="connsiteX51" fmla="*/ 0 w 6379790"/>
              <a:gd name="connsiteY51" fmla="*/ 5586731 h 5586731"/>
              <a:gd name="connsiteX52" fmla="*/ 0 w 6379790"/>
              <a:gd name="connsiteY52" fmla="*/ 4788536 h 5586731"/>
              <a:gd name="connsiteX53" fmla="*/ 0 w 6379790"/>
              <a:gd name="connsiteY53" fmla="*/ 3990341 h 5586731"/>
              <a:gd name="connsiteX54" fmla="*/ 0 w 6379790"/>
              <a:gd name="connsiteY54" fmla="*/ 3192146 h 5586731"/>
              <a:gd name="connsiteX55" fmla="*/ 0 w 6379790"/>
              <a:gd name="connsiteY55" fmla="*/ 2393951 h 5586731"/>
              <a:gd name="connsiteX56" fmla="*/ 797473 w 6379790"/>
              <a:gd name="connsiteY56" fmla="*/ 2393951 h 5586731"/>
              <a:gd name="connsiteX57" fmla="*/ 797473 w 6379790"/>
              <a:gd name="connsiteY57" fmla="*/ 1595756 h 5586731"/>
              <a:gd name="connsiteX58" fmla="*/ 0 w 6379790"/>
              <a:gd name="connsiteY58" fmla="*/ 1595756 h 5586731"/>
              <a:gd name="connsiteX59" fmla="*/ 0 w 6379790"/>
              <a:gd name="connsiteY59" fmla="*/ 797562 h 5586731"/>
              <a:gd name="connsiteX60" fmla="*/ 0 w 6379790"/>
              <a:gd name="connsiteY60" fmla="*/ 797561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5582316" y="4788536"/>
                </a:moveTo>
                <a:lnTo>
                  <a:pt x="6379790" y="4788536"/>
                </a:lnTo>
                <a:lnTo>
                  <a:pt x="6379790" y="5586731"/>
                </a:lnTo>
                <a:lnTo>
                  <a:pt x="5582316" y="5586731"/>
                </a:lnTo>
                <a:close/>
                <a:moveTo>
                  <a:pt x="3189895" y="3990341"/>
                </a:moveTo>
                <a:lnTo>
                  <a:pt x="3189895" y="4788536"/>
                </a:lnTo>
                <a:lnTo>
                  <a:pt x="3987368" y="4788536"/>
                </a:lnTo>
                <a:lnTo>
                  <a:pt x="3987368" y="3990341"/>
                </a:lnTo>
                <a:close/>
                <a:moveTo>
                  <a:pt x="5582316" y="3192146"/>
                </a:moveTo>
                <a:lnTo>
                  <a:pt x="6379790" y="3192146"/>
                </a:lnTo>
                <a:lnTo>
                  <a:pt x="6379790" y="3990341"/>
                </a:lnTo>
                <a:lnTo>
                  <a:pt x="5582316" y="3990341"/>
                </a:lnTo>
                <a:close/>
                <a:moveTo>
                  <a:pt x="5582316" y="0"/>
                </a:moveTo>
                <a:lnTo>
                  <a:pt x="6379790" y="0"/>
                </a:lnTo>
                <a:lnTo>
                  <a:pt x="6379790" y="797565"/>
                </a:lnTo>
                <a:lnTo>
                  <a:pt x="5582316" y="797565"/>
                </a:lnTo>
                <a:close/>
                <a:moveTo>
                  <a:pt x="0" y="0"/>
                </a:moveTo>
                <a:lnTo>
                  <a:pt x="2392421" y="0"/>
                </a:lnTo>
                <a:lnTo>
                  <a:pt x="2392421" y="797563"/>
                </a:lnTo>
                <a:lnTo>
                  <a:pt x="3189895" y="797563"/>
                </a:lnTo>
                <a:lnTo>
                  <a:pt x="3189895" y="0"/>
                </a:lnTo>
                <a:lnTo>
                  <a:pt x="4784842" y="0"/>
                </a:lnTo>
                <a:lnTo>
                  <a:pt x="4784842" y="797565"/>
                </a:lnTo>
                <a:lnTo>
                  <a:pt x="3987369" y="797565"/>
                </a:lnTo>
                <a:lnTo>
                  <a:pt x="3987369" y="1595756"/>
                </a:lnTo>
                <a:lnTo>
                  <a:pt x="4784842" y="1595756"/>
                </a:lnTo>
                <a:lnTo>
                  <a:pt x="4784842" y="797565"/>
                </a:lnTo>
                <a:lnTo>
                  <a:pt x="5582316" y="797565"/>
                </a:lnTo>
                <a:lnTo>
                  <a:pt x="5582316" y="1595756"/>
                </a:lnTo>
                <a:lnTo>
                  <a:pt x="6379790" y="1595756"/>
                </a:lnTo>
                <a:lnTo>
                  <a:pt x="6379790" y="2393951"/>
                </a:lnTo>
                <a:lnTo>
                  <a:pt x="5582316" y="2393951"/>
                </a:lnTo>
                <a:lnTo>
                  <a:pt x="5582316" y="3192146"/>
                </a:lnTo>
                <a:lnTo>
                  <a:pt x="4784842" y="3192146"/>
                </a:lnTo>
                <a:lnTo>
                  <a:pt x="4784842" y="2393951"/>
                </a:lnTo>
                <a:lnTo>
                  <a:pt x="3987369" y="2393951"/>
                </a:lnTo>
                <a:lnTo>
                  <a:pt x="3987369" y="3192146"/>
                </a:lnTo>
                <a:lnTo>
                  <a:pt x="4784842" y="3192146"/>
                </a:lnTo>
                <a:lnTo>
                  <a:pt x="4784842" y="3990341"/>
                </a:lnTo>
                <a:lnTo>
                  <a:pt x="5582316" y="3990341"/>
                </a:lnTo>
                <a:lnTo>
                  <a:pt x="5582316" y="4788536"/>
                </a:lnTo>
                <a:lnTo>
                  <a:pt x="4784842" y="4788536"/>
                </a:lnTo>
                <a:lnTo>
                  <a:pt x="4784842" y="5586731"/>
                </a:lnTo>
                <a:lnTo>
                  <a:pt x="3987369" y="5586731"/>
                </a:lnTo>
                <a:lnTo>
                  <a:pt x="3987368" y="5586731"/>
                </a:lnTo>
                <a:lnTo>
                  <a:pt x="3189895" y="5586731"/>
                </a:lnTo>
                <a:lnTo>
                  <a:pt x="2392421" y="5586731"/>
                </a:lnTo>
                <a:lnTo>
                  <a:pt x="1594947" y="5586731"/>
                </a:lnTo>
                <a:lnTo>
                  <a:pt x="1594947" y="4788536"/>
                </a:lnTo>
                <a:lnTo>
                  <a:pt x="797474" y="4788536"/>
                </a:lnTo>
                <a:lnTo>
                  <a:pt x="797474" y="5586731"/>
                </a:lnTo>
                <a:lnTo>
                  <a:pt x="0" y="5586731"/>
                </a:lnTo>
                <a:lnTo>
                  <a:pt x="0" y="4788536"/>
                </a:lnTo>
                <a:lnTo>
                  <a:pt x="0" y="3990341"/>
                </a:lnTo>
                <a:lnTo>
                  <a:pt x="0" y="3192146"/>
                </a:lnTo>
                <a:lnTo>
                  <a:pt x="0" y="2393951"/>
                </a:lnTo>
                <a:lnTo>
                  <a:pt x="797473" y="2393951"/>
                </a:lnTo>
                <a:lnTo>
                  <a:pt x="797473" y="1595756"/>
                </a:lnTo>
                <a:lnTo>
                  <a:pt x="0" y="1595756"/>
                </a:lnTo>
                <a:lnTo>
                  <a:pt x="0" y="797562"/>
                </a:lnTo>
                <a:lnTo>
                  <a:pt x="0" y="797561"/>
                </a:lnTo>
                <a:close/>
              </a:path>
            </a:pathLst>
          </a:custGeom>
          <a:solidFill>
            <a:schemeClr val="bg1">
              <a:lumMod val="95000"/>
            </a:schemeClr>
          </a:solidFill>
        </p:spPr>
        <p:txBody>
          <a:bodyPr wrap="square" anchor="ctr">
            <a:noAutofit/>
          </a:bodyPr>
          <a:lstStyle>
            <a:defPPr/>
            <a:lvl1pPr marL="0" indent="0" algn="ctr">
              <a:buNone/>
              <a:defRPr sz="1200">
                <a:solidFill>
                  <a:schemeClr val="tx1">
                    <a:lumMod val="75000"/>
                    <a:lumOff val="25000"/>
                  </a:schemeClr>
                </a:solidFill>
                <a:latin typeface="+mn-lt"/>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93732489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7" r:id="rId3"/>
    <p:sldLayoutId id="2147483698" r:id="rId4"/>
    <p:sldLayoutId id="2147483699" r:id="rId5"/>
  </p:sldLayoutIdLst>
  <p:transition/>
  <p:hf hdr="0" ftr="0" dt="0"/>
  <p:txStyles>
    <p:title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90" r:id="rId4"/>
    <p:sldLayoutId id="2147483678" r:id="rId5"/>
    <p:sldLayoutId id="2147483691" r:id="rId6"/>
    <p:sldLayoutId id="2147483680" r:id="rId7"/>
    <p:sldLayoutId id="2147483681" r:id="rId8"/>
    <p:sldLayoutId id="2147483682" r:id="rId9"/>
    <p:sldLayoutId id="2147483692" r:id="rId10"/>
    <p:sldLayoutId id="2147483684" r:id="rId11"/>
    <p:sldLayoutId id="2147483685" r:id="rId12"/>
    <p:sldLayoutId id="2147483686" r:id="rId13"/>
    <p:sldLayoutId id="2147483693" r:id="rId14"/>
    <p:sldLayoutId id="2147483687" r:id="rId15"/>
    <p:sldLayoutId id="2147483688" r:id="rId16"/>
    <p:sldLayoutId id="2147483694" r:id="rId17"/>
    <p:sldLayoutId id="2147483695" r:id="rId18"/>
    <p:sldLayoutId id="2147483696" r:id="rId19"/>
    <p:sldLayoutId id="2147483700" r:id="rId20"/>
    <p:sldLayoutId id="2147483701" r:id="rId21"/>
  </p:sldLayoutIdLst>
  <p:transition/>
  <p:hf hdr="0" ftr="0" dt="0"/>
  <p:txStyles>
    <p:title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rma libre: forma 77">
            <a:extLst>
              <a:ext uri="{FF2B5EF4-FFF2-40B4-BE49-F238E27FC236}">
                <a16:creationId xmlns:a16="http://schemas.microsoft.com/office/drawing/2014/main" id="{D0EB2BC9-823B-42FD-983F-897CD2F6E1A7}"/>
              </a:ext>
            </a:extLst>
          </p:cNvPr>
          <p:cNvSpPr/>
          <p:nvPr/>
        </p:nvSpPr>
        <p:spPr>
          <a:xfrm flipH="1">
            <a:off x="-1" y="-1"/>
            <a:ext cx="5366480" cy="6887979"/>
          </a:xfrm>
          <a:custGeom>
            <a:avLst/>
            <a:gdLst>
              <a:gd name="connsiteX0" fmla="*/ 3169366 w 3877053"/>
              <a:gd name="connsiteY0" fmla="*/ 0 h 6858002"/>
              <a:gd name="connsiteX1" fmla="*/ 0 w 3877053"/>
              <a:gd name="connsiteY1" fmla="*/ 0 h 6858002"/>
              <a:gd name="connsiteX2" fmla="*/ 3169366 w 3877053"/>
              <a:gd name="connsiteY2" fmla="*/ 3429001 h 6858002"/>
              <a:gd name="connsiteX3" fmla="*/ 0 w 3877053"/>
              <a:gd name="connsiteY3" fmla="*/ 6858002 h 6858002"/>
              <a:gd name="connsiteX4" fmla="*/ 3169366 w 3877053"/>
              <a:gd name="connsiteY4" fmla="*/ 6858002 h 6858002"/>
              <a:gd name="connsiteX5" fmla="*/ 3877053 w 3877053"/>
              <a:gd name="connsiteY5" fmla="*/ 6092341 h 6858002"/>
              <a:gd name="connsiteX6" fmla="*/ 3877053 w 3877053"/>
              <a:gd name="connsiteY6" fmla="*/ 765661 h 6858002"/>
              <a:gd name="connsiteX7" fmla="*/ 3169366 w 3877053"/>
              <a:gd name="connsiteY7"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7053" h="6858002">
                <a:moveTo>
                  <a:pt x="3169366" y="0"/>
                </a:moveTo>
                <a:lnTo>
                  <a:pt x="0" y="0"/>
                </a:lnTo>
                <a:lnTo>
                  <a:pt x="3169366" y="3429001"/>
                </a:lnTo>
                <a:lnTo>
                  <a:pt x="0" y="6858002"/>
                </a:lnTo>
                <a:lnTo>
                  <a:pt x="3169366" y="6858002"/>
                </a:lnTo>
                <a:lnTo>
                  <a:pt x="3877053" y="6092341"/>
                </a:lnTo>
                <a:lnTo>
                  <a:pt x="3877053" y="765661"/>
                </a:lnTo>
                <a:lnTo>
                  <a:pt x="3169366"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LID4096">
              <a:solidFill>
                <a:schemeClr val="tx1"/>
              </a:solidFill>
            </a:endParaRPr>
          </a:p>
        </p:txBody>
      </p:sp>
      <p:sp>
        <p:nvSpPr>
          <p:cNvPr id="87" name="Forma libre: forma 86">
            <a:extLst>
              <a:ext uri="{FF2B5EF4-FFF2-40B4-BE49-F238E27FC236}">
                <a16:creationId xmlns:a16="http://schemas.microsoft.com/office/drawing/2014/main" id="{C5212411-3ED3-4B8B-A14C-BBBA78A6145E}"/>
              </a:ext>
            </a:extLst>
          </p:cNvPr>
          <p:cNvSpPr/>
          <p:nvPr/>
        </p:nvSpPr>
        <p:spPr>
          <a:xfrm>
            <a:off x="6250899" y="0"/>
            <a:ext cx="5941102" cy="6875486"/>
          </a:xfrm>
          <a:custGeom>
            <a:avLst/>
            <a:gdLst>
              <a:gd name="connsiteX0" fmla="*/ 3169366 w 3877053"/>
              <a:gd name="connsiteY0" fmla="*/ 0 h 6858002"/>
              <a:gd name="connsiteX1" fmla="*/ 0 w 3877053"/>
              <a:gd name="connsiteY1" fmla="*/ 0 h 6858002"/>
              <a:gd name="connsiteX2" fmla="*/ 3169366 w 3877053"/>
              <a:gd name="connsiteY2" fmla="*/ 3429001 h 6858002"/>
              <a:gd name="connsiteX3" fmla="*/ 0 w 3877053"/>
              <a:gd name="connsiteY3" fmla="*/ 6858002 h 6858002"/>
              <a:gd name="connsiteX4" fmla="*/ 3169366 w 3877053"/>
              <a:gd name="connsiteY4" fmla="*/ 6858002 h 6858002"/>
              <a:gd name="connsiteX5" fmla="*/ 3877053 w 3877053"/>
              <a:gd name="connsiteY5" fmla="*/ 6092341 h 6858002"/>
              <a:gd name="connsiteX6" fmla="*/ 3877053 w 3877053"/>
              <a:gd name="connsiteY6" fmla="*/ 765661 h 6858002"/>
              <a:gd name="connsiteX7" fmla="*/ 3169366 w 3877053"/>
              <a:gd name="connsiteY7"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7053" h="6858002">
                <a:moveTo>
                  <a:pt x="3169366" y="0"/>
                </a:moveTo>
                <a:lnTo>
                  <a:pt x="0" y="0"/>
                </a:lnTo>
                <a:lnTo>
                  <a:pt x="3169366" y="3429001"/>
                </a:lnTo>
                <a:lnTo>
                  <a:pt x="0" y="6858002"/>
                </a:lnTo>
                <a:lnTo>
                  <a:pt x="3169366" y="6858002"/>
                </a:lnTo>
                <a:lnTo>
                  <a:pt x="3877053" y="6092341"/>
                </a:lnTo>
                <a:lnTo>
                  <a:pt x="3877053" y="765661"/>
                </a:lnTo>
                <a:lnTo>
                  <a:pt x="3169366"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LID4096">
              <a:solidFill>
                <a:schemeClr val="tx1"/>
              </a:solidFill>
            </a:endParaRPr>
          </a:p>
        </p:txBody>
      </p:sp>
      <p:sp>
        <p:nvSpPr>
          <p:cNvPr id="5" name="îṧľiḑe">
            <a:extLst>
              <a:ext uri="{FF2B5EF4-FFF2-40B4-BE49-F238E27FC236}">
                <a16:creationId xmlns:a16="http://schemas.microsoft.com/office/drawing/2014/main" id="{4D5B4DA5-E71A-4049-9C36-18184447C09A}"/>
              </a:ext>
            </a:extLst>
          </p:cNvPr>
          <p:cNvSpPr/>
          <p:nvPr/>
        </p:nvSpPr>
        <p:spPr>
          <a:xfrm>
            <a:off x="2141960" y="1564685"/>
            <a:ext cx="7818120" cy="3567803"/>
          </a:xfrm>
          <a:prstGeom prst="rect">
            <a:avLst/>
          </a:prstGeom>
          <a:solidFill>
            <a:schemeClr val="bg1">
              <a:alpha val="56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sp>
        <p:nvSpPr>
          <p:cNvPr id="7" name="矩形 6">
            <a:extLst>
              <a:ext uri="{FF2B5EF4-FFF2-40B4-BE49-F238E27FC236}">
                <a16:creationId xmlns:a16="http://schemas.microsoft.com/office/drawing/2014/main" id="{87849329-E531-44CB-934F-C50353BC4A6E}"/>
              </a:ext>
            </a:extLst>
          </p:cNvPr>
          <p:cNvSpPr/>
          <p:nvPr/>
        </p:nvSpPr>
        <p:spPr>
          <a:xfrm>
            <a:off x="4509915" y="4624249"/>
            <a:ext cx="2939969" cy="771017"/>
          </a:xfrm>
          <a:prstGeom prst="rect">
            <a:avLst/>
          </a:prstGeom>
          <a:solidFill>
            <a:srgbClr val="1EA9F2"/>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lstStyle>
          <a:p>
            <a:pPr algn="ctr" defTabSz="914332"/>
            <a:endParaRPr lang="zh-CN" altLang="en-US" sz="1600" b="1">
              <a:solidFill>
                <a:schemeClr val="tx1">
                  <a:lumMod val="85000"/>
                  <a:lumOff val="15000"/>
                </a:schemeClr>
              </a:solidFill>
              <a:cs typeface="+mn-ea"/>
              <a:sym typeface="+mn-lt"/>
            </a:endParaRPr>
          </a:p>
        </p:txBody>
      </p:sp>
      <p:sp>
        <p:nvSpPr>
          <p:cNvPr id="2" name="文本框 1">
            <a:extLst>
              <a:ext uri="{FF2B5EF4-FFF2-40B4-BE49-F238E27FC236}">
                <a16:creationId xmlns:a16="http://schemas.microsoft.com/office/drawing/2014/main" id="{C9E94CA0-DD8F-4C6D-87D9-341E7BB2A446}"/>
              </a:ext>
            </a:extLst>
          </p:cNvPr>
          <p:cNvSpPr txBox="1"/>
          <p:nvPr/>
        </p:nvSpPr>
        <p:spPr>
          <a:xfrm>
            <a:off x="2787359" y="2657600"/>
            <a:ext cx="6523093" cy="800219"/>
          </a:xfrm>
          <a:prstGeom prst="rect">
            <a:avLst/>
          </a:prstGeom>
          <a:noFill/>
        </p:spPr>
        <p:txBody>
          <a:bodyPr wrap="square" rtlCol="0">
            <a:spAutoFit/>
          </a:bodyPr>
          <a:lstStyle>
            <a:defPPr/>
          </a:lstStyle>
          <a:p>
            <a:pPr algn="ctr"/>
            <a:r>
              <a:rPr lang="en-US" altLang="zh-CN" sz="4600" b="1">
                <a:solidFill>
                  <a:schemeClr val="bg1"/>
                </a:solidFill>
                <a:cs typeface="+mn-ea"/>
                <a:sym typeface="+mn-lt"/>
              </a:rPr>
              <a:t>INTELLIGENSE</a:t>
            </a:r>
            <a:endParaRPr lang="zh-CN" altLang="en-US" sz="4600" b="1">
              <a:solidFill>
                <a:schemeClr val="bg1"/>
              </a:solidFill>
              <a:cs typeface="+mn-ea"/>
              <a:sym typeface="+mn-lt"/>
            </a:endParaRPr>
          </a:p>
        </p:txBody>
      </p:sp>
      <p:sp>
        <p:nvSpPr>
          <p:cNvPr id="8" name="文本框 7">
            <a:extLst>
              <a:ext uri="{FF2B5EF4-FFF2-40B4-BE49-F238E27FC236}">
                <a16:creationId xmlns:a16="http://schemas.microsoft.com/office/drawing/2014/main" id="{08C5403E-C559-441A-B2A3-B4A59494D448}"/>
              </a:ext>
            </a:extLst>
          </p:cNvPr>
          <p:cNvSpPr txBox="1"/>
          <p:nvPr/>
        </p:nvSpPr>
        <p:spPr>
          <a:xfrm>
            <a:off x="2460805" y="3847261"/>
            <a:ext cx="7038188" cy="523220"/>
          </a:xfrm>
          <a:prstGeom prst="rect">
            <a:avLst/>
          </a:prstGeom>
          <a:noFill/>
          <a:ln>
            <a:noFill/>
          </a:ln>
        </p:spPr>
        <p:txBody>
          <a:bodyPr wrap="square" rtlCol="0">
            <a:spAutoFit/>
          </a:bodyPr>
          <a:lstStyle>
            <a:defPPr/>
          </a:lstStyle>
          <a:p>
            <a:pPr algn="dist"/>
            <a:r>
              <a:rPr lang="en-US" altLang="zh-CN" sz="2800">
                <a:cs typeface="+mn-ea"/>
                <a:sym typeface="+mn-lt"/>
              </a:rPr>
              <a:t>FREE TEMPLATE</a:t>
            </a:r>
          </a:p>
        </p:txBody>
      </p:sp>
      <p:sp>
        <p:nvSpPr>
          <p:cNvPr id="9" name="iṩļïḓè">
            <a:extLst>
              <a:ext uri="{FF2B5EF4-FFF2-40B4-BE49-F238E27FC236}">
                <a16:creationId xmlns:a16="http://schemas.microsoft.com/office/drawing/2014/main" id="{7E96F6D5-ECF1-43B0-AE64-F824F67A402D}"/>
              </a:ext>
            </a:extLst>
          </p:cNvPr>
          <p:cNvSpPr txBox="1"/>
          <p:nvPr/>
        </p:nvSpPr>
        <p:spPr bwMode="auto">
          <a:xfrm>
            <a:off x="4967908" y="4814751"/>
            <a:ext cx="2166224" cy="478564"/>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en-US" altLang="zh-CN" b="1">
                <a:solidFill>
                  <a:schemeClr val="bg1"/>
                </a:solidFill>
                <a:cs typeface="+mn-ea"/>
                <a:sym typeface="+mn-lt"/>
              </a:rPr>
              <a:t>SLIDESPPT.NET</a:t>
            </a:r>
          </a:p>
        </p:txBody>
      </p:sp>
      <p:cxnSp>
        <p:nvCxnSpPr>
          <p:cNvPr id="11" name="直接连接符 10">
            <a:extLst>
              <a:ext uri="{FF2B5EF4-FFF2-40B4-BE49-F238E27FC236}">
                <a16:creationId xmlns:a16="http://schemas.microsoft.com/office/drawing/2014/main" id="{3E9E5B85-9874-4752-9301-621FD7E06F83}"/>
              </a:ext>
            </a:extLst>
          </p:cNvPr>
          <p:cNvCxnSpPr/>
          <p:nvPr/>
        </p:nvCxnSpPr>
        <p:spPr>
          <a:xfrm>
            <a:off x="3269782" y="3599654"/>
            <a:ext cx="5558248" cy="0"/>
          </a:xfrm>
          <a:prstGeom prst="line">
            <a:avLst/>
          </a:prstGeom>
          <a:ln w="76200">
            <a:solidFill>
              <a:srgbClr val="1EA9F2"/>
            </a:solidFill>
          </a:ln>
        </p:spPr>
        <p:style>
          <a:lnRef idx="1">
            <a:schemeClr val="accent1"/>
          </a:lnRef>
          <a:fillRef idx="0">
            <a:schemeClr val="accent1"/>
          </a:fillRef>
          <a:effectRef idx="0">
            <a:schemeClr val="accent1"/>
          </a:effectRef>
          <a:fontRef idx="minor">
            <a:schemeClr val="tx1"/>
          </a:fontRef>
        </p:style>
      </p:cxnSp>
      <p:sp>
        <p:nvSpPr>
          <p:cNvPr id="72" name="TextBox 14">
            <a:extLst>
              <a:ext uri="{FF2B5EF4-FFF2-40B4-BE49-F238E27FC236}">
                <a16:creationId xmlns:a16="http://schemas.microsoft.com/office/drawing/2014/main" id="{D6FFCF9A-0901-4CF3-8AF4-B752C55714F3}"/>
              </a:ext>
            </a:extLst>
          </p:cNvPr>
          <p:cNvSpPr txBox="1"/>
          <p:nvPr/>
        </p:nvSpPr>
        <p:spPr>
          <a:xfrm>
            <a:off x="3820376" y="5649034"/>
            <a:ext cx="4319046" cy="584775"/>
          </a:xfrm>
          <a:prstGeom prst="rect">
            <a:avLst/>
          </a:prstGeom>
          <a:noFill/>
        </p:spPr>
        <p:txBody>
          <a:bodyPr wrap="square" rtlCol="0">
            <a:spAutoFit/>
          </a:bodyPr>
          <a:lstStyle>
            <a:defPPr/>
          </a:lstStyle>
          <a:p>
            <a:pPr algn="ctr"/>
            <a:r>
              <a:rPr lang="en-US" altLang="ko-KR" sz="1600">
                <a:solidFill>
                  <a:schemeClr val="bg1"/>
                </a:solidFill>
                <a:cs typeface="Arial" panose="020B0604020202020204" pitchFamily="34" charset="0"/>
              </a:rPr>
              <a:t>Get a modern PowerPoint  Presentation that is beautifully designed.  </a:t>
            </a:r>
          </a:p>
        </p:txBody>
      </p:sp>
      <p:sp>
        <p:nvSpPr>
          <p:cNvPr id="75" name="Rectángulo 74">
            <a:extLst>
              <a:ext uri="{FF2B5EF4-FFF2-40B4-BE49-F238E27FC236}">
                <a16:creationId xmlns:a16="http://schemas.microsoft.com/office/drawing/2014/main" id="{2F4FA45A-C9CF-497C-835A-94E2049DC873}"/>
              </a:ext>
            </a:extLst>
          </p:cNvPr>
          <p:cNvSpPr/>
          <p:nvPr/>
        </p:nvSpPr>
        <p:spPr>
          <a:xfrm>
            <a:off x="644577" y="537150"/>
            <a:ext cx="10822898" cy="57837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pic>
        <p:nvPicPr>
          <p:cNvPr id="74" name="Imagen 73">
            <a:extLst>
              <a:ext uri="{FF2B5EF4-FFF2-40B4-BE49-F238E27FC236}">
                <a16:creationId xmlns:a16="http://schemas.microsoft.com/office/drawing/2014/main" id="{C19FA67A-9FFA-4DD6-A1DF-318082BF62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067450" y="3429000"/>
            <a:ext cx="3124550" cy="3458977"/>
          </a:xfrm>
          <a:prstGeom prst="rect">
            <a:avLst/>
          </a:prstGeom>
        </p:spPr>
      </p:pic>
      <p:pic>
        <p:nvPicPr>
          <p:cNvPr id="90" name="Imagen 89">
            <a:extLst>
              <a:ext uri="{FF2B5EF4-FFF2-40B4-BE49-F238E27FC236}">
                <a16:creationId xmlns:a16="http://schemas.microsoft.com/office/drawing/2014/main" id="{EC52CFBF-0FFF-4514-AF98-9C650716DFA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81000"/>
                    </a14:imgEffect>
                  </a14:imgLayer>
                </a14:imgProps>
              </a:ext>
              <a:ext uri="{28A0092B-C50C-407E-A947-70E740481C1C}">
                <a14:useLocalDpi xmlns:a14="http://schemas.microsoft.com/office/drawing/2010/main"/>
              </a:ext>
            </a:extLst>
          </a:blip>
          <a:stretch>
            <a:fillRect/>
          </a:stretch>
        </p:blipFill>
        <p:spPr>
          <a:xfrm>
            <a:off x="-40449" y="3188559"/>
            <a:ext cx="4279582" cy="3774368"/>
          </a:xfrm>
          <a:prstGeom prst="rect">
            <a:avLst/>
          </a:prstGeom>
        </p:spPr>
      </p:pic>
      <p:pic>
        <p:nvPicPr>
          <p:cNvPr id="67" name="Imagen 66">
            <a:extLst>
              <a:ext uri="{FF2B5EF4-FFF2-40B4-BE49-F238E27FC236}">
                <a16:creationId xmlns:a16="http://schemas.microsoft.com/office/drawing/2014/main" id="{1586B451-7B2E-434D-A764-E43AFBC37E71}"/>
              </a:ext>
            </a:extLst>
          </p:cNvPr>
          <p:cNvPicPr>
            <a:picLocks noChangeAspect="1"/>
          </p:cNvPicPr>
          <p:nvPr/>
        </p:nvPicPr>
        <p:blipFill>
          <a:blip r:embed="rId6">
            <a:grayscl/>
            <a:extLst>
              <a:ext uri="{28A0092B-C50C-407E-A947-70E740481C1C}">
                <a14:useLocalDpi xmlns:a14="http://schemas.microsoft.com/office/drawing/2010/main"/>
              </a:ext>
            </a:extLst>
          </a:blip>
          <a:stretch>
            <a:fillRect/>
          </a:stretch>
        </p:blipFill>
        <p:spPr>
          <a:xfrm>
            <a:off x="-11704" y="3325630"/>
            <a:ext cx="4039185" cy="3562350"/>
          </a:xfrm>
          <a:prstGeom prst="rect">
            <a:avLst/>
          </a:prstGeom>
        </p:spPr>
      </p:pic>
      <p:sp>
        <p:nvSpPr>
          <p:cNvPr id="92" name="TextBox 59">
            <a:extLst>
              <a:ext uri="{FF2B5EF4-FFF2-40B4-BE49-F238E27FC236}">
                <a16:creationId xmlns:a16="http://schemas.microsoft.com/office/drawing/2014/main" id="{432E41BB-C105-409F-AB42-BFBD10651866}"/>
              </a:ext>
            </a:extLst>
          </p:cNvPr>
          <p:cNvSpPr txBox="1"/>
          <p:nvPr/>
        </p:nvSpPr>
        <p:spPr>
          <a:xfrm>
            <a:off x="11723681" y="2788121"/>
            <a:ext cx="2231807" cy="276999"/>
          </a:xfrm>
          <a:prstGeom prst="rect">
            <a:avLst/>
          </a:prstGeom>
          <a:noFill/>
        </p:spPr>
        <p:txBody>
          <a:bodyPr wrap="square" rtlCol="0" anchor="ctr">
            <a:spAutoFit/>
          </a:bodyPr>
          <a:lstStyle>
            <a:defPPr/>
          </a:lstStyle>
          <a:p>
            <a:pPr algn="r"/>
            <a:r>
              <a:rPr lang="en-US" altLang="ko-KR" sz="1200">
                <a:latin typeface="Arial" panose="020B0604020202020204" pitchFamily="34" charset="0"/>
                <a:cs typeface="Arial" panose="020B0604020202020204" pitchFamily="34" charset="0"/>
              </a:rPr>
              <a:t>slidesppt.net</a:t>
            </a:r>
            <a:endParaRPr lang="ko-KR" altLang="en-US" sz="1200">
              <a:latin typeface="Arial" pitchFamily="34" charset="0"/>
              <a:cs typeface="Arial" pitchFamily="34" charset="0"/>
            </a:endParaRPr>
          </a:p>
        </p:txBody>
      </p:sp>
      <p:grpSp>
        <p:nvGrpSpPr>
          <p:cNvPr id="93" name="Gráfico 10">
            <a:extLst>
              <a:ext uri="{FF2B5EF4-FFF2-40B4-BE49-F238E27FC236}">
                <a16:creationId xmlns:a16="http://schemas.microsoft.com/office/drawing/2014/main" id="{D0E83C41-67C1-4769-8CDD-7367F39339D0}"/>
              </a:ext>
            </a:extLst>
          </p:cNvPr>
          <p:cNvGrpSpPr/>
          <p:nvPr/>
        </p:nvGrpSpPr>
        <p:grpSpPr>
          <a:xfrm>
            <a:off x="5632732" y="1841415"/>
            <a:ext cx="720934" cy="720934"/>
            <a:chOff x="627235" y="5458033"/>
            <a:chExt cx="849367" cy="849367"/>
          </a:xfrm>
          <a:solidFill>
            <a:srgbClr val="00BFF3"/>
          </a:solidFill>
        </p:grpSpPr>
        <p:sp>
          <p:nvSpPr>
            <p:cNvPr id="94" name="Forma libre: forma 30">
              <a:extLst>
                <a:ext uri="{FF2B5EF4-FFF2-40B4-BE49-F238E27FC236}">
                  <a16:creationId xmlns:a16="http://schemas.microsoft.com/office/drawing/2014/main" id="{35507A39-9147-4682-AED1-BD2A1DA15D9A}"/>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2060"/>
            </a:solidFill>
            <a:ln w="2285" cap="flat">
              <a:noFill/>
              <a:prstDash val="solid"/>
              <a:miter/>
            </a:ln>
          </p:spPr>
          <p:txBody>
            <a:bodyPr rtlCol="0" anchor="ctr"/>
            <a:lstStyle>
              <a:defPPr/>
            </a:lstStyle>
            <a:p>
              <a:endParaRPr lang="es-PE" sz="1400"/>
            </a:p>
          </p:txBody>
        </p:sp>
        <p:sp>
          <p:nvSpPr>
            <p:cNvPr id="95" name="Forma libre: forma 31">
              <a:extLst>
                <a:ext uri="{FF2B5EF4-FFF2-40B4-BE49-F238E27FC236}">
                  <a16:creationId xmlns:a16="http://schemas.microsoft.com/office/drawing/2014/main" id="{6236B49F-888C-4B75-988E-4BD9F4AF968D}"/>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a:p>
          </p:txBody>
        </p:sp>
      </p:grpSp>
    </p:spTree>
    <p:extLst>
      <p:ext uri="{BB962C8B-B14F-4D97-AF65-F5344CB8AC3E}">
        <p14:creationId xmlns:p14="http://schemas.microsoft.com/office/powerpoint/2010/main" val="1847555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xmlns:p14="http://schemas.microsoft.com/office/powerpoint/2010/main" xmlns:a14="http://schemas.microsoft.com/office/drawing/2010/main" xmlns:p15="http://schemas.microsoft.com/office/powerpoint/2012/main">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1"/>
      <p:bldP spid="2" grpId="2"/>
      <p:bldP spid="8" grpId="3"/>
      <p:bldP spid="9"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1A307E0-AFC0-4C26-8589-7EF5FB47D614}"/>
              </a:ext>
            </a:extLst>
          </p:cNvPr>
          <p:cNvSpPr txBox="1"/>
          <p:nvPr/>
        </p:nvSpPr>
        <p:spPr>
          <a:xfrm>
            <a:off x="708308" y="1557914"/>
            <a:ext cx="2545228" cy="2677656"/>
          </a:xfrm>
          <a:prstGeom prst="rect">
            <a:avLst/>
          </a:prstGeom>
          <a:noFill/>
        </p:spPr>
        <p:txBody>
          <a:bodyPr wrap="square" rtlCol="0" anchor="ctr">
            <a:spAutoFit/>
          </a:bodyPr>
          <a:lstStyle>
            <a:defPPr/>
          </a:lstStyle>
          <a:p>
            <a:r>
              <a:rPr lang="en-GB" altLang="ko-KR" sz="2800" b="1">
                <a:solidFill>
                  <a:srgbClr val="0587AF"/>
                </a:solidFill>
                <a:cs typeface="Arial" panose="020B0604020202020204" pitchFamily="34" charset="0"/>
              </a:rPr>
              <a:t> </a:t>
            </a:r>
          </a:p>
          <a:p>
            <a:r>
              <a:rPr lang="en-GB" altLang="ko-KR" sz="2800" b="1">
                <a:solidFill>
                  <a:srgbClr val="0587AF"/>
                </a:solidFill>
                <a:cs typeface="Arial" panose="020B0604020202020204" pitchFamily="34" charset="0"/>
              </a:rPr>
              <a:t>Layout</a:t>
            </a:r>
          </a:p>
          <a:p>
            <a:r>
              <a:rPr lang="en-GB" altLang="ko-KR" sz="2800" b="1">
                <a:solidFill>
                  <a:srgbClr val="0587AF"/>
                </a:solidFill>
                <a:cs typeface="Arial" panose="020B0604020202020204" pitchFamily="34" charset="0"/>
              </a:rPr>
              <a:t>Clean Text Slide </a:t>
            </a:r>
          </a:p>
          <a:p>
            <a:r>
              <a:rPr lang="en-GB" altLang="ko-KR" sz="2800" b="1">
                <a:solidFill>
                  <a:srgbClr val="0587AF"/>
                </a:solidFill>
                <a:cs typeface="Arial" panose="020B0604020202020204" pitchFamily="34" charset="0"/>
              </a:rPr>
              <a:t>for your </a:t>
            </a:r>
          </a:p>
          <a:p>
            <a:r>
              <a:rPr lang="en-GB" altLang="ko-KR" sz="2800" b="1">
                <a:solidFill>
                  <a:srgbClr val="0587AF"/>
                </a:solidFill>
                <a:cs typeface="Arial" panose="020B0604020202020204" pitchFamily="34" charset="0"/>
              </a:rPr>
              <a:t>Presentation</a:t>
            </a:r>
            <a:endParaRPr lang="ko-KR" altLang="en-US" sz="2800" b="1">
              <a:solidFill>
                <a:srgbClr val="0587AF"/>
              </a:solidFill>
              <a:cs typeface="Arial" pitchFamily="34" charset="0"/>
            </a:endParaRPr>
          </a:p>
        </p:txBody>
      </p:sp>
      <p:sp>
        <p:nvSpPr>
          <p:cNvPr id="37" name="TextBox 36">
            <a:extLst>
              <a:ext uri="{FF2B5EF4-FFF2-40B4-BE49-F238E27FC236}">
                <a16:creationId xmlns:a16="http://schemas.microsoft.com/office/drawing/2014/main" id="{EC4F0EF6-9DB4-425D-B69A-4CFBC4F67E1E}"/>
              </a:ext>
            </a:extLst>
          </p:cNvPr>
          <p:cNvSpPr txBox="1"/>
          <p:nvPr/>
        </p:nvSpPr>
        <p:spPr>
          <a:xfrm>
            <a:off x="3253536" y="2204245"/>
            <a:ext cx="3500772" cy="2031325"/>
          </a:xfrm>
          <a:prstGeom prst="rect">
            <a:avLst/>
          </a:prstGeom>
          <a:noFill/>
        </p:spPr>
        <p:txBody>
          <a:bodyPr wrap="square" rtlCol="0">
            <a:spAutoFit/>
          </a:bodyPr>
          <a:lstStyle>
            <a:defPPr/>
          </a:lstStyle>
          <a:p>
            <a:r>
              <a:rPr lang="en-US" altLang="ko-KR" sz="14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a:t>
            </a:r>
            <a:r>
              <a:rPr lang="en-US" altLang="ko-KR" sz="1400">
                <a:cs typeface="Arial" panose="020B0604020202020204" pitchFamily="34" charset="0"/>
              </a:rPr>
              <a:t>Easy to change colors, photos and Text. </a:t>
            </a:r>
          </a:p>
          <a:p>
            <a:endParaRPr lang="en-US" altLang="ko-KR" sz="1400">
              <a:solidFill>
                <a:schemeClr val="tx1">
                  <a:lumMod val="75000"/>
                  <a:lumOff val="25000"/>
                </a:schemeClr>
              </a:solidFill>
              <a:cs typeface="Arial" pitchFamily="34" charset="0"/>
            </a:endParaRPr>
          </a:p>
          <a:p>
            <a:r>
              <a:rPr lang="en-US" altLang="ko-KR" sz="1400">
                <a:solidFill>
                  <a:schemeClr val="tx1">
                    <a:lumMod val="75000"/>
                    <a:lumOff val="25000"/>
                  </a:schemeClr>
                </a:solidFill>
                <a:cs typeface="Arial" pitchFamily="34" charset="0"/>
              </a:rPr>
              <a:t>Get a modern PowerPoint  Presentation that is beautifully designed.</a:t>
            </a:r>
          </a:p>
        </p:txBody>
      </p:sp>
      <p:grpSp>
        <p:nvGrpSpPr>
          <p:cNvPr id="38" name="Group 37">
            <a:extLst>
              <a:ext uri="{FF2B5EF4-FFF2-40B4-BE49-F238E27FC236}">
                <a16:creationId xmlns:a16="http://schemas.microsoft.com/office/drawing/2014/main" id="{F0E8336D-70D6-4F29-8C34-A13EF7C583A6}"/>
              </a:ext>
            </a:extLst>
          </p:cNvPr>
          <p:cNvGrpSpPr/>
          <p:nvPr/>
        </p:nvGrpSpPr>
        <p:grpSpPr>
          <a:xfrm>
            <a:off x="708308" y="4845854"/>
            <a:ext cx="2715078" cy="1107996"/>
            <a:chOff x="5889060" y="3872747"/>
            <a:chExt cx="2527679" cy="1107996"/>
          </a:xfrm>
        </p:grpSpPr>
        <p:sp>
          <p:nvSpPr>
            <p:cNvPr id="42" name="TextBox 41">
              <a:extLst>
                <a:ext uri="{FF2B5EF4-FFF2-40B4-BE49-F238E27FC236}">
                  <a16:creationId xmlns:a16="http://schemas.microsoft.com/office/drawing/2014/main" id="{6BB60281-0F9A-4792-8580-BA3C8B49B95D}"/>
                </a:ext>
              </a:extLst>
            </p:cNvPr>
            <p:cNvSpPr txBox="1"/>
            <p:nvPr/>
          </p:nvSpPr>
          <p:spPr>
            <a:xfrm>
              <a:off x="5889060" y="4149746"/>
              <a:ext cx="2527679" cy="830997"/>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Easy to change colors, photos and Text. </a:t>
              </a:r>
              <a:endParaRPr lang="ko-KR" altLang="en-US" sz="1200">
                <a:cs typeface="Arial" panose="020B0604020202020204" pitchFamily="34" charset="0"/>
              </a:endParaRPr>
            </a:p>
          </p:txBody>
        </p:sp>
        <p:sp>
          <p:nvSpPr>
            <p:cNvPr id="43" name="TextBox 42">
              <a:extLst>
                <a:ext uri="{FF2B5EF4-FFF2-40B4-BE49-F238E27FC236}">
                  <a16:creationId xmlns:a16="http://schemas.microsoft.com/office/drawing/2014/main" id="{E62C8A63-4B26-4C3F-A222-22762CFDB94D}"/>
                </a:ext>
              </a:extLst>
            </p:cNvPr>
            <p:cNvSpPr txBox="1"/>
            <p:nvPr/>
          </p:nvSpPr>
          <p:spPr>
            <a:xfrm>
              <a:off x="5889060" y="3872747"/>
              <a:ext cx="2527679" cy="307777"/>
            </a:xfrm>
            <a:prstGeom prst="rect">
              <a:avLst/>
            </a:prstGeom>
            <a:noFill/>
          </p:spPr>
          <p:txBody>
            <a:bodyPr wrap="square" rtlCol="0">
              <a:spAutoFit/>
            </a:bodyPr>
            <a:lstStyle>
              <a:defPPr/>
            </a:lstStyle>
            <a:p>
              <a:r>
                <a:rPr lang="en-US" altLang="ko-KR" sz="1400" b="1">
                  <a:cs typeface="Arial" panose="020B0604020202020204" pitchFamily="34" charset="0"/>
                </a:rPr>
                <a:t>Your Text  Here</a:t>
              </a:r>
              <a:endParaRPr lang="ko-KR" altLang="en-US" sz="1400" b="1">
                <a:cs typeface="Arial" pitchFamily="34" charset="0"/>
              </a:endParaRPr>
            </a:p>
          </p:txBody>
        </p:sp>
      </p:grpSp>
      <p:grpSp>
        <p:nvGrpSpPr>
          <p:cNvPr id="44" name="Group 43">
            <a:extLst>
              <a:ext uri="{FF2B5EF4-FFF2-40B4-BE49-F238E27FC236}">
                <a16:creationId xmlns:a16="http://schemas.microsoft.com/office/drawing/2014/main" id="{19A6D751-358E-4FE5-B8B5-D33A02C2186C}"/>
              </a:ext>
            </a:extLst>
          </p:cNvPr>
          <p:cNvGrpSpPr/>
          <p:nvPr/>
        </p:nvGrpSpPr>
        <p:grpSpPr>
          <a:xfrm>
            <a:off x="4145006" y="4845854"/>
            <a:ext cx="2715078" cy="1107996"/>
            <a:chOff x="5889060" y="3872747"/>
            <a:chExt cx="2527679" cy="1107996"/>
          </a:xfrm>
        </p:grpSpPr>
        <p:sp>
          <p:nvSpPr>
            <p:cNvPr id="45" name="TextBox 44">
              <a:extLst>
                <a:ext uri="{FF2B5EF4-FFF2-40B4-BE49-F238E27FC236}">
                  <a16:creationId xmlns:a16="http://schemas.microsoft.com/office/drawing/2014/main" id="{71E5277C-4AF5-4286-B5A1-13EEDCCE7198}"/>
                </a:ext>
              </a:extLst>
            </p:cNvPr>
            <p:cNvSpPr txBox="1"/>
            <p:nvPr/>
          </p:nvSpPr>
          <p:spPr>
            <a:xfrm>
              <a:off x="5889060" y="4149746"/>
              <a:ext cx="2527679" cy="830997"/>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Easy to change colors, photos and Text. </a:t>
              </a:r>
              <a:endParaRPr lang="ko-KR" altLang="en-US" sz="1200">
                <a:cs typeface="Arial" panose="020B0604020202020204" pitchFamily="34" charset="0"/>
              </a:endParaRPr>
            </a:p>
          </p:txBody>
        </p:sp>
        <p:sp>
          <p:nvSpPr>
            <p:cNvPr id="46" name="TextBox 45">
              <a:extLst>
                <a:ext uri="{FF2B5EF4-FFF2-40B4-BE49-F238E27FC236}">
                  <a16:creationId xmlns:a16="http://schemas.microsoft.com/office/drawing/2014/main" id="{726152EC-17DE-483E-9004-ED8E2DB30C1B}"/>
                </a:ext>
              </a:extLst>
            </p:cNvPr>
            <p:cNvSpPr txBox="1"/>
            <p:nvPr/>
          </p:nvSpPr>
          <p:spPr>
            <a:xfrm>
              <a:off x="5889060" y="3872747"/>
              <a:ext cx="2527679" cy="307777"/>
            </a:xfrm>
            <a:prstGeom prst="rect">
              <a:avLst/>
            </a:prstGeom>
            <a:noFill/>
          </p:spPr>
          <p:txBody>
            <a:bodyPr wrap="square" rtlCol="0">
              <a:spAutoFit/>
            </a:bodyPr>
            <a:lstStyle>
              <a:defPPr/>
            </a:lstStyle>
            <a:p>
              <a:r>
                <a:rPr lang="en-US" altLang="ko-KR" sz="1400" b="1">
                  <a:cs typeface="Arial" panose="020B0604020202020204" pitchFamily="34" charset="0"/>
                </a:rPr>
                <a:t>Your Text  Here</a:t>
              </a:r>
              <a:endParaRPr lang="ko-KR" altLang="en-US" sz="1400" b="1">
                <a:cs typeface="Arial" panose="020B0604020202020204" pitchFamily="34" charset="0"/>
              </a:endParaRPr>
            </a:p>
          </p:txBody>
        </p:sp>
      </p:grpSp>
      <p:sp>
        <p:nvSpPr>
          <p:cNvPr id="47" name="TextBox 44">
            <a:extLst>
              <a:ext uri="{FF2B5EF4-FFF2-40B4-BE49-F238E27FC236}">
                <a16:creationId xmlns:a16="http://schemas.microsoft.com/office/drawing/2014/main" id="{71E5277C-4AF5-4286-B5A1-13EEDCCE7198}"/>
              </a:ext>
            </a:extLst>
          </p:cNvPr>
          <p:cNvSpPr txBox="1"/>
          <p:nvPr/>
        </p:nvSpPr>
        <p:spPr>
          <a:xfrm>
            <a:off x="968262" y="5763915"/>
            <a:ext cx="10103012" cy="830997"/>
          </a:xfrm>
          <a:prstGeom prst="rect">
            <a:avLst/>
          </a:prstGeom>
          <a:noFill/>
        </p:spPr>
        <p:txBody>
          <a:bodyPr wrap="square" rtlCol="0">
            <a:spAutoFit/>
          </a:bodyPr>
          <a:lstStyle>
            <a:defP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You can simply impress your audience and add a unique zing and appeal to  your Presentations. Easy to change colors, photos and Text. You can simply impress your audience and add a unique zing and appeal to  your Presentations. Easy to change colors, photos and Text.  </a:t>
            </a:r>
            <a:endParaRPr lang="ko-KR" altLang="en-US" sz="1200">
              <a:solidFill>
                <a:schemeClr val="bg1"/>
              </a:solidFill>
              <a:cs typeface="Arial" pitchFamily="34" charset="0"/>
            </a:endParaRPr>
          </a:p>
        </p:txBody>
      </p:sp>
      <p:pic>
        <p:nvPicPr>
          <p:cNvPr id="5" name="Imagen 4">
            <a:extLst>
              <a:ext uri="{FF2B5EF4-FFF2-40B4-BE49-F238E27FC236}">
                <a16:creationId xmlns:a16="http://schemas.microsoft.com/office/drawing/2014/main" id="{74CF0CC0-8206-4B00-A77B-D16DDFEC12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8210" y="0"/>
            <a:ext cx="5133790" cy="6857999"/>
          </a:xfrm>
          <a:prstGeom prst="rect">
            <a:avLst/>
          </a:prstGeom>
        </p:spPr>
      </p:pic>
      <p:sp>
        <p:nvSpPr>
          <p:cNvPr id="15" name="Forma libre: forma 14">
            <a:extLst>
              <a:ext uri="{FF2B5EF4-FFF2-40B4-BE49-F238E27FC236}">
                <a16:creationId xmlns:a16="http://schemas.microsoft.com/office/drawing/2014/main" id="{4CA29BEF-472A-403C-89B0-AB3D7EC0934E}"/>
              </a:ext>
            </a:extLst>
          </p:cNvPr>
          <p:cNvSpPr/>
          <p:nvPr/>
        </p:nvSpPr>
        <p:spPr>
          <a:xfrm rot="5400000">
            <a:off x="10602402" y="140446"/>
            <a:ext cx="604166" cy="848111"/>
          </a:xfrm>
          <a:custGeom>
            <a:avLst/>
            <a:gdLst>
              <a:gd name="connsiteX0" fmla="*/ 0 w 604166"/>
              <a:gd name="connsiteY0" fmla="*/ 848111 h 848111"/>
              <a:gd name="connsiteX1" fmla="*/ 0 w 604166"/>
              <a:gd name="connsiteY1" fmla="*/ 521281 h 848111"/>
              <a:gd name="connsiteX2" fmla="*/ 302343 w 604166"/>
              <a:gd name="connsiteY2" fmla="*/ 0 h 848111"/>
              <a:gd name="connsiteX3" fmla="*/ 604166 w 604166"/>
              <a:gd name="connsiteY3" fmla="*/ 520385 h 848111"/>
              <a:gd name="connsiteX4" fmla="*/ 604166 w 604166"/>
              <a:gd name="connsiteY4" fmla="*/ 847215 h 848111"/>
              <a:gd name="connsiteX5" fmla="*/ 302343 w 604166"/>
              <a:gd name="connsiteY5" fmla="*/ 326831 h 8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66" h="848111">
                <a:moveTo>
                  <a:pt x="0" y="848111"/>
                </a:moveTo>
                <a:lnTo>
                  <a:pt x="0" y="521281"/>
                </a:lnTo>
                <a:lnTo>
                  <a:pt x="302343" y="0"/>
                </a:lnTo>
                <a:lnTo>
                  <a:pt x="604166" y="520385"/>
                </a:lnTo>
                <a:lnTo>
                  <a:pt x="604166" y="847215"/>
                </a:lnTo>
                <a:lnTo>
                  <a:pt x="302343" y="32683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16" name="Forma libre: forma 15">
            <a:extLst>
              <a:ext uri="{FF2B5EF4-FFF2-40B4-BE49-F238E27FC236}">
                <a16:creationId xmlns:a16="http://schemas.microsoft.com/office/drawing/2014/main" id="{BE848134-73F7-4725-B5AA-89B95C52E271}"/>
              </a:ext>
            </a:extLst>
          </p:cNvPr>
          <p:cNvSpPr/>
          <p:nvPr/>
        </p:nvSpPr>
        <p:spPr>
          <a:xfrm rot="5400000">
            <a:off x="5048008" y="-4802858"/>
            <a:ext cx="604685" cy="10735238"/>
          </a:xfrm>
          <a:custGeom>
            <a:avLst/>
            <a:gdLst>
              <a:gd name="connsiteX0" fmla="*/ 0 w 604685"/>
              <a:gd name="connsiteY0" fmla="*/ 11282516 h 11282516"/>
              <a:gd name="connsiteX1" fmla="*/ 0 w 604685"/>
              <a:gd name="connsiteY1" fmla="*/ 545691 h 11282516"/>
              <a:gd name="connsiteX2" fmla="*/ 1 w 604685"/>
              <a:gd name="connsiteY2" fmla="*/ 545691 h 11282516"/>
              <a:gd name="connsiteX3" fmla="*/ 302343 w 604685"/>
              <a:gd name="connsiteY3" fmla="*/ 0 h 11282516"/>
              <a:gd name="connsiteX4" fmla="*/ 604685 w 604685"/>
              <a:gd name="connsiteY4" fmla="*/ 545691 h 11282516"/>
              <a:gd name="connsiteX5" fmla="*/ 604684 w 604685"/>
              <a:gd name="connsiteY5" fmla="*/ 545691 h 11282516"/>
              <a:gd name="connsiteX6" fmla="*/ 604683 w 604685"/>
              <a:gd name="connsiteY6" fmla="*/ 11282516 h 112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5" h="11282516">
                <a:moveTo>
                  <a:pt x="0" y="11282516"/>
                </a:moveTo>
                <a:lnTo>
                  <a:pt x="0" y="545691"/>
                </a:lnTo>
                <a:lnTo>
                  <a:pt x="1" y="545691"/>
                </a:lnTo>
                <a:lnTo>
                  <a:pt x="302343" y="0"/>
                </a:lnTo>
                <a:lnTo>
                  <a:pt x="604685" y="545691"/>
                </a:lnTo>
                <a:lnTo>
                  <a:pt x="604684" y="545691"/>
                </a:lnTo>
                <a:lnTo>
                  <a:pt x="604683" y="11282516"/>
                </a:lnTo>
                <a:close/>
              </a:path>
            </a:pathLst>
          </a:custGeom>
          <a:solidFill>
            <a:srgbClr val="0587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grpSp>
        <p:nvGrpSpPr>
          <p:cNvPr id="17" name="Grupo 16">
            <a:extLst>
              <a:ext uri="{FF2B5EF4-FFF2-40B4-BE49-F238E27FC236}">
                <a16:creationId xmlns:a16="http://schemas.microsoft.com/office/drawing/2014/main" id="{9C0464C1-1D34-4DF9-9FAF-17A19E04483C}"/>
              </a:ext>
            </a:extLst>
          </p:cNvPr>
          <p:cNvGrpSpPr/>
          <p:nvPr/>
        </p:nvGrpSpPr>
        <p:grpSpPr>
          <a:xfrm>
            <a:off x="11434009" y="182170"/>
            <a:ext cx="757991" cy="764662"/>
            <a:chOff x="12398376" y="1851026"/>
            <a:chExt cx="1443037" cy="1455737"/>
          </a:xfrm>
        </p:grpSpPr>
        <p:sp>
          <p:nvSpPr>
            <p:cNvPr id="18" name="Freeform 5">
              <a:extLst>
                <a:ext uri="{FF2B5EF4-FFF2-40B4-BE49-F238E27FC236}">
                  <a16:creationId xmlns:a16="http://schemas.microsoft.com/office/drawing/2014/main" id="{3614D9F6-6006-4C4B-B7F2-6267954171C8}"/>
                </a:ext>
              </a:extLst>
            </p:cNvPr>
            <p:cNvSpPr/>
            <p:nvPr userDrawn="1"/>
          </p:nvSpPr>
          <p:spPr bwMode="auto">
            <a:xfrm>
              <a:off x="12398376" y="1851026"/>
              <a:ext cx="908050" cy="1454149"/>
            </a:xfrm>
            <a:custGeom>
              <a:avLst/>
              <a:gdLst>
                <a:gd name="T0" fmla="*/ 195 w 1189"/>
                <a:gd name="T1" fmla="*/ 646 h 1899"/>
                <a:gd name="T2" fmla="*/ 323 w 1189"/>
                <a:gd name="T3" fmla="*/ 647 h 1899"/>
                <a:gd name="T4" fmla="*/ 435 w 1189"/>
                <a:gd name="T5" fmla="*/ 743 h 1899"/>
                <a:gd name="T6" fmla="*/ 360 w 1189"/>
                <a:gd name="T7" fmla="*/ 874 h 1899"/>
                <a:gd name="T8" fmla="*/ 321 w 1189"/>
                <a:gd name="T9" fmla="*/ 880 h 1899"/>
                <a:gd name="T10" fmla="*/ 280 w 1189"/>
                <a:gd name="T11" fmla="*/ 843 h 1899"/>
                <a:gd name="T12" fmla="*/ 316 w 1189"/>
                <a:gd name="T13" fmla="*/ 803 h 1899"/>
                <a:gd name="T14" fmla="*/ 356 w 1189"/>
                <a:gd name="T15" fmla="*/ 777 h 1899"/>
                <a:gd name="T16" fmla="*/ 324 w 1189"/>
                <a:gd name="T17" fmla="*/ 726 h 1899"/>
                <a:gd name="T18" fmla="*/ 191 w 1189"/>
                <a:gd name="T19" fmla="*/ 725 h 1899"/>
                <a:gd name="T20" fmla="*/ 191 w 1189"/>
                <a:gd name="T21" fmla="*/ 814 h 1899"/>
                <a:gd name="T22" fmla="*/ 180 w 1189"/>
                <a:gd name="T23" fmla="*/ 872 h 1899"/>
                <a:gd name="T24" fmla="*/ 88 w 1189"/>
                <a:gd name="T25" fmla="*/ 1121 h 1899"/>
                <a:gd name="T26" fmla="*/ 81 w 1189"/>
                <a:gd name="T27" fmla="*/ 1143 h 1899"/>
                <a:gd name="T28" fmla="*/ 224 w 1189"/>
                <a:gd name="T29" fmla="*/ 1143 h 1899"/>
                <a:gd name="T30" fmla="*/ 269 w 1189"/>
                <a:gd name="T31" fmla="*/ 1199 h 1899"/>
                <a:gd name="T32" fmla="*/ 241 w 1189"/>
                <a:gd name="T33" fmla="*/ 1311 h 1899"/>
                <a:gd name="T34" fmla="*/ 320 w 1189"/>
                <a:gd name="T35" fmla="*/ 1311 h 1899"/>
                <a:gd name="T36" fmla="*/ 367 w 1189"/>
                <a:gd name="T37" fmla="*/ 1349 h 1899"/>
                <a:gd name="T38" fmla="*/ 320 w 1189"/>
                <a:gd name="T39" fmla="*/ 1390 h 1899"/>
                <a:gd name="T40" fmla="*/ 256 w 1189"/>
                <a:gd name="T41" fmla="*/ 1390 h 1899"/>
                <a:gd name="T42" fmla="*/ 251 w 1189"/>
                <a:gd name="T43" fmla="*/ 1393 h 1899"/>
                <a:gd name="T44" fmla="*/ 265 w 1189"/>
                <a:gd name="T45" fmla="*/ 1423 h 1899"/>
                <a:gd name="T46" fmla="*/ 279 w 1189"/>
                <a:gd name="T47" fmla="*/ 1506 h 1899"/>
                <a:gd name="T48" fmla="*/ 272 w 1189"/>
                <a:gd name="T49" fmla="*/ 1592 h 1899"/>
                <a:gd name="T50" fmla="*/ 319 w 1189"/>
                <a:gd name="T51" fmla="*/ 1639 h 1899"/>
                <a:gd name="T52" fmla="*/ 592 w 1189"/>
                <a:gd name="T53" fmla="*/ 1622 h 1899"/>
                <a:gd name="T54" fmla="*/ 752 w 1189"/>
                <a:gd name="T55" fmla="*/ 1531 h 1899"/>
                <a:gd name="T56" fmla="*/ 780 w 1189"/>
                <a:gd name="T57" fmla="*/ 1508 h 1899"/>
                <a:gd name="T58" fmla="*/ 821 w 1189"/>
                <a:gd name="T59" fmla="*/ 1523 h 1899"/>
                <a:gd name="T60" fmla="*/ 820 w 1189"/>
                <a:gd name="T61" fmla="*/ 1570 h 1899"/>
                <a:gd name="T62" fmla="*/ 634 w 1189"/>
                <a:gd name="T63" fmla="*/ 1695 h 1899"/>
                <a:gd name="T64" fmla="*/ 598 w 1189"/>
                <a:gd name="T65" fmla="*/ 1702 h 1899"/>
                <a:gd name="T66" fmla="*/ 606 w 1189"/>
                <a:gd name="T67" fmla="*/ 1783 h 1899"/>
                <a:gd name="T68" fmla="*/ 612 w 1189"/>
                <a:gd name="T69" fmla="*/ 1852 h 1899"/>
                <a:gd name="T70" fmla="*/ 576 w 1189"/>
                <a:gd name="T71" fmla="*/ 1898 h 1899"/>
                <a:gd name="T72" fmla="*/ 535 w 1189"/>
                <a:gd name="T73" fmla="*/ 1860 h 1899"/>
                <a:gd name="T74" fmla="*/ 518 w 1189"/>
                <a:gd name="T75" fmla="*/ 1705 h 1899"/>
                <a:gd name="T76" fmla="*/ 395 w 1189"/>
                <a:gd name="T77" fmla="*/ 1713 h 1899"/>
                <a:gd name="T78" fmla="*/ 311 w 1189"/>
                <a:gd name="T79" fmla="*/ 1719 h 1899"/>
                <a:gd name="T80" fmla="*/ 194 w 1189"/>
                <a:gd name="T81" fmla="*/ 1591 h 1899"/>
                <a:gd name="T82" fmla="*/ 200 w 1189"/>
                <a:gd name="T83" fmla="*/ 1513 h 1899"/>
                <a:gd name="T84" fmla="*/ 181 w 1189"/>
                <a:gd name="T85" fmla="*/ 1432 h 1899"/>
                <a:gd name="T86" fmla="*/ 167 w 1189"/>
                <a:gd name="T87" fmla="*/ 1282 h 1899"/>
                <a:gd name="T88" fmla="*/ 182 w 1189"/>
                <a:gd name="T89" fmla="*/ 1221 h 1899"/>
                <a:gd name="T90" fmla="*/ 84 w 1189"/>
                <a:gd name="T91" fmla="*/ 1221 h 1899"/>
                <a:gd name="T92" fmla="*/ 2 w 1189"/>
                <a:gd name="T93" fmla="*/ 1152 h 1899"/>
                <a:gd name="T94" fmla="*/ 8 w 1189"/>
                <a:gd name="T95" fmla="*/ 1111 h 1899"/>
                <a:gd name="T96" fmla="*/ 104 w 1189"/>
                <a:gd name="T97" fmla="*/ 851 h 1899"/>
                <a:gd name="T98" fmla="*/ 112 w 1189"/>
                <a:gd name="T99" fmla="*/ 811 h 1899"/>
                <a:gd name="T100" fmla="*/ 135 w 1189"/>
                <a:gd name="T101" fmla="*/ 533 h 1899"/>
                <a:gd name="T102" fmla="*/ 664 w 1189"/>
                <a:gd name="T103" fmla="*/ 35 h 1899"/>
                <a:gd name="T104" fmla="*/ 1153 w 1189"/>
                <a:gd name="T105" fmla="*/ 100 h 1899"/>
                <a:gd name="T106" fmla="*/ 1183 w 1189"/>
                <a:gd name="T107" fmla="*/ 129 h 1899"/>
                <a:gd name="T108" fmla="*/ 1172 w 1189"/>
                <a:gd name="T109" fmla="*/ 169 h 1899"/>
                <a:gd name="T110" fmla="*/ 1125 w 1189"/>
                <a:gd name="T111" fmla="*/ 174 h 1899"/>
                <a:gd name="T112" fmla="*/ 990 w 1189"/>
                <a:gd name="T113" fmla="*/ 122 h 1899"/>
                <a:gd name="T114" fmla="*/ 421 w 1189"/>
                <a:gd name="T115" fmla="*/ 227 h 1899"/>
                <a:gd name="T116" fmla="*/ 200 w 1189"/>
                <a:gd name="T117" fmla="*/ 610 h 1899"/>
                <a:gd name="T118" fmla="*/ 195 w 1189"/>
                <a:gd name="T119" fmla="*/ 64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9" h="1899">
                  <a:moveTo>
                    <a:pt x="195" y="646"/>
                  </a:moveTo>
                  <a:cubicBezTo>
                    <a:pt x="240" y="646"/>
                    <a:pt x="282" y="646"/>
                    <a:pt x="323" y="647"/>
                  </a:cubicBezTo>
                  <a:cubicBezTo>
                    <a:pt x="379" y="648"/>
                    <a:pt x="427" y="689"/>
                    <a:pt x="435" y="743"/>
                  </a:cubicBezTo>
                  <a:cubicBezTo>
                    <a:pt x="444" y="800"/>
                    <a:pt x="413" y="855"/>
                    <a:pt x="360" y="874"/>
                  </a:cubicBezTo>
                  <a:cubicBezTo>
                    <a:pt x="348" y="878"/>
                    <a:pt x="334" y="880"/>
                    <a:pt x="321" y="880"/>
                  </a:cubicBezTo>
                  <a:cubicBezTo>
                    <a:pt x="298" y="881"/>
                    <a:pt x="281" y="864"/>
                    <a:pt x="280" y="843"/>
                  </a:cubicBezTo>
                  <a:cubicBezTo>
                    <a:pt x="279" y="822"/>
                    <a:pt x="294" y="805"/>
                    <a:pt x="316" y="803"/>
                  </a:cubicBezTo>
                  <a:cubicBezTo>
                    <a:pt x="335" y="801"/>
                    <a:pt x="349" y="795"/>
                    <a:pt x="356" y="777"/>
                  </a:cubicBezTo>
                  <a:cubicBezTo>
                    <a:pt x="365" y="754"/>
                    <a:pt x="350" y="727"/>
                    <a:pt x="324" y="726"/>
                  </a:cubicBezTo>
                  <a:cubicBezTo>
                    <a:pt x="281" y="723"/>
                    <a:pt x="237" y="725"/>
                    <a:pt x="191" y="725"/>
                  </a:cubicBezTo>
                  <a:cubicBezTo>
                    <a:pt x="191" y="756"/>
                    <a:pt x="192" y="785"/>
                    <a:pt x="191" y="814"/>
                  </a:cubicBezTo>
                  <a:cubicBezTo>
                    <a:pt x="190" y="833"/>
                    <a:pt x="187" y="854"/>
                    <a:pt x="180" y="872"/>
                  </a:cubicBezTo>
                  <a:cubicBezTo>
                    <a:pt x="150" y="955"/>
                    <a:pt x="119" y="1038"/>
                    <a:pt x="88" y="1121"/>
                  </a:cubicBezTo>
                  <a:cubicBezTo>
                    <a:pt x="85" y="1127"/>
                    <a:pt x="83" y="1134"/>
                    <a:pt x="81" y="1143"/>
                  </a:cubicBezTo>
                  <a:cubicBezTo>
                    <a:pt x="130" y="1143"/>
                    <a:pt x="177" y="1143"/>
                    <a:pt x="224" y="1143"/>
                  </a:cubicBezTo>
                  <a:cubicBezTo>
                    <a:pt x="262" y="1143"/>
                    <a:pt x="278" y="1163"/>
                    <a:pt x="269" y="1199"/>
                  </a:cubicBezTo>
                  <a:cubicBezTo>
                    <a:pt x="260" y="1235"/>
                    <a:pt x="251" y="1272"/>
                    <a:pt x="241" y="1311"/>
                  </a:cubicBezTo>
                  <a:cubicBezTo>
                    <a:pt x="269" y="1311"/>
                    <a:pt x="294" y="1311"/>
                    <a:pt x="320" y="1311"/>
                  </a:cubicBezTo>
                  <a:cubicBezTo>
                    <a:pt x="348" y="1311"/>
                    <a:pt x="366" y="1326"/>
                    <a:pt x="367" y="1349"/>
                  </a:cubicBezTo>
                  <a:cubicBezTo>
                    <a:pt x="367" y="1373"/>
                    <a:pt x="349" y="1389"/>
                    <a:pt x="320" y="1390"/>
                  </a:cubicBezTo>
                  <a:cubicBezTo>
                    <a:pt x="299" y="1390"/>
                    <a:pt x="277" y="1390"/>
                    <a:pt x="256" y="1390"/>
                  </a:cubicBezTo>
                  <a:cubicBezTo>
                    <a:pt x="255" y="1390"/>
                    <a:pt x="254" y="1392"/>
                    <a:pt x="251" y="1393"/>
                  </a:cubicBezTo>
                  <a:cubicBezTo>
                    <a:pt x="255" y="1403"/>
                    <a:pt x="259" y="1414"/>
                    <a:pt x="265" y="1423"/>
                  </a:cubicBezTo>
                  <a:cubicBezTo>
                    <a:pt x="281" y="1449"/>
                    <a:pt x="282" y="1477"/>
                    <a:pt x="279" y="1506"/>
                  </a:cubicBezTo>
                  <a:cubicBezTo>
                    <a:pt x="276" y="1535"/>
                    <a:pt x="274" y="1563"/>
                    <a:pt x="272" y="1592"/>
                  </a:cubicBezTo>
                  <a:cubicBezTo>
                    <a:pt x="270" y="1624"/>
                    <a:pt x="286" y="1641"/>
                    <a:pt x="319" y="1639"/>
                  </a:cubicBezTo>
                  <a:cubicBezTo>
                    <a:pt x="410" y="1634"/>
                    <a:pt x="501" y="1630"/>
                    <a:pt x="592" y="1622"/>
                  </a:cubicBezTo>
                  <a:cubicBezTo>
                    <a:pt x="658" y="1617"/>
                    <a:pt x="711" y="1584"/>
                    <a:pt x="752" y="1531"/>
                  </a:cubicBezTo>
                  <a:cubicBezTo>
                    <a:pt x="759" y="1521"/>
                    <a:pt x="770" y="1512"/>
                    <a:pt x="780" y="1508"/>
                  </a:cubicBezTo>
                  <a:cubicBezTo>
                    <a:pt x="796" y="1503"/>
                    <a:pt x="811" y="1509"/>
                    <a:pt x="821" y="1523"/>
                  </a:cubicBezTo>
                  <a:cubicBezTo>
                    <a:pt x="831" y="1538"/>
                    <a:pt x="830" y="1554"/>
                    <a:pt x="820" y="1570"/>
                  </a:cubicBezTo>
                  <a:cubicBezTo>
                    <a:pt x="774" y="1635"/>
                    <a:pt x="712" y="1677"/>
                    <a:pt x="634" y="1695"/>
                  </a:cubicBezTo>
                  <a:cubicBezTo>
                    <a:pt x="623" y="1697"/>
                    <a:pt x="612" y="1699"/>
                    <a:pt x="598" y="1702"/>
                  </a:cubicBezTo>
                  <a:cubicBezTo>
                    <a:pt x="601" y="1729"/>
                    <a:pt x="603" y="1756"/>
                    <a:pt x="606" y="1783"/>
                  </a:cubicBezTo>
                  <a:cubicBezTo>
                    <a:pt x="608" y="1806"/>
                    <a:pt x="611" y="1829"/>
                    <a:pt x="612" y="1852"/>
                  </a:cubicBezTo>
                  <a:cubicBezTo>
                    <a:pt x="614" y="1879"/>
                    <a:pt x="600" y="1896"/>
                    <a:pt x="576" y="1898"/>
                  </a:cubicBezTo>
                  <a:cubicBezTo>
                    <a:pt x="555" y="1899"/>
                    <a:pt x="538" y="1884"/>
                    <a:pt x="535" y="1860"/>
                  </a:cubicBezTo>
                  <a:cubicBezTo>
                    <a:pt x="529" y="1809"/>
                    <a:pt x="524" y="1758"/>
                    <a:pt x="518" y="1705"/>
                  </a:cubicBezTo>
                  <a:cubicBezTo>
                    <a:pt x="477" y="1708"/>
                    <a:pt x="436" y="1710"/>
                    <a:pt x="395" y="1713"/>
                  </a:cubicBezTo>
                  <a:cubicBezTo>
                    <a:pt x="367" y="1715"/>
                    <a:pt x="339" y="1718"/>
                    <a:pt x="311" y="1719"/>
                  </a:cubicBezTo>
                  <a:cubicBezTo>
                    <a:pt x="241" y="1720"/>
                    <a:pt x="188" y="1661"/>
                    <a:pt x="194" y="1591"/>
                  </a:cubicBezTo>
                  <a:cubicBezTo>
                    <a:pt x="196" y="1565"/>
                    <a:pt x="196" y="1539"/>
                    <a:pt x="200" y="1513"/>
                  </a:cubicBezTo>
                  <a:cubicBezTo>
                    <a:pt x="203" y="1483"/>
                    <a:pt x="197" y="1456"/>
                    <a:pt x="181" y="1432"/>
                  </a:cubicBezTo>
                  <a:cubicBezTo>
                    <a:pt x="151" y="1384"/>
                    <a:pt x="145" y="1335"/>
                    <a:pt x="167" y="1282"/>
                  </a:cubicBezTo>
                  <a:cubicBezTo>
                    <a:pt x="174" y="1264"/>
                    <a:pt x="176" y="1244"/>
                    <a:pt x="182" y="1221"/>
                  </a:cubicBezTo>
                  <a:cubicBezTo>
                    <a:pt x="147" y="1221"/>
                    <a:pt x="115" y="1222"/>
                    <a:pt x="84" y="1221"/>
                  </a:cubicBezTo>
                  <a:cubicBezTo>
                    <a:pt x="39" y="1220"/>
                    <a:pt x="7" y="1194"/>
                    <a:pt x="2" y="1152"/>
                  </a:cubicBezTo>
                  <a:cubicBezTo>
                    <a:pt x="0" y="1139"/>
                    <a:pt x="3" y="1124"/>
                    <a:pt x="8" y="1111"/>
                  </a:cubicBezTo>
                  <a:cubicBezTo>
                    <a:pt x="40" y="1024"/>
                    <a:pt x="73" y="938"/>
                    <a:pt x="104" y="851"/>
                  </a:cubicBezTo>
                  <a:cubicBezTo>
                    <a:pt x="109" y="839"/>
                    <a:pt x="112" y="824"/>
                    <a:pt x="112" y="811"/>
                  </a:cubicBezTo>
                  <a:cubicBezTo>
                    <a:pt x="110" y="717"/>
                    <a:pt x="110" y="624"/>
                    <a:pt x="135" y="533"/>
                  </a:cubicBezTo>
                  <a:cubicBezTo>
                    <a:pt x="210" y="260"/>
                    <a:pt x="388" y="93"/>
                    <a:pt x="664" y="35"/>
                  </a:cubicBezTo>
                  <a:cubicBezTo>
                    <a:pt x="833" y="0"/>
                    <a:pt x="998" y="22"/>
                    <a:pt x="1153" y="100"/>
                  </a:cubicBezTo>
                  <a:cubicBezTo>
                    <a:pt x="1165" y="106"/>
                    <a:pt x="1177" y="117"/>
                    <a:pt x="1183" y="129"/>
                  </a:cubicBezTo>
                  <a:cubicBezTo>
                    <a:pt x="1189" y="143"/>
                    <a:pt x="1185" y="158"/>
                    <a:pt x="1172" y="169"/>
                  </a:cubicBezTo>
                  <a:cubicBezTo>
                    <a:pt x="1158" y="181"/>
                    <a:pt x="1143" y="181"/>
                    <a:pt x="1125" y="174"/>
                  </a:cubicBezTo>
                  <a:cubicBezTo>
                    <a:pt x="1081" y="156"/>
                    <a:pt x="1036" y="133"/>
                    <a:pt x="990" y="122"/>
                  </a:cubicBezTo>
                  <a:cubicBezTo>
                    <a:pt x="785" y="72"/>
                    <a:pt x="592" y="98"/>
                    <a:pt x="421" y="227"/>
                  </a:cubicBezTo>
                  <a:cubicBezTo>
                    <a:pt x="294" y="322"/>
                    <a:pt x="226" y="455"/>
                    <a:pt x="200" y="610"/>
                  </a:cubicBezTo>
                  <a:cubicBezTo>
                    <a:pt x="198" y="621"/>
                    <a:pt x="197" y="632"/>
                    <a:pt x="195" y="64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9" name="Freeform 6">
              <a:extLst>
                <a:ext uri="{FF2B5EF4-FFF2-40B4-BE49-F238E27FC236}">
                  <a16:creationId xmlns:a16="http://schemas.microsoft.com/office/drawing/2014/main" id="{D6A48AC3-48C5-4171-8101-84448F730BDD}"/>
                </a:ext>
              </a:extLst>
            </p:cNvPr>
            <p:cNvSpPr>
              <a:spLocks noEditPoints="1"/>
            </p:cNvSpPr>
            <p:nvPr userDrawn="1"/>
          </p:nvSpPr>
          <p:spPr bwMode="auto">
            <a:xfrm>
              <a:off x="13085762" y="2136775"/>
              <a:ext cx="358775" cy="358775"/>
            </a:xfrm>
            <a:custGeom>
              <a:avLst/>
              <a:gdLst>
                <a:gd name="T0" fmla="*/ 393 w 470"/>
                <a:gd name="T1" fmla="*/ 194 h 470"/>
                <a:gd name="T2" fmla="*/ 393 w 470"/>
                <a:gd name="T3" fmla="*/ 274 h 470"/>
                <a:gd name="T4" fmla="*/ 431 w 470"/>
                <a:gd name="T5" fmla="*/ 274 h 470"/>
                <a:gd name="T6" fmla="*/ 470 w 470"/>
                <a:gd name="T7" fmla="*/ 313 h 470"/>
                <a:gd name="T8" fmla="*/ 430 w 470"/>
                <a:gd name="T9" fmla="*/ 352 h 470"/>
                <a:gd name="T10" fmla="*/ 394 w 470"/>
                <a:gd name="T11" fmla="*/ 352 h 470"/>
                <a:gd name="T12" fmla="*/ 352 w 470"/>
                <a:gd name="T13" fmla="*/ 393 h 470"/>
                <a:gd name="T14" fmla="*/ 352 w 470"/>
                <a:gd name="T15" fmla="*/ 434 h 470"/>
                <a:gd name="T16" fmla="*/ 314 w 470"/>
                <a:gd name="T17" fmla="*/ 470 h 470"/>
                <a:gd name="T18" fmla="*/ 275 w 470"/>
                <a:gd name="T19" fmla="*/ 435 h 470"/>
                <a:gd name="T20" fmla="*/ 275 w 470"/>
                <a:gd name="T21" fmla="*/ 392 h 470"/>
                <a:gd name="T22" fmla="*/ 196 w 470"/>
                <a:gd name="T23" fmla="*/ 392 h 470"/>
                <a:gd name="T24" fmla="*/ 196 w 470"/>
                <a:gd name="T25" fmla="*/ 430 h 470"/>
                <a:gd name="T26" fmla="*/ 157 w 470"/>
                <a:gd name="T27" fmla="*/ 470 h 470"/>
                <a:gd name="T28" fmla="*/ 118 w 470"/>
                <a:gd name="T29" fmla="*/ 433 h 470"/>
                <a:gd name="T30" fmla="*/ 118 w 470"/>
                <a:gd name="T31" fmla="*/ 394 h 470"/>
                <a:gd name="T32" fmla="*/ 79 w 470"/>
                <a:gd name="T33" fmla="*/ 358 h 470"/>
                <a:gd name="T34" fmla="*/ 66 w 470"/>
                <a:gd name="T35" fmla="*/ 353 h 470"/>
                <a:gd name="T36" fmla="*/ 38 w 470"/>
                <a:gd name="T37" fmla="*/ 352 h 470"/>
                <a:gd name="T38" fmla="*/ 0 w 470"/>
                <a:gd name="T39" fmla="*/ 313 h 470"/>
                <a:gd name="T40" fmla="*/ 38 w 470"/>
                <a:gd name="T41" fmla="*/ 275 h 470"/>
                <a:gd name="T42" fmla="*/ 77 w 470"/>
                <a:gd name="T43" fmla="*/ 274 h 470"/>
                <a:gd name="T44" fmla="*/ 77 w 470"/>
                <a:gd name="T45" fmla="*/ 196 h 470"/>
                <a:gd name="T46" fmla="*/ 40 w 470"/>
                <a:gd name="T47" fmla="*/ 196 h 470"/>
                <a:gd name="T48" fmla="*/ 0 w 470"/>
                <a:gd name="T49" fmla="*/ 157 h 470"/>
                <a:gd name="T50" fmla="*/ 38 w 470"/>
                <a:gd name="T51" fmla="*/ 118 h 470"/>
                <a:gd name="T52" fmla="*/ 52 w 470"/>
                <a:gd name="T53" fmla="*/ 118 h 470"/>
                <a:gd name="T54" fmla="*/ 85 w 470"/>
                <a:gd name="T55" fmla="*/ 99 h 470"/>
                <a:gd name="T56" fmla="*/ 118 w 470"/>
                <a:gd name="T57" fmla="*/ 77 h 470"/>
                <a:gd name="T58" fmla="*/ 118 w 470"/>
                <a:gd name="T59" fmla="*/ 41 h 470"/>
                <a:gd name="T60" fmla="*/ 157 w 470"/>
                <a:gd name="T61" fmla="*/ 0 h 470"/>
                <a:gd name="T62" fmla="*/ 196 w 470"/>
                <a:gd name="T63" fmla="*/ 42 h 470"/>
                <a:gd name="T64" fmla="*/ 196 w 470"/>
                <a:gd name="T65" fmla="*/ 77 h 470"/>
                <a:gd name="T66" fmla="*/ 275 w 470"/>
                <a:gd name="T67" fmla="*/ 77 h 470"/>
                <a:gd name="T68" fmla="*/ 275 w 470"/>
                <a:gd name="T69" fmla="*/ 39 h 470"/>
                <a:gd name="T70" fmla="*/ 314 w 470"/>
                <a:gd name="T71" fmla="*/ 0 h 470"/>
                <a:gd name="T72" fmla="*/ 352 w 470"/>
                <a:gd name="T73" fmla="*/ 40 h 470"/>
                <a:gd name="T74" fmla="*/ 352 w 470"/>
                <a:gd name="T75" fmla="*/ 77 h 470"/>
                <a:gd name="T76" fmla="*/ 393 w 470"/>
                <a:gd name="T77" fmla="*/ 112 h 470"/>
                <a:gd name="T78" fmla="*/ 459 w 470"/>
                <a:gd name="T79" fmla="*/ 131 h 470"/>
                <a:gd name="T80" fmla="*/ 470 w 470"/>
                <a:gd name="T81" fmla="*/ 157 h 470"/>
                <a:gd name="T82" fmla="*/ 442 w 470"/>
                <a:gd name="T83" fmla="*/ 194 h 470"/>
                <a:gd name="T84" fmla="*/ 393 w 470"/>
                <a:gd name="T85" fmla="*/ 194 h 470"/>
                <a:gd name="T86" fmla="*/ 311 w 470"/>
                <a:gd name="T87" fmla="*/ 313 h 470"/>
                <a:gd name="T88" fmla="*/ 311 w 470"/>
                <a:gd name="T89" fmla="*/ 157 h 470"/>
                <a:gd name="T90" fmla="*/ 170 w 470"/>
                <a:gd name="T91" fmla="*/ 158 h 470"/>
                <a:gd name="T92" fmla="*/ 158 w 470"/>
                <a:gd name="T93" fmla="*/ 170 h 470"/>
                <a:gd name="T94" fmla="*/ 158 w 470"/>
                <a:gd name="T95" fmla="*/ 300 h 470"/>
                <a:gd name="T96" fmla="*/ 170 w 470"/>
                <a:gd name="T97" fmla="*/ 312 h 470"/>
                <a:gd name="T98" fmla="*/ 311 w 470"/>
                <a:gd name="T99" fmla="*/ 31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0" h="470">
                  <a:moveTo>
                    <a:pt x="393" y="194"/>
                  </a:moveTo>
                  <a:cubicBezTo>
                    <a:pt x="393" y="223"/>
                    <a:pt x="393" y="247"/>
                    <a:pt x="393" y="274"/>
                  </a:cubicBezTo>
                  <a:cubicBezTo>
                    <a:pt x="406" y="274"/>
                    <a:pt x="418" y="274"/>
                    <a:pt x="431" y="274"/>
                  </a:cubicBezTo>
                  <a:cubicBezTo>
                    <a:pt x="454" y="275"/>
                    <a:pt x="470" y="292"/>
                    <a:pt x="470" y="313"/>
                  </a:cubicBezTo>
                  <a:cubicBezTo>
                    <a:pt x="470" y="335"/>
                    <a:pt x="454" y="351"/>
                    <a:pt x="430" y="352"/>
                  </a:cubicBezTo>
                  <a:cubicBezTo>
                    <a:pt x="419" y="353"/>
                    <a:pt x="407" y="352"/>
                    <a:pt x="394" y="352"/>
                  </a:cubicBezTo>
                  <a:cubicBezTo>
                    <a:pt x="389" y="375"/>
                    <a:pt x="376" y="389"/>
                    <a:pt x="352" y="393"/>
                  </a:cubicBezTo>
                  <a:cubicBezTo>
                    <a:pt x="352" y="407"/>
                    <a:pt x="353" y="421"/>
                    <a:pt x="352" y="434"/>
                  </a:cubicBezTo>
                  <a:cubicBezTo>
                    <a:pt x="351" y="454"/>
                    <a:pt x="334" y="470"/>
                    <a:pt x="314" y="470"/>
                  </a:cubicBezTo>
                  <a:cubicBezTo>
                    <a:pt x="294" y="470"/>
                    <a:pt x="277" y="455"/>
                    <a:pt x="275" y="435"/>
                  </a:cubicBezTo>
                  <a:cubicBezTo>
                    <a:pt x="274" y="421"/>
                    <a:pt x="275" y="407"/>
                    <a:pt x="275" y="392"/>
                  </a:cubicBezTo>
                  <a:cubicBezTo>
                    <a:pt x="248" y="392"/>
                    <a:pt x="223" y="392"/>
                    <a:pt x="196" y="392"/>
                  </a:cubicBezTo>
                  <a:cubicBezTo>
                    <a:pt x="196" y="405"/>
                    <a:pt x="196" y="418"/>
                    <a:pt x="196" y="430"/>
                  </a:cubicBezTo>
                  <a:cubicBezTo>
                    <a:pt x="195" y="453"/>
                    <a:pt x="179" y="470"/>
                    <a:pt x="157" y="470"/>
                  </a:cubicBezTo>
                  <a:cubicBezTo>
                    <a:pt x="137" y="470"/>
                    <a:pt x="120" y="455"/>
                    <a:pt x="118" y="433"/>
                  </a:cubicBezTo>
                  <a:cubicBezTo>
                    <a:pt x="117" y="420"/>
                    <a:pt x="118" y="407"/>
                    <a:pt x="118" y="394"/>
                  </a:cubicBezTo>
                  <a:cubicBezTo>
                    <a:pt x="99" y="388"/>
                    <a:pt x="83" y="380"/>
                    <a:pt x="79" y="358"/>
                  </a:cubicBezTo>
                  <a:cubicBezTo>
                    <a:pt x="78" y="356"/>
                    <a:pt x="71" y="353"/>
                    <a:pt x="66" y="353"/>
                  </a:cubicBezTo>
                  <a:cubicBezTo>
                    <a:pt x="57" y="352"/>
                    <a:pt x="47" y="353"/>
                    <a:pt x="38" y="352"/>
                  </a:cubicBezTo>
                  <a:cubicBezTo>
                    <a:pt x="16" y="350"/>
                    <a:pt x="0" y="334"/>
                    <a:pt x="0" y="313"/>
                  </a:cubicBezTo>
                  <a:cubicBezTo>
                    <a:pt x="0" y="292"/>
                    <a:pt x="16" y="276"/>
                    <a:pt x="38" y="275"/>
                  </a:cubicBezTo>
                  <a:cubicBezTo>
                    <a:pt x="50" y="274"/>
                    <a:pt x="63" y="274"/>
                    <a:pt x="77" y="274"/>
                  </a:cubicBezTo>
                  <a:cubicBezTo>
                    <a:pt x="77" y="248"/>
                    <a:pt x="77" y="223"/>
                    <a:pt x="77" y="196"/>
                  </a:cubicBezTo>
                  <a:cubicBezTo>
                    <a:pt x="65" y="196"/>
                    <a:pt x="52" y="196"/>
                    <a:pt x="40" y="196"/>
                  </a:cubicBezTo>
                  <a:cubicBezTo>
                    <a:pt x="16" y="195"/>
                    <a:pt x="0" y="178"/>
                    <a:pt x="0" y="157"/>
                  </a:cubicBezTo>
                  <a:cubicBezTo>
                    <a:pt x="0" y="136"/>
                    <a:pt x="16" y="120"/>
                    <a:pt x="38" y="118"/>
                  </a:cubicBezTo>
                  <a:cubicBezTo>
                    <a:pt x="43" y="118"/>
                    <a:pt x="47" y="118"/>
                    <a:pt x="52" y="118"/>
                  </a:cubicBezTo>
                  <a:cubicBezTo>
                    <a:pt x="67" y="119"/>
                    <a:pt x="79" y="118"/>
                    <a:pt x="85" y="99"/>
                  </a:cubicBezTo>
                  <a:cubicBezTo>
                    <a:pt x="88" y="89"/>
                    <a:pt x="104" y="82"/>
                    <a:pt x="118" y="77"/>
                  </a:cubicBezTo>
                  <a:cubicBezTo>
                    <a:pt x="118" y="65"/>
                    <a:pt x="117" y="53"/>
                    <a:pt x="118" y="41"/>
                  </a:cubicBezTo>
                  <a:cubicBezTo>
                    <a:pt x="119" y="16"/>
                    <a:pt x="135" y="0"/>
                    <a:pt x="157" y="0"/>
                  </a:cubicBezTo>
                  <a:cubicBezTo>
                    <a:pt x="179" y="0"/>
                    <a:pt x="195" y="18"/>
                    <a:pt x="196" y="42"/>
                  </a:cubicBezTo>
                  <a:cubicBezTo>
                    <a:pt x="196" y="53"/>
                    <a:pt x="196" y="65"/>
                    <a:pt x="196" y="77"/>
                  </a:cubicBezTo>
                  <a:cubicBezTo>
                    <a:pt x="222" y="77"/>
                    <a:pt x="247" y="77"/>
                    <a:pt x="275" y="77"/>
                  </a:cubicBezTo>
                  <a:cubicBezTo>
                    <a:pt x="275" y="64"/>
                    <a:pt x="274" y="52"/>
                    <a:pt x="275" y="39"/>
                  </a:cubicBezTo>
                  <a:cubicBezTo>
                    <a:pt x="276" y="16"/>
                    <a:pt x="292" y="0"/>
                    <a:pt x="314" y="0"/>
                  </a:cubicBezTo>
                  <a:cubicBezTo>
                    <a:pt x="335" y="0"/>
                    <a:pt x="351" y="17"/>
                    <a:pt x="352" y="40"/>
                  </a:cubicBezTo>
                  <a:cubicBezTo>
                    <a:pt x="353" y="52"/>
                    <a:pt x="352" y="64"/>
                    <a:pt x="352" y="77"/>
                  </a:cubicBezTo>
                  <a:cubicBezTo>
                    <a:pt x="376" y="81"/>
                    <a:pt x="389" y="94"/>
                    <a:pt x="393" y="112"/>
                  </a:cubicBezTo>
                  <a:cubicBezTo>
                    <a:pt x="417" y="118"/>
                    <a:pt x="439" y="122"/>
                    <a:pt x="459" y="131"/>
                  </a:cubicBezTo>
                  <a:cubicBezTo>
                    <a:pt x="465" y="133"/>
                    <a:pt x="469" y="148"/>
                    <a:pt x="470" y="157"/>
                  </a:cubicBezTo>
                  <a:cubicBezTo>
                    <a:pt x="470" y="175"/>
                    <a:pt x="461" y="190"/>
                    <a:pt x="442" y="194"/>
                  </a:cubicBezTo>
                  <a:cubicBezTo>
                    <a:pt x="427" y="197"/>
                    <a:pt x="411" y="194"/>
                    <a:pt x="393" y="194"/>
                  </a:cubicBezTo>
                  <a:close/>
                  <a:moveTo>
                    <a:pt x="311" y="313"/>
                  </a:moveTo>
                  <a:cubicBezTo>
                    <a:pt x="311" y="260"/>
                    <a:pt x="311" y="209"/>
                    <a:pt x="311" y="157"/>
                  </a:cubicBezTo>
                  <a:cubicBezTo>
                    <a:pt x="263" y="157"/>
                    <a:pt x="216" y="157"/>
                    <a:pt x="170" y="158"/>
                  </a:cubicBezTo>
                  <a:cubicBezTo>
                    <a:pt x="165" y="158"/>
                    <a:pt x="158" y="166"/>
                    <a:pt x="158" y="170"/>
                  </a:cubicBezTo>
                  <a:cubicBezTo>
                    <a:pt x="157" y="213"/>
                    <a:pt x="157" y="257"/>
                    <a:pt x="158" y="300"/>
                  </a:cubicBezTo>
                  <a:cubicBezTo>
                    <a:pt x="158" y="304"/>
                    <a:pt x="165" y="312"/>
                    <a:pt x="170" y="312"/>
                  </a:cubicBezTo>
                  <a:cubicBezTo>
                    <a:pt x="216" y="313"/>
                    <a:pt x="263" y="313"/>
                    <a:pt x="311" y="313"/>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0" name="Freeform 7">
              <a:extLst>
                <a:ext uri="{FF2B5EF4-FFF2-40B4-BE49-F238E27FC236}">
                  <a16:creationId xmlns:a16="http://schemas.microsoft.com/office/drawing/2014/main" id="{B2E08DC4-074F-434A-BCC3-07AB2AA093F7}"/>
                </a:ext>
              </a:extLst>
            </p:cNvPr>
            <p:cNvSpPr/>
            <p:nvPr userDrawn="1"/>
          </p:nvSpPr>
          <p:spPr bwMode="auto">
            <a:xfrm>
              <a:off x="13115925" y="2824163"/>
              <a:ext cx="719137" cy="180975"/>
            </a:xfrm>
            <a:custGeom>
              <a:avLst/>
              <a:gdLst>
                <a:gd name="T0" fmla="*/ 861 w 940"/>
                <a:gd name="T1" fmla="*/ 157 h 236"/>
                <a:gd name="T2" fmla="*/ 900 w 940"/>
                <a:gd name="T3" fmla="*/ 157 h 236"/>
                <a:gd name="T4" fmla="*/ 940 w 940"/>
                <a:gd name="T5" fmla="*/ 196 h 236"/>
                <a:gd name="T6" fmla="*/ 898 w 940"/>
                <a:gd name="T7" fmla="*/ 236 h 236"/>
                <a:gd name="T8" fmla="*/ 826 w 940"/>
                <a:gd name="T9" fmla="*/ 236 h 236"/>
                <a:gd name="T10" fmla="*/ 783 w 940"/>
                <a:gd name="T11" fmla="*/ 193 h 236"/>
                <a:gd name="T12" fmla="*/ 783 w 940"/>
                <a:gd name="T13" fmla="*/ 80 h 236"/>
                <a:gd name="T14" fmla="*/ 758 w 940"/>
                <a:gd name="T15" fmla="*/ 80 h 236"/>
                <a:gd name="T16" fmla="*/ 55 w 940"/>
                <a:gd name="T17" fmla="*/ 80 h 236"/>
                <a:gd name="T18" fmla="*/ 35 w 940"/>
                <a:gd name="T19" fmla="*/ 79 h 236"/>
                <a:gd name="T20" fmla="*/ 1 w 940"/>
                <a:gd name="T21" fmla="*/ 39 h 236"/>
                <a:gd name="T22" fmla="*/ 37 w 940"/>
                <a:gd name="T23" fmla="*/ 1 h 236"/>
                <a:gd name="T24" fmla="*/ 53 w 940"/>
                <a:gd name="T25" fmla="*/ 0 h 236"/>
                <a:gd name="T26" fmla="*/ 808 w 940"/>
                <a:gd name="T27" fmla="*/ 0 h 236"/>
                <a:gd name="T28" fmla="*/ 861 w 940"/>
                <a:gd name="T29" fmla="*/ 52 h 236"/>
                <a:gd name="T30" fmla="*/ 861 w 940"/>
                <a:gd name="T31"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236">
                  <a:moveTo>
                    <a:pt x="861" y="157"/>
                  </a:moveTo>
                  <a:cubicBezTo>
                    <a:pt x="876" y="157"/>
                    <a:pt x="888" y="156"/>
                    <a:pt x="900" y="157"/>
                  </a:cubicBezTo>
                  <a:cubicBezTo>
                    <a:pt x="923" y="158"/>
                    <a:pt x="940" y="175"/>
                    <a:pt x="940" y="196"/>
                  </a:cubicBezTo>
                  <a:cubicBezTo>
                    <a:pt x="940" y="218"/>
                    <a:pt x="922" y="235"/>
                    <a:pt x="898" y="236"/>
                  </a:cubicBezTo>
                  <a:cubicBezTo>
                    <a:pt x="874" y="236"/>
                    <a:pt x="850" y="236"/>
                    <a:pt x="826" y="236"/>
                  </a:cubicBezTo>
                  <a:cubicBezTo>
                    <a:pt x="798" y="235"/>
                    <a:pt x="783" y="221"/>
                    <a:pt x="783" y="193"/>
                  </a:cubicBezTo>
                  <a:cubicBezTo>
                    <a:pt x="782" y="156"/>
                    <a:pt x="783" y="119"/>
                    <a:pt x="783" y="80"/>
                  </a:cubicBezTo>
                  <a:cubicBezTo>
                    <a:pt x="774" y="80"/>
                    <a:pt x="766" y="80"/>
                    <a:pt x="758" y="80"/>
                  </a:cubicBezTo>
                  <a:cubicBezTo>
                    <a:pt x="524" y="80"/>
                    <a:pt x="289" y="80"/>
                    <a:pt x="55" y="80"/>
                  </a:cubicBezTo>
                  <a:cubicBezTo>
                    <a:pt x="48" y="80"/>
                    <a:pt x="42" y="80"/>
                    <a:pt x="35" y="79"/>
                  </a:cubicBezTo>
                  <a:cubicBezTo>
                    <a:pt x="14" y="76"/>
                    <a:pt x="0" y="59"/>
                    <a:pt x="1" y="39"/>
                  </a:cubicBezTo>
                  <a:cubicBezTo>
                    <a:pt x="1" y="19"/>
                    <a:pt x="16" y="3"/>
                    <a:pt x="37" y="1"/>
                  </a:cubicBezTo>
                  <a:cubicBezTo>
                    <a:pt x="42" y="0"/>
                    <a:pt x="48" y="0"/>
                    <a:pt x="53" y="0"/>
                  </a:cubicBezTo>
                  <a:cubicBezTo>
                    <a:pt x="305" y="0"/>
                    <a:pt x="557" y="0"/>
                    <a:pt x="808" y="0"/>
                  </a:cubicBezTo>
                  <a:cubicBezTo>
                    <a:pt x="849" y="0"/>
                    <a:pt x="861" y="12"/>
                    <a:pt x="861" y="52"/>
                  </a:cubicBezTo>
                  <a:cubicBezTo>
                    <a:pt x="861" y="86"/>
                    <a:pt x="861" y="120"/>
                    <a:pt x="861"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1" name="Freeform 8">
              <a:extLst>
                <a:ext uri="{FF2B5EF4-FFF2-40B4-BE49-F238E27FC236}">
                  <a16:creationId xmlns:a16="http://schemas.microsoft.com/office/drawing/2014/main" id="{E5C4A4A6-01F7-4211-BD47-120456AF3471}"/>
                </a:ext>
              </a:extLst>
            </p:cNvPr>
            <p:cNvSpPr/>
            <p:nvPr userDrawn="1"/>
          </p:nvSpPr>
          <p:spPr bwMode="auto">
            <a:xfrm>
              <a:off x="13174662" y="2586038"/>
              <a:ext cx="666750" cy="60325"/>
            </a:xfrm>
            <a:custGeom>
              <a:avLst/>
              <a:gdLst>
                <a:gd name="T0" fmla="*/ 431 w 872"/>
                <a:gd name="T1" fmla="*/ 0 h 80"/>
                <a:gd name="T2" fmla="*/ 818 w 872"/>
                <a:gd name="T3" fmla="*/ 0 h 80"/>
                <a:gd name="T4" fmla="*/ 857 w 872"/>
                <a:gd name="T5" fmla="*/ 55 h 80"/>
                <a:gd name="T6" fmla="*/ 827 w 872"/>
                <a:gd name="T7" fmla="*/ 77 h 80"/>
                <a:gd name="T8" fmla="*/ 807 w 872"/>
                <a:gd name="T9" fmla="*/ 79 h 80"/>
                <a:gd name="T10" fmla="*/ 54 w 872"/>
                <a:gd name="T11" fmla="*/ 79 h 80"/>
                <a:gd name="T12" fmla="*/ 40 w 872"/>
                <a:gd name="T13" fmla="*/ 79 h 80"/>
                <a:gd name="T14" fmla="*/ 1 w 872"/>
                <a:gd name="T15" fmla="*/ 37 h 80"/>
                <a:gd name="T16" fmla="*/ 43 w 872"/>
                <a:gd name="T17" fmla="*/ 0 h 80"/>
                <a:gd name="T18" fmla="*/ 431 w 872"/>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0">
                  <a:moveTo>
                    <a:pt x="431" y="0"/>
                  </a:moveTo>
                  <a:cubicBezTo>
                    <a:pt x="560" y="0"/>
                    <a:pt x="689" y="0"/>
                    <a:pt x="818" y="0"/>
                  </a:cubicBezTo>
                  <a:cubicBezTo>
                    <a:pt x="851" y="0"/>
                    <a:pt x="872" y="28"/>
                    <a:pt x="857" y="55"/>
                  </a:cubicBezTo>
                  <a:cubicBezTo>
                    <a:pt x="852" y="65"/>
                    <a:pt x="838" y="71"/>
                    <a:pt x="827" y="77"/>
                  </a:cubicBezTo>
                  <a:cubicBezTo>
                    <a:pt x="822" y="80"/>
                    <a:pt x="814" y="79"/>
                    <a:pt x="807" y="79"/>
                  </a:cubicBezTo>
                  <a:cubicBezTo>
                    <a:pt x="556" y="79"/>
                    <a:pt x="305" y="79"/>
                    <a:pt x="54" y="79"/>
                  </a:cubicBezTo>
                  <a:cubicBezTo>
                    <a:pt x="49" y="79"/>
                    <a:pt x="44" y="79"/>
                    <a:pt x="40" y="79"/>
                  </a:cubicBezTo>
                  <a:cubicBezTo>
                    <a:pt x="15" y="76"/>
                    <a:pt x="0" y="59"/>
                    <a:pt x="1" y="37"/>
                  </a:cubicBezTo>
                  <a:cubicBezTo>
                    <a:pt x="2" y="15"/>
                    <a:pt x="19" y="0"/>
                    <a:pt x="43" y="0"/>
                  </a:cubicBezTo>
                  <a:cubicBezTo>
                    <a:pt x="172" y="0"/>
                    <a:pt x="301" y="0"/>
                    <a:pt x="43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2" name="Freeform 9">
              <a:extLst>
                <a:ext uri="{FF2B5EF4-FFF2-40B4-BE49-F238E27FC236}">
                  <a16:creationId xmlns:a16="http://schemas.microsoft.com/office/drawing/2014/main" id="{A04BD154-7BCA-4EDE-9A98-349872DE2B05}"/>
                </a:ext>
              </a:extLst>
            </p:cNvPr>
            <p:cNvSpPr/>
            <p:nvPr userDrawn="1"/>
          </p:nvSpPr>
          <p:spPr bwMode="auto">
            <a:xfrm>
              <a:off x="13414375" y="1985963"/>
              <a:ext cx="420687" cy="180975"/>
            </a:xfrm>
            <a:custGeom>
              <a:avLst/>
              <a:gdLst>
                <a:gd name="T0" fmla="*/ 392 w 549"/>
                <a:gd name="T1" fmla="*/ 157 h 236"/>
                <a:gd name="T2" fmla="*/ 392 w 549"/>
                <a:gd name="T3" fmla="*/ 50 h 236"/>
                <a:gd name="T4" fmla="*/ 441 w 549"/>
                <a:gd name="T5" fmla="*/ 0 h 236"/>
                <a:gd name="T6" fmla="*/ 507 w 549"/>
                <a:gd name="T7" fmla="*/ 0 h 236"/>
                <a:gd name="T8" fmla="*/ 549 w 549"/>
                <a:gd name="T9" fmla="*/ 40 h 236"/>
                <a:gd name="T10" fmla="*/ 505 w 549"/>
                <a:gd name="T11" fmla="*/ 79 h 236"/>
                <a:gd name="T12" fmla="*/ 470 w 549"/>
                <a:gd name="T13" fmla="*/ 79 h 236"/>
                <a:gd name="T14" fmla="*/ 470 w 549"/>
                <a:gd name="T15" fmla="*/ 189 h 236"/>
                <a:gd name="T16" fmla="*/ 463 w 549"/>
                <a:gd name="T17" fmla="*/ 217 h 236"/>
                <a:gd name="T18" fmla="*/ 426 w 549"/>
                <a:gd name="T19" fmla="*/ 235 h 236"/>
                <a:gd name="T20" fmla="*/ 46 w 549"/>
                <a:gd name="T21" fmla="*/ 235 h 236"/>
                <a:gd name="T22" fmla="*/ 1 w 549"/>
                <a:gd name="T23" fmla="*/ 198 h 236"/>
                <a:gd name="T24" fmla="*/ 45 w 549"/>
                <a:gd name="T25" fmla="*/ 157 h 236"/>
                <a:gd name="T26" fmla="*/ 363 w 549"/>
                <a:gd name="T27" fmla="*/ 157 h 236"/>
                <a:gd name="T28" fmla="*/ 392 w 549"/>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9" h="236">
                  <a:moveTo>
                    <a:pt x="392" y="157"/>
                  </a:moveTo>
                  <a:cubicBezTo>
                    <a:pt x="392" y="119"/>
                    <a:pt x="392" y="85"/>
                    <a:pt x="392" y="50"/>
                  </a:cubicBezTo>
                  <a:cubicBezTo>
                    <a:pt x="392" y="14"/>
                    <a:pt x="405" y="1"/>
                    <a:pt x="441" y="0"/>
                  </a:cubicBezTo>
                  <a:cubicBezTo>
                    <a:pt x="463" y="0"/>
                    <a:pt x="485" y="0"/>
                    <a:pt x="507" y="0"/>
                  </a:cubicBezTo>
                  <a:cubicBezTo>
                    <a:pt x="532" y="2"/>
                    <a:pt x="549" y="18"/>
                    <a:pt x="549" y="40"/>
                  </a:cubicBezTo>
                  <a:cubicBezTo>
                    <a:pt x="549" y="63"/>
                    <a:pt x="531" y="79"/>
                    <a:pt x="505" y="79"/>
                  </a:cubicBezTo>
                  <a:cubicBezTo>
                    <a:pt x="494" y="79"/>
                    <a:pt x="483" y="79"/>
                    <a:pt x="470" y="79"/>
                  </a:cubicBezTo>
                  <a:cubicBezTo>
                    <a:pt x="470" y="117"/>
                    <a:pt x="470" y="153"/>
                    <a:pt x="470" y="189"/>
                  </a:cubicBezTo>
                  <a:cubicBezTo>
                    <a:pt x="469" y="199"/>
                    <a:pt x="469" y="212"/>
                    <a:pt x="463" y="217"/>
                  </a:cubicBezTo>
                  <a:cubicBezTo>
                    <a:pt x="453" y="226"/>
                    <a:pt x="438" y="234"/>
                    <a:pt x="426" y="235"/>
                  </a:cubicBezTo>
                  <a:cubicBezTo>
                    <a:pt x="299" y="236"/>
                    <a:pt x="172" y="235"/>
                    <a:pt x="46" y="235"/>
                  </a:cubicBezTo>
                  <a:cubicBezTo>
                    <a:pt x="18" y="235"/>
                    <a:pt x="2" y="221"/>
                    <a:pt x="1" y="198"/>
                  </a:cubicBezTo>
                  <a:cubicBezTo>
                    <a:pt x="0" y="173"/>
                    <a:pt x="17" y="157"/>
                    <a:pt x="45" y="157"/>
                  </a:cubicBezTo>
                  <a:cubicBezTo>
                    <a:pt x="151" y="157"/>
                    <a:pt x="257" y="157"/>
                    <a:pt x="363" y="157"/>
                  </a:cubicBezTo>
                  <a:cubicBezTo>
                    <a:pt x="371" y="157"/>
                    <a:pt x="380" y="157"/>
                    <a:pt x="392"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3" name="Freeform 10">
              <a:extLst>
                <a:ext uri="{FF2B5EF4-FFF2-40B4-BE49-F238E27FC236}">
                  <a16:creationId xmlns:a16="http://schemas.microsoft.com/office/drawing/2014/main" id="{DA157F8C-512F-4CE3-AB8B-2218498C8B70}"/>
                </a:ext>
              </a:extLst>
            </p:cNvPr>
            <p:cNvSpPr/>
            <p:nvPr userDrawn="1"/>
          </p:nvSpPr>
          <p:spPr bwMode="auto">
            <a:xfrm>
              <a:off x="13474700" y="2943225"/>
              <a:ext cx="360362" cy="180975"/>
            </a:xfrm>
            <a:custGeom>
              <a:avLst/>
              <a:gdLst>
                <a:gd name="T0" fmla="*/ 236 w 471"/>
                <a:gd name="T1" fmla="*/ 157 h 236"/>
                <a:gd name="T2" fmla="*/ 297 w 471"/>
                <a:gd name="T3" fmla="*/ 157 h 236"/>
                <a:gd name="T4" fmla="*/ 427 w 471"/>
                <a:gd name="T5" fmla="*/ 157 h 236"/>
                <a:gd name="T6" fmla="*/ 471 w 471"/>
                <a:gd name="T7" fmla="*/ 197 h 236"/>
                <a:gd name="T8" fmla="*/ 427 w 471"/>
                <a:gd name="T9" fmla="*/ 236 h 236"/>
                <a:gd name="T10" fmla="*/ 201 w 471"/>
                <a:gd name="T11" fmla="*/ 236 h 236"/>
                <a:gd name="T12" fmla="*/ 157 w 471"/>
                <a:gd name="T13" fmla="*/ 193 h 236"/>
                <a:gd name="T14" fmla="*/ 157 w 471"/>
                <a:gd name="T15" fmla="*/ 80 h 236"/>
                <a:gd name="T16" fmla="*/ 65 w 471"/>
                <a:gd name="T17" fmla="*/ 80 h 236"/>
                <a:gd name="T18" fmla="*/ 39 w 471"/>
                <a:gd name="T19" fmla="*/ 80 h 236"/>
                <a:gd name="T20" fmla="*/ 1 w 471"/>
                <a:gd name="T21" fmla="*/ 41 h 236"/>
                <a:gd name="T22" fmla="*/ 36 w 471"/>
                <a:gd name="T23" fmla="*/ 2 h 236"/>
                <a:gd name="T24" fmla="*/ 202 w 471"/>
                <a:gd name="T25" fmla="*/ 2 h 236"/>
                <a:gd name="T26" fmla="*/ 236 w 471"/>
                <a:gd name="T27" fmla="*/ 44 h 236"/>
                <a:gd name="T28" fmla="*/ 236 w 471"/>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236">
                  <a:moveTo>
                    <a:pt x="236" y="157"/>
                  </a:moveTo>
                  <a:cubicBezTo>
                    <a:pt x="258" y="157"/>
                    <a:pt x="277" y="157"/>
                    <a:pt x="297" y="157"/>
                  </a:cubicBezTo>
                  <a:cubicBezTo>
                    <a:pt x="341" y="157"/>
                    <a:pt x="384" y="157"/>
                    <a:pt x="427" y="157"/>
                  </a:cubicBezTo>
                  <a:cubicBezTo>
                    <a:pt x="453" y="158"/>
                    <a:pt x="471" y="174"/>
                    <a:pt x="471" y="197"/>
                  </a:cubicBezTo>
                  <a:cubicBezTo>
                    <a:pt x="471" y="220"/>
                    <a:pt x="452" y="236"/>
                    <a:pt x="427" y="236"/>
                  </a:cubicBezTo>
                  <a:cubicBezTo>
                    <a:pt x="351" y="236"/>
                    <a:pt x="276" y="236"/>
                    <a:pt x="201" y="236"/>
                  </a:cubicBezTo>
                  <a:cubicBezTo>
                    <a:pt x="173" y="236"/>
                    <a:pt x="158" y="221"/>
                    <a:pt x="157" y="193"/>
                  </a:cubicBezTo>
                  <a:cubicBezTo>
                    <a:pt x="157" y="156"/>
                    <a:pt x="157" y="119"/>
                    <a:pt x="157" y="80"/>
                  </a:cubicBezTo>
                  <a:cubicBezTo>
                    <a:pt x="126" y="80"/>
                    <a:pt x="95" y="80"/>
                    <a:pt x="65" y="80"/>
                  </a:cubicBezTo>
                  <a:cubicBezTo>
                    <a:pt x="56" y="80"/>
                    <a:pt x="47" y="80"/>
                    <a:pt x="39" y="80"/>
                  </a:cubicBezTo>
                  <a:cubicBezTo>
                    <a:pt x="17" y="78"/>
                    <a:pt x="1" y="61"/>
                    <a:pt x="1" y="41"/>
                  </a:cubicBezTo>
                  <a:cubicBezTo>
                    <a:pt x="0" y="21"/>
                    <a:pt x="15" y="2"/>
                    <a:pt x="36" y="2"/>
                  </a:cubicBezTo>
                  <a:cubicBezTo>
                    <a:pt x="91" y="0"/>
                    <a:pt x="146" y="0"/>
                    <a:pt x="202" y="2"/>
                  </a:cubicBezTo>
                  <a:cubicBezTo>
                    <a:pt x="223" y="2"/>
                    <a:pt x="235" y="20"/>
                    <a:pt x="236" y="44"/>
                  </a:cubicBezTo>
                  <a:cubicBezTo>
                    <a:pt x="236" y="81"/>
                    <a:pt x="236" y="118"/>
                    <a:pt x="236"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4" name="Freeform 11">
              <a:extLst>
                <a:ext uri="{FF2B5EF4-FFF2-40B4-BE49-F238E27FC236}">
                  <a16:creationId xmlns:a16="http://schemas.microsoft.com/office/drawing/2014/main" id="{9C4C7560-41B4-4D87-8ECF-DDFF180E1573}"/>
                </a:ext>
              </a:extLst>
            </p:cNvPr>
            <p:cNvSpPr>
              <a:spLocks noEditPoints="1"/>
            </p:cNvSpPr>
            <p:nvPr userDrawn="1"/>
          </p:nvSpPr>
          <p:spPr bwMode="auto">
            <a:xfrm>
              <a:off x="12788900" y="2197100"/>
              <a:ext cx="180975" cy="179387"/>
            </a:xfrm>
            <a:custGeom>
              <a:avLst/>
              <a:gdLst>
                <a:gd name="T0" fmla="*/ 119 w 237"/>
                <a:gd name="T1" fmla="*/ 0 h 235"/>
                <a:gd name="T2" fmla="*/ 236 w 237"/>
                <a:gd name="T3" fmla="*/ 116 h 235"/>
                <a:gd name="T4" fmla="*/ 118 w 237"/>
                <a:gd name="T5" fmla="*/ 235 h 235"/>
                <a:gd name="T6" fmla="*/ 1 w 237"/>
                <a:gd name="T7" fmla="*/ 116 h 235"/>
                <a:gd name="T8" fmla="*/ 119 w 237"/>
                <a:gd name="T9" fmla="*/ 0 h 235"/>
                <a:gd name="T10" fmla="*/ 80 w 237"/>
                <a:gd name="T11" fmla="*/ 116 h 235"/>
                <a:gd name="T12" fmla="*/ 119 w 237"/>
                <a:gd name="T13" fmla="*/ 156 h 235"/>
                <a:gd name="T14" fmla="*/ 157 w 237"/>
                <a:gd name="T15" fmla="*/ 118 h 235"/>
                <a:gd name="T16" fmla="*/ 118 w 237"/>
                <a:gd name="T17" fmla="*/ 78 h 235"/>
                <a:gd name="T18" fmla="*/ 80 w 237"/>
                <a:gd name="T1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5">
                  <a:moveTo>
                    <a:pt x="119" y="0"/>
                  </a:moveTo>
                  <a:cubicBezTo>
                    <a:pt x="183" y="0"/>
                    <a:pt x="236" y="52"/>
                    <a:pt x="236" y="116"/>
                  </a:cubicBezTo>
                  <a:cubicBezTo>
                    <a:pt x="237" y="181"/>
                    <a:pt x="183" y="235"/>
                    <a:pt x="118" y="235"/>
                  </a:cubicBezTo>
                  <a:cubicBezTo>
                    <a:pt x="53" y="235"/>
                    <a:pt x="0" y="181"/>
                    <a:pt x="1" y="116"/>
                  </a:cubicBezTo>
                  <a:cubicBezTo>
                    <a:pt x="1" y="52"/>
                    <a:pt x="54" y="0"/>
                    <a:pt x="119" y="0"/>
                  </a:cubicBezTo>
                  <a:close/>
                  <a:moveTo>
                    <a:pt x="80" y="116"/>
                  </a:moveTo>
                  <a:cubicBezTo>
                    <a:pt x="80" y="138"/>
                    <a:pt x="97" y="156"/>
                    <a:pt x="119" y="156"/>
                  </a:cubicBezTo>
                  <a:cubicBezTo>
                    <a:pt x="140" y="156"/>
                    <a:pt x="157" y="139"/>
                    <a:pt x="157" y="118"/>
                  </a:cubicBezTo>
                  <a:cubicBezTo>
                    <a:pt x="157" y="96"/>
                    <a:pt x="140" y="78"/>
                    <a:pt x="118" y="78"/>
                  </a:cubicBezTo>
                  <a:cubicBezTo>
                    <a:pt x="97" y="78"/>
                    <a:pt x="81" y="95"/>
                    <a:pt x="80" y="11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5" name="Freeform 12">
              <a:extLst>
                <a:ext uri="{FF2B5EF4-FFF2-40B4-BE49-F238E27FC236}">
                  <a16:creationId xmlns:a16="http://schemas.microsoft.com/office/drawing/2014/main" id="{DA079BE9-1383-407F-A62B-7B1B952A0482}"/>
                </a:ext>
              </a:extLst>
            </p:cNvPr>
            <p:cNvSpPr/>
            <p:nvPr userDrawn="1"/>
          </p:nvSpPr>
          <p:spPr bwMode="auto">
            <a:xfrm>
              <a:off x="13473112" y="1866900"/>
              <a:ext cx="241300" cy="179387"/>
            </a:xfrm>
            <a:custGeom>
              <a:avLst/>
              <a:gdLst>
                <a:gd name="T0" fmla="*/ 158 w 315"/>
                <a:gd name="T1" fmla="*/ 157 h 236"/>
                <a:gd name="T2" fmla="*/ 158 w 315"/>
                <a:gd name="T3" fmla="*/ 51 h 236"/>
                <a:gd name="T4" fmla="*/ 208 w 315"/>
                <a:gd name="T5" fmla="*/ 1 h 236"/>
                <a:gd name="T6" fmla="*/ 270 w 315"/>
                <a:gd name="T7" fmla="*/ 1 h 236"/>
                <a:gd name="T8" fmla="*/ 315 w 315"/>
                <a:gd name="T9" fmla="*/ 40 h 236"/>
                <a:gd name="T10" fmla="*/ 270 w 315"/>
                <a:gd name="T11" fmla="*/ 80 h 236"/>
                <a:gd name="T12" fmla="*/ 237 w 315"/>
                <a:gd name="T13" fmla="*/ 80 h 236"/>
                <a:gd name="T14" fmla="*/ 237 w 315"/>
                <a:gd name="T15" fmla="*/ 128 h 236"/>
                <a:gd name="T16" fmla="*/ 237 w 315"/>
                <a:gd name="T17" fmla="*/ 196 h 236"/>
                <a:gd name="T18" fmla="*/ 197 w 315"/>
                <a:gd name="T19" fmla="*/ 236 h 236"/>
                <a:gd name="T20" fmla="*/ 43 w 315"/>
                <a:gd name="T21" fmla="*/ 236 h 236"/>
                <a:gd name="T22" fmla="*/ 2 w 315"/>
                <a:gd name="T23" fmla="*/ 199 h 236"/>
                <a:gd name="T24" fmla="*/ 42 w 315"/>
                <a:gd name="T25" fmla="*/ 158 h 236"/>
                <a:gd name="T26" fmla="*/ 131 w 315"/>
                <a:gd name="T27" fmla="*/ 157 h 236"/>
                <a:gd name="T28" fmla="*/ 158 w 315"/>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5" h="236">
                  <a:moveTo>
                    <a:pt x="158" y="157"/>
                  </a:moveTo>
                  <a:cubicBezTo>
                    <a:pt x="158" y="120"/>
                    <a:pt x="158" y="85"/>
                    <a:pt x="158" y="51"/>
                  </a:cubicBezTo>
                  <a:cubicBezTo>
                    <a:pt x="158" y="15"/>
                    <a:pt x="172" y="1"/>
                    <a:pt x="208" y="1"/>
                  </a:cubicBezTo>
                  <a:cubicBezTo>
                    <a:pt x="228" y="1"/>
                    <a:pt x="249" y="0"/>
                    <a:pt x="270" y="1"/>
                  </a:cubicBezTo>
                  <a:cubicBezTo>
                    <a:pt x="297" y="1"/>
                    <a:pt x="315" y="17"/>
                    <a:pt x="315" y="40"/>
                  </a:cubicBezTo>
                  <a:cubicBezTo>
                    <a:pt x="315" y="64"/>
                    <a:pt x="297" y="80"/>
                    <a:pt x="270" y="80"/>
                  </a:cubicBezTo>
                  <a:cubicBezTo>
                    <a:pt x="260" y="80"/>
                    <a:pt x="250" y="80"/>
                    <a:pt x="237" y="80"/>
                  </a:cubicBezTo>
                  <a:cubicBezTo>
                    <a:pt x="237" y="96"/>
                    <a:pt x="237" y="112"/>
                    <a:pt x="237" y="128"/>
                  </a:cubicBezTo>
                  <a:cubicBezTo>
                    <a:pt x="237" y="150"/>
                    <a:pt x="237" y="173"/>
                    <a:pt x="237" y="196"/>
                  </a:cubicBezTo>
                  <a:cubicBezTo>
                    <a:pt x="236" y="220"/>
                    <a:pt x="221" y="236"/>
                    <a:pt x="197" y="236"/>
                  </a:cubicBezTo>
                  <a:cubicBezTo>
                    <a:pt x="146" y="236"/>
                    <a:pt x="94" y="236"/>
                    <a:pt x="43" y="236"/>
                  </a:cubicBezTo>
                  <a:cubicBezTo>
                    <a:pt x="20" y="236"/>
                    <a:pt x="3" y="220"/>
                    <a:pt x="2" y="199"/>
                  </a:cubicBezTo>
                  <a:cubicBezTo>
                    <a:pt x="0" y="177"/>
                    <a:pt x="17" y="159"/>
                    <a:pt x="42" y="158"/>
                  </a:cubicBezTo>
                  <a:cubicBezTo>
                    <a:pt x="71" y="156"/>
                    <a:pt x="101" y="157"/>
                    <a:pt x="131" y="157"/>
                  </a:cubicBezTo>
                  <a:cubicBezTo>
                    <a:pt x="139" y="157"/>
                    <a:pt x="147" y="157"/>
                    <a:pt x="158"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6" name="Freeform 13">
              <a:extLst>
                <a:ext uri="{FF2B5EF4-FFF2-40B4-BE49-F238E27FC236}">
                  <a16:creationId xmlns:a16="http://schemas.microsoft.com/office/drawing/2014/main" id="{5065B9E6-E693-4DAA-8232-35B44ADD313D}"/>
                </a:ext>
              </a:extLst>
            </p:cNvPr>
            <p:cNvSpPr/>
            <p:nvPr userDrawn="1"/>
          </p:nvSpPr>
          <p:spPr bwMode="auto">
            <a:xfrm>
              <a:off x="13357225" y="2960688"/>
              <a:ext cx="100012" cy="346075"/>
            </a:xfrm>
            <a:custGeom>
              <a:avLst/>
              <a:gdLst>
                <a:gd name="T0" fmla="*/ 130 w 130"/>
                <a:gd name="T1" fmla="*/ 408 h 451"/>
                <a:gd name="T2" fmla="*/ 94 w 130"/>
                <a:gd name="T3" fmla="*/ 449 h 451"/>
                <a:gd name="T4" fmla="*/ 52 w 130"/>
                <a:gd name="T5" fmla="*/ 414 h 451"/>
                <a:gd name="T6" fmla="*/ 28 w 130"/>
                <a:gd name="T7" fmla="*/ 244 h 451"/>
                <a:gd name="T8" fmla="*/ 3 w 130"/>
                <a:gd name="T9" fmla="*/ 52 h 451"/>
                <a:gd name="T10" fmla="*/ 37 w 130"/>
                <a:gd name="T11" fmla="*/ 3 h 451"/>
                <a:gd name="T12" fmla="*/ 80 w 130"/>
                <a:gd name="T13" fmla="*/ 43 h 451"/>
                <a:gd name="T14" fmla="*/ 129 w 130"/>
                <a:gd name="T15" fmla="*/ 403 h 451"/>
                <a:gd name="T16" fmla="*/ 130 w 130"/>
                <a:gd name="T17" fmla="*/ 40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1">
                  <a:moveTo>
                    <a:pt x="130" y="408"/>
                  </a:moveTo>
                  <a:cubicBezTo>
                    <a:pt x="130" y="430"/>
                    <a:pt x="115" y="447"/>
                    <a:pt x="94" y="449"/>
                  </a:cubicBezTo>
                  <a:cubicBezTo>
                    <a:pt x="74" y="451"/>
                    <a:pt x="55" y="435"/>
                    <a:pt x="52" y="414"/>
                  </a:cubicBezTo>
                  <a:cubicBezTo>
                    <a:pt x="44" y="357"/>
                    <a:pt x="36" y="301"/>
                    <a:pt x="28" y="244"/>
                  </a:cubicBezTo>
                  <a:cubicBezTo>
                    <a:pt x="20" y="180"/>
                    <a:pt x="11" y="116"/>
                    <a:pt x="3" y="52"/>
                  </a:cubicBezTo>
                  <a:cubicBezTo>
                    <a:pt x="0" y="24"/>
                    <a:pt x="14" y="5"/>
                    <a:pt x="37" y="3"/>
                  </a:cubicBezTo>
                  <a:cubicBezTo>
                    <a:pt x="59" y="0"/>
                    <a:pt x="77" y="17"/>
                    <a:pt x="80" y="43"/>
                  </a:cubicBezTo>
                  <a:cubicBezTo>
                    <a:pt x="97" y="163"/>
                    <a:pt x="113" y="283"/>
                    <a:pt x="129" y="403"/>
                  </a:cubicBezTo>
                  <a:cubicBezTo>
                    <a:pt x="130" y="405"/>
                    <a:pt x="130" y="407"/>
                    <a:pt x="130" y="40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7" name="Freeform 14">
              <a:extLst>
                <a:ext uri="{FF2B5EF4-FFF2-40B4-BE49-F238E27FC236}">
                  <a16:creationId xmlns:a16="http://schemas.microsoft.com/office/drawing/2014/main" id="{BB0B07CA-F0E1-4F47-8A73-A055D75B74AE}"/>
                </a:ext>
              </a:extLst>
            </p:cNvPr>
            <p:cNvSpPr/>
            <p:nvPr userDrawn="1"/>
          </p:nvSpPr>
          <p:spPr bwMode="auto">
            <a:xfrm>
              <a:off x="13495338" y="2346325"/>
              <a:ext cx="339725" cy="60325"/>
            </a:xfrm>
            <a:custGeom>
              <a:avLst/>
              <a:gdLst>
                <a:gd name="T0" fmla="*/ 228 w 443"/>
                <a:gd name="T1" fmla="*/ 78 h 79"/>
                <a:gd name="T2" fmla="*/ 54 w 443"/>
                <a:gd name="T3" fmla="*/ 78 h 79"/>
                <a:gd name="T4" fmla="*/ 17 w 443"/>
                <a:gd name="T5" fmla="*/ 21 h 79"/>
                <a:gd name="T6" fmla="*/ 51 w 443"/>
                <a:gd name="T7" fmla="*/ 1 h 79"/>
                <a:gd name="T8" fmla="*/ 404 w 443"/>
                <a:gd name="T9" fmla="*/ 1 h 79"/>
                <a:gd name="T10" fmla="*/ 443 w 443"/>
                <a:gd name="T11" fmla="*/ 39 h 79"/>
                <a:gd name="T12" fmla="*/ 404 w 443"/>
                <a:gd name="T13" fmla="*/ 78 h 79"/>
                <a:gd name="T14" fmla="*/ 228 w 443"/>
                <a:gd name="T15" fmla="*/ 78 h 79"/>
                <a:gd name="T16" fmla="*/ 228 w 443"/>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79">
                  <a:moveTo>
                    <a:pt x="228" y="78"/>
                  </a:moveTo>
                  <a:cubicBezTo>
                    <a:pt x="170" y="78"/>
                    <a:pt x="112" y="79"/>
                    <a:pt x="54" y="78"/>
                  </a:cubicBezTo>
                  <a:cubicBezTo>
                    <a:pt x="21" y="78"/>
                    <a:pt x="0" y="47"/>
                    <a:pt x="17" y="21"/>
                  </a:cubicBezTo>
                  <a:cubicBezTo>
                    <a:pt x="24" y="11"/>
                    <a:pt x="39" y="1"/>
                    <a:pt x="51" y="1"/>
                  </a:cubicBezTo>
                  <a:cubicBezTo>
                    <a:pt x="169" y="0"/>
                    <a:pt x="286" y="0"/>
                    <a:pt x="404" y="1"/>
                  </a:cubicBezTo>
                  <a:cubicBezTo>
                    <a:pt x="426" y="1"/>
                    <a:pt x="442" y="18"/>
                    <a:pt x="443" y="39"/>
                  </a:cubicBezTo>
                  <a:cubicBezTo>
                    <a:pt x="443" y="60"/>
                    <a:pt x="427" y="78"/>
                    <a:pt x="404" y="78"/>
                  </a:cubicBezTo>
                  <a:cubicBezTo>
                    <a:pt x="345" y="79"/>
                    <a:pt x="286" y="78"/>
                    <a:pt x="228" y="78"/>
                  </a:cubicBezTo>
                  <a:cubicBezTo>
                    <a:pt x="228" y="78"/>
                    <a:pt x="228" y="78"/>
                    <a:pt x="228" y="7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8" name="Freeform 15">
              <a:extLst>
                <a:ext uri="{FF2B5EF4-FFF2-40B4-BE49-F238E27FC236}">
                  <a16:creationId xmlns:a16="http://schemas.microsoft.com/office/drawing/2014/main" id="{F6707BE0-4A36-4948-8FE2-1F0F5C3DE89D}"/>
                </a:ext>
              </a:extLst>
            </p:cNvPr>
            <p:cNvSpPr/>
            <p:nvPr userDrawn="1"/>
          </p:nvSpPr>
          <p:spPr bwMode="auto">
            <a:xfrm>
              <a:off x="13146088" y="2705100"/>
              <a:ext cx="300037" cy="60325"/>
            </a:xfrm>
            <a:custGeom>
              <a:avLst/>
              <a:gdLst>
                <a:gd name="T0" fmla="*/ 195 w 392"/>
                <a:gd name="T1" fmla="*/ 0 h 79"/>
                <a:gd name="T2" fmla="*/ 345 w 392"/>
                <a:gd name="T3" fmla="*/ 0 h 79"/>
                <a:gd name="T4" fmla="*/ 391 w 392"/>
                <a:gd name="T5" fmla="*/ 39 h 79"/>
                <a:gd name="T6" fmla="*/ 344 w 392"/>
                <a:gd name="T7" fmla="*/ 79 h 79"/>
                <a:gd name="T8" fmla="*/ 47 w 392"/>
                <a:gd name="T9" fmla="*/ 79 h 79"/>
                <a:gd name="T10" fmla="*/ 0 w 392"/>
                <a:gd name="T11" fmla="*/ 39 h 79"/>
                <a:gd name="T12" fmla="*/ 47 w 392"/>
                <a:gd name="T13" fmla="*/ 0 h 79"/>
                <a:gd name="T14" fmla="*/ 195 w 392"/>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79">
                  <a:moveTo>
                    <a:pt x="195" y="0"/>
                  </a:moveTo>
                  <a:cubicBezTo>
                    <a:pt x="245" y="0"/>
                    <a:pt x="295" y="0"/>
                    <a:pt x="345" y="0"/>
                  </a:cubicBezTo>
                  <a:cubicBezTo>
                    <a:pt x="372" y="0"/>
                    <a:pt x="391" y="16"/>
                    <a:pt x="391" y="39"/>
                  </a:cubicBezTo>
                  <a:cubicBezTo>
                    <a:pt x="392" y="63"/>
                    <a:pt x="373" y="79"/>
                    <a:pt x="344" y="79"/>
                  </a:cubicBezTo>
                  <a:cubicBezTo>
                    <a:pt x="245" y="79"/>
                    <a:pt x="146" y="79"/>
                    <a:pt x="47" y="79"/>
                  </a:cubicBezTo>
                  <a:cubicBezTo>
                    <a:pt x="17" y="79"/>
                    <a:pt x="0" y="64"/>
                    <a:pt x="0" y="39"/>
                  </a:cubicBezTo>
                  <a:cubicBezTo>
                    <a:pt x="0" y="14"/>
                    <a:pt x="17" y="0"/>
                    <a:pt x="47" y="0"/>
                  </a:cubicBezTo>
                  <a:cubicBezTo>
                    <a:pt x="97" y="0"/>
                    <a:pt x="146" y="0"/>
                    <a:pt x="195"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9" name="Freeform 16">
              <a:extLst>
                <a:ext uri="{FF2B5EF4-FFF2-40B4-BE49-F238E27FC236}">
                  <a16:creationId xmlns:a16="http://schemas.microsoft.com/office/drawing/2014/main" id="{95D4621B-2793-4AC3-ADAE-D91B5E66185D}"/>
                </a:ext>
              </a:extLst>
            </p:cNvPr>
            <p:cNvSpPr/>
            <p:nvPr userDrawn="1"/>
          </p:nvSpPr>
          <p:spPr bwMode="auto">
            <a:xfrm>
              <a:off x="13414375" y="2465388"/>
              <a:ext cx="300037" cy="60325"/>
            </a:xfrm>
            <a:custGeom>
              <a:avLst/>
              <a:gdLst>
                <a:gd name="T0" fmla="*/ 197 w 394"/>
                <a:gd name="T1" fmla="*/ 79 h 79"/>
                <a:gd name="T2" fmla="*/ 45 w 394"/>
                <a:gd name="T3" fmla="*/ 79 h 79"/>
                <a:gd name="T4" fmla="*/ 2 w 394"/>
                <a:gd name="T5" fmla="*/ 43 h 79"/>
                <a:gd name="T6" fmla="*/ 39 w 394"/>
                <a:gd name="T7" fmla="*/ 1 h 79"/>
                <a:gd name="T8" fmla="*/ 355 w 394"/>
                <a:gd name="T9" fmla="*/ 1 h 79"/>
                <a:gd name="T10" fmla="*/ 393 w 394"/>
                <a:gd name="T11" fmla="*/ 39 h 79"/>
                <a:gd name="T12" fmla="*/ 352 w 394"/>
                <a:gd name="T13" fmla="*/ 79 h 79"/>
                <a:gd name="T14" fmla="*/ 197 w 394"/>
                <a:gd name="T15" fmla="*/ 79 h 79"/>
                <a:gd name="T16" fmla="*/ 197 w 394"/>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79">
                  <a:moveTo>
                    <a:pt x="197" y="79"/>
                  </a:moveTo>
                  <a:cubicBezTo>
                    <a:pt x="146" y="79"/>
                    <a:pt x="96" y="79"/>
                    <a:pt x="45" y="79"/>
                  </a:cubicBezTo>
                  <a:cubicBezTo>
                    <a:pt x="20" y="79"/>
                    <a:pt x="4" y="65"/>
                    <a:pt x="2" y="43"/>
                  </a:cubicBezTo>
                  <a:cubicBezTo>
                    <a:pt x="0" y="20"/>
                    <a:pt x="16" y="1"/>
                    <a:pt x="39" y="1"/>
                  </a:cubicBezTo>
                  <a:cubicBezTo>
                    <a:pt x="144" y="0"/>
                    <a:pt x="249" y="1"/>
                    <a:pt x="355" y="1"/>
                  </a:cubicBezTo>
                  <a:cubicBezTo>
                    <a:pt x="376" y="1"/>
                    <a:pt x="393" y="18"/>
                    <a:pt x="393" y="39"/>
                  </a:cubicBezTo>
                  <a:cubicBezTo>
                    <a:pt x="394" y="61"/>
                    <a:pt x="377" y="78"/>
                    <a:pt x="352" y="79"/>
                  </a:cubicBezTo>
                  <a:cubicBezTo>
                    <a:pt x="301" y="79"/>
                    <a:pt x="249" y="79"/>
                    <a:pt x="197" y="79"/>
                  </a:cubicBezTo>
                  <a:cubicBezTo>
                    <a:pt x="197" y="79"/>
                    <a:pt x="197" y="79"/>
                    <a:pt x="197"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0" name="Freeform 17">
              <a:extLst>
                <a:ext uri="{FF2B5EF4-FFF2-40B4-BE49-F238E27FC236}">
                  <a16:creationId xmlns:a16="http://schemas.microsoft.com/office/drawing/2014/main" id="{A03F6729-29D9-4619-8D86-CC9AC147DD33}"/>
                </a:ext>
              </a:extLst>
            </p:cNvPr>
            <p:cNvSpPr/>
            <p:nvPr userDrawn="1"/>
          </p:nvSpPr>
          <p:spPr bwMode="auto">
            <a:xfrm>
              <a:off x="13623925" y="2705100"/>
              <a:ext cx="211137" cy="61912"/>
            </a:xfrm>
            <a:custGeom>
              <a:avLst/>
              <a:gdLst>
                <a:gd name="T0" fmla="*/ 138 w 275"/>
                <a:gd name="T1" fmla="*/ 0 h 80"/>
                <a:gd name="T2" fmla="*/ 231 w 275"/>
                <a:gd name="T3" fmla="*/ 0 h 80"/>
                <a:gd name="T4" fmla="*/ 275 w 275"/>
                <a:gd name="T5" fmla="*/ 40 h 80"/>
                <a:gd name="T6" fmla="*/ 233 w 275"/>
                <a:gd name="T7" fmla="*/ 79 h 80"/>
                <a:gd name="T8" fmla="*/ 42 w 275"/>
                <a:gd name="T9" fmla="*/ 79 h 80"/>
                <a:gd name="T10" fmla="*/ 0 w 275"/>
                <a:gd name="T11" fmla="*/ 39 h 80"/>
                <a:gd name="T12" fmla="*/ 44 w 275"/>
                <a:gd name="T13" fmla="*/ 0 h 80"/>
                <a:gd name="T14" fmla="*/ 138 w 27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80">
                  <a:moveTo>
                    <a:pt x="138" y="0"/>
                  </a:moveTo>
                  <a:cubicBezTo>
                    <a:pt x="169" y="0"/>
                    <a:pt x="200" y="0"/>
                    <a:pt x="231" y="0"/>
                  </a:cubicBezTo>
                  <a:cubicBezTo>
                    <a:pt x="256" y="0"/>
                    <a:pt x="275" y="17"/>
                    <a:pt x="275" y="40"/>
                  </a:cubicBezTo>
                  <a:cubicBezTo>
                    <a:pt x="275" y="61"/>
                    <a:pt x="257" y="79"/>
                    <a:pt x="233" y="79"/>
                  </a:cubicBezTo>
                  <a:cubicBezTo>
                    <a:pt x="169" y="80"/>
                    <a:pt x="105" y="80"/>
                    <a:pt x="42" y="79"/>
                  </a:cubicBezTo>
                  <a:cubicBezTo>
                    <a:pt x="17" y="79"/>
                    <a:pt x="0" y="61"/>
                    <a:pt x="0" y="39"/>
                  </a:cubicBezTo>
                  <a:cubicBezTo>
                    <a:pt x="0" y="17"/>
                    <a:pt x="18" y="0"/>
                    <a:pt x="44" y="0"/>
                  </a:cubicBezTo>
                  <a:cubicBezTo>
                    <a:pt x="75" y="0"/>
                    <a:pt x="106" y="0"/>
                    <a:pt x="138"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1" name="Freeform 18">
              <a:extLst>
                <a:ext uri="{FF2B5EF4-FFF2-40B4-BE49-F238E27FC236}">
                  <a16:creationId xmlns:a16="http://schemas.microsoft.com/office/drawing/2014/main" id="{8C80275B-5C18-4B30-B02B-C1D23269F0E7}"/>
                </a:ext>
              </a:extLst>
            </p:cNvPr>
            <p:cNvSpPr/>
            <p:nvPr userDrawn="1"/>
          </p:nvSpPr>
          <p:spPr bwMode="auto">
            <a:xfrm>
              <a:off x="13623925" y="2225675"/>
              <a:ext cx="211137" cy="60325"/>
            </a:xfrm>
            <a:custGeom>
              <a:avLst/>
              <a:gdLst>
                <a:gd name="T0" fmla="*/ 138 w 276"/>
                <a:gd name="T1" fmla="*/ 79 h 79"/>
                <a:gd name="T2" fmla="*/ 44 w 276"/>
                <a:gd name="T3" fmla="*/ 79 h 79"/>
                <a:gd name="T4" fmla="*/ 1 w 276"/>
                <a:gd name="T5" fmla="*/ 41 h 79"/>
                <a:gd name="T6" fmla="*/ 44 w 276"/>
                <a:gd name="T7" fmla="*/ 1 h 79"/>
                <a:gd name="T8" fmla="*/ 234 w 276"/>
                <a:gd name="T9" fmla="*/ 1 h 79"/>
                <a:gd name="T10" fmla="*/ 276 w 276"/>
                <a:gd name="T11" fmla="*/ 40 h 79"/>
                <a:gd name="T12" fmla="*/ 232 w 276"/>
                <a:gd name="T13" fmla="*/ 79 h 79"/>
                <a:gd name="T14" fmla="*/ 138 w 27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79">
                  <a:moveTo>
                    <a:pt x="138" y="79"/>
                  </a:moveTo>
                  <a:cubicBezTo>
                    <a:pt x="107" y="79"/>
                    <a:pt x="75" y="79"/>
                    <a:pt x="44" y="79"/>
                  </a:cubicBezTo>
                  <a:cubicBezTo>
                    <a:pt x="19" y="78"/>
                    <a:pt x="2" y="63"/>
                    <a:pt x="1" y="41"/>
                  </a:cubicBezTo>
                  <a:cubicBezTo>
                    <a:pt x="0" y="18"/>
                    <a:pt x="18" y="1"/>
                    <a:pt x="44" y="1"/>
                  </a:cubicBezTo>
                  <a:cubicBezTo>
                    <a:pt x="107" y="0"/>
                    <a:pt x="170" y="0"/>
                    <a:pt x="234" y="1"/>
                  </a:cubicBezTo>
                  <a:cubicBezTo>
                    <a:pt x="259" y="1"/>
                    <a:pt x="276" y="17"/>
                    <a:pt x="276" y="40"/>
                  </a:cubicBezTo>
                  <a:cubicBezTo>
                    <a:pt x="276" y="62"/>
                    <a:pt x="258" y="78"/>
                    <a:pt x="232" y="79"/>
                  </a:cubicBezTo>
                  <a:cubicBezTo>
                    <a:pt x="201" y="79"/>
                    <a:pt x="169" y="79"/>
                    <a:pt x="138"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2" name="Freeform 19">
              <a:extLst>
                <a:ext uri="{FF2B5EF4-FFF2-40B4-BE49-F238E27FC236}">
                  <a16:creationId xmlns:a16="http://schemas.microsoft.com/office/drawing/2014/main" id="{F57FD30D-88A4-417C-BEE5-860B0C329C06}"/>
                </a:ext>
              </a:extLst>
            </p:cNvPr>
            <p:cNvSpPr/>
            <p:nvPr userDrawn="1"/>
          </p:nvSpPr>
          <p:spPr bwMode="auto">
            <a:xfrm>
              <a:off x="13773150" y="1866900"/>
              <a:ext cx="61912" cy="60325"/>
            </a:xfrm>
            <a:custGeom>
              <a:avLst/>
              <a:gdLst>
                <a:gd name="T0" fmla="*/ 41 w 80"/>
                <a:gd name="T1" fmla="*/ 80 h 80"/>
                <a:gd name="T2" fmla="*/ 1 w 80"/>
                <a:gd name="T3" fmla="*/ 41 h 80"/>
                <a:gd name="T4" fmla="*/ 39 w 80"/>
                <a:gd name="T5" fmla="*/ 1 h 80"/>
                <a:gd name="T6" fmla="*/ 80 w 80"/>
                <a:gd name="T7" fmla="*/ 40 h 80"/>
                <a:gd name="T8" fmla="*/ 41 w 80"/>
                <a:gd name="T9" fmla="*/ 80 h 80"/>
              </a:gdLst>
              <a:ahLst/>
              <a:cxnLst>
                <a:cxn ang="0">
                  <a:pos x="T0" y="T1"/>
                </a:cxn>
                <a:cxn ang="0">
                  <a:pos x="T2" y="T3"/>
                </a:cxn>
                <a:cxn ang="0">
                  <a:pos x="T4" y="T5"/>
                </a:cxn>
                <a:cxn ang="0">
                  <a:pos x="T6" y="T7"/>
                </a:cxn>
                <a:cxn ang="0">
                  <a:pos x="T8" y="T9"/>
                </a:cxn>
              </a:cxnLst>
              <a:rect l="0" t="0" r="r" b="b"/>
              <a:pathLst>
                <a:path w="80" h="80">
                  <a:moveTo>
                    <a:pt x="41" y="80"/>
                  </a:moveTo>
                  <a:cubicBezTo>
                    <a:pt x="20" y="80"/>
                    <a:pt x="1" y="63"/>
                    <a:pt x="1" y="41"/>
                  </a:cubicBezTo>
                  <a:cubicBezTo>
                    <a:pt x="0" y="20"/>
                    <a:pt x="18" y="1"/>
                    <a:pt x="39" y="1"/>
                  </a:cubicBezTo>
                  <a:cubicBezTo>
                    <a:pt x="60" y="0"/>
                    <a:pt x="79" y="19"/>
                    <a:pt x="80" y="40"/>
                  </a:cubicBezTo>
                  <a:cubicBezTo>
                    <a:pt x="80" y="61"/>
                    <a:pt x="62" y="79"/>
                    <a:pt x="41"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3" name="Freeform 20">
              <a:extLst>
                <a:ext uri="{FF2B5EF4-FFF2-40B4-BE49-F238E27FC236}">
                  <a16:creationId xmlns:a16="http://schemas.microsoft.com/office/drawing/2014/main" id="{580460D2-9240-40EF-98B1-F828CD9EC606}"/>
                </a:ext>
              </a:extLst>
            </p:cNvPr>
            <p:cNvSpPr/>
            <p:nvPr userDrawn="1"/>
          </p:nvSpPr>
          <p:spPr bwMode="auto">
            <a:xfrm>
              <a:off x="13503275" y="2227263"/>
              <a:ext cx="61912" cy="58737"/>
            </a:xfrm>
            <a:custGeom>
              <a:avLst/>
              <a:gdLst>
                <a:gd name="T0" fmla="*/ 41 w 80"/>
                <a:gd name="T1" fmla="*/ 0 h 78"/>
                <a:gd name="T2" fmla="*/ 80 w 80"/>
                <a:gd name="T3" fmla="*/ 40 h 78"/>
                <a:gd name="T4" fmla="*/ 39 w 80"/>
                <a:gd name="T5" fmla="*/ 78 h 78"/>
                <a:gd name="T6" fmla="*/ 1 w 80"/>
                <a:gd name="T7" fmla="*/ 38 h 78"/>
                <a:gd name="T8" fmla="*/ 41 w 80"/>
                <a:gd name="T9" fmla="*/ 0 h 78"/>
              </a:gdLst>
              <a:ahLst/>
              <a:cxnLst>
                <a:cxn ang="0">
                  <a:pos x="T0" y="T1"/>
                </a:cxn>
                <a:cxn ang="0">
                  <a:pos x="T2" y="T3"/>
                </a:cxn>
                <a:cxn ang="0">
                  <a:pos x="T4" y="T5"/>
                </a:cxn>
                <a:cxn ang="0">
                  <a:pos x="T6" y="T7"/>
                </a:cxn>
                <a:cxn ang="0">
                  <a:pos x="T8" y="T9"/>
                </a:cxn>
              </a:cxnLst>
              <a:rect l="0" t="0" r="r" b="b"/>
              <a:pathLst>
                <a:path w="80" h="78">
                  <a:moveTo>
                    <a:pt x="41" y="0"/>
                  </a:moveTo>
                  <a:cubicBezTo>
                    <a:pt x="63" y="0"/>
                    <a:pt x="80" y="18"/>
                    <a:pt x="80" y="40"/>
                  </a:cubicBezTo>
                  <a:cubicBezTo>
                    <a:pt x="79" y="61"/>
                    <a:pt x="61" y="78"/>
                    <a:pt x="39" y="78"/>
                  </a:cubicBezTo>
                  <a:cubicBezTo>
                    <a:pt x="17" y="77"/>
                    <a:pt x="0" y="60"/>
                    <a:pt x="1" y="38"/>
                  </a:cubicBezTo>
                  <a:cubicBezTo>
                    <a:pt x="1" y="16"/>
                    <a:pt x="19" y="0"/>
                    <a:pt x="4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4" name="Freeform 21">
              <a:extLst>
                <a:ext uri="{FF2B5EF4-FFF2-40B4-BE49-F238E27FC236}">
                  <a16:creationId xmlns:a16="http://schemas.microsoft.com/office/drawing/2014/main" id="{8A073556-B4F2-4428-B30F-1E4AF90D972B}"/>
                </a:ext>
              </a:extLst>
            </p:cNvPr>
            <p:cNvSpPr/>
            <p:nvPr userDrawn="1"/>
          </p:nvSpPr>
          <p:spPr bwMode="auto">
            <a:xfrm>
              <a:off x="13504862" y="2705100"/>
              <a:ext cx="60325" cy="61912"/>
            </a:xfrm>
            <a:custGeom>
              <a:avLst/>
              <a:gdLst>
                <a:gd name="T0" fmla="*/ 79 w 79"/>
                <a:gd name="T1" fmla="*/ 40 h 80"/>
                <a:gd name="T2" fmla="*/ 39 w 79"/>
                <a:gd name="T3" fmla="*/ 79 h 80"/>
                <a:gd name="T4" fmla="*/ 0 w 79"/>
                <a:gd name="T5" fmla="*/ 39 h 80"/>
                <a:gd name="T6" fmla="*/ 40 w 79"/>
                <a:gd name="T7" fmla="*/ 0 h 80"/>
                <a:gd name="T8" fmla="*/ 79 w 79"/>
                <a:gd name="T9" fmla="*/ 40 h 80"/>
              </a:gdLst>
              <a:ahLst/>
              <a:cxnLst>
                <a:cxn ang="0">
                  <a:pos x="T0" y="T1"/>
                </a:cxn>
                <a:cxn ang="0">
                  <a:pos x="T2" y="T3"/>
                </a:cxn>
                <a:cxn ang="0">
                  <a:pos x="T4" y="T5"/>
                </a:cxn>
                <a:cxn ang="0">
                  <a:pos x="T6" y="T7"/>
                </a:cxn>
                <a:cxn ang="0">
                  <a:pos x="T8" y="T9"/>
                </a:cxn>
              </a:cxnLst>
              <a:rect l="0" t="0" r="r" b="b"/>
              <a:pathLst>
                <a:path w="79" h="80">
                  <a:moveTo>
                    <a:pt x="79" y="40"/>
                  </a:moveTo>
                  <a:cubicBezTo>
                    <a:pt x="78" y="61"/>
                    <a:pt x="59" y="80"/>
                    <a:pt x="39" y="79"/>
                  </a:cubicBezTo>
                  <a:cubicBezTo>
                    <a:pt x="18" y="79"/>
                    <a:pt x="0" y="60"/>
                    <a:pt x="0" y="39"/>
                  </a:cubicBezTo>
                  <a:cubicBezTo>
                    <a:pt x="0" y="18"/>
                    <a:pt x="19" y="0"/>
                    <a:pt x="40" y="0"/>
                  </a:cubicBezTo>
                  <a:cubicBezTo>
                    <a:pt x="61" y="0"/>
                    <a:pt x="79" y="19"/>
                    <a:pt x="79" y="4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5" name="Freeform 22">
              <a:extLst>
                <a:ext uri="{FF2B5EF4-FFF2-40B4-BE49-F238E27FC236}">
                  <a16:creationId xmlns:a16="http://schemas.microsoft.com/office/drawing/2014/main" id="{130B9D35-350B-468A-9889-E5E1B7919862}"/>
                </a:ext>
              </a:extLst>
            </p:cNvPr>
            <p:cNvSpPr/>
            <p:nvPr userDrawn="1"/>
          </p:nvSpPr>
          <p:spPr bwMode="auto">
            <a:xfrm>
              <a:off x="13342938" y="1995488"/>
              <a:ext cx="60325" cy="60325"/>
            </a:xfrm>
            <a:custGeom>
              <a:avLst/>
              <a:gdLst>
                <a:gd name="T0" fmla="*/ 40 w 79"/>
                <a:gd name="T1" fmla="*/ 80 h 80"/>
                <a:gd name="T2" fmla="*/ 0 w 79"/>
                <a:gd name="T3" fmla="*/ 40 h 80"/>
                <a:gd name="T4" fmla="*/ 40 w 79"/>
                <a:gd name="T5" fmla="*/ 1 h 80"/>
                <a:gd name="T6" fmla="*/ 79 w 79"/>
                <a:gd name="T7" fmla="*/ 40 h 80"/>
                <a:gd name="T8" fmla="*/ 40 w 79"/>
                <a:gd name="T9" fmla="*/ 80 h 80"/>
              </a:gdLst>
              <a:ahLst/>
              <a:cxnLst>
                <a:cxn ang="0">
                  <a:pos x="T0" y="T1"/>
                </a:cxn>
                <a:cxn ang="0">
                  <a:pos x="T2" y="T3"/>
                </a:cxn>
                <a:cxn ang="0">
                  <a:pos x="T4" y="T5"/>
                </a:cxn>
                <a:cxn ang="0">
                  <a:pos x="T6" y="T7"/>
                </a:cxn>
                <a:cxn ang="0">
                  <a:pos x="T8" y="T9"/>
                </a:cxn>
              </a:cxnLst>
              <a:rect l="0" t="0" r="r" b="b"/>
              <a:pathLst>
                <a:path w="79" h="80">
                  <a:moveTo>
                    <a:pt x="40" y="80"/>
                  </a:moveTo>
                  <a:cubicBezTo>
                    <a:pt x="19" y="80"/>
                    <a:pt x="0" y="61"/>
                    <a:pt x="0" y="40"/>
                  </a:cubicBezTo>
                  <a:cubicBezTo>
                    <a:pt x="0" y="19"/>
                    <a:pt x="18" y="1"/>
                    <a:pt x="40" y="1"/>
                  </a:cubicBezTo>
                  <a:cubicBezTo>
                    <a:pt x="61" y="0"/>
                    <a:pt x="79" y="19"/>
                    <a:pt x="79" y="40"/>
                  </a:cubicBezTo>
                  <a:cubicBezTo>
                    <a:pt x="79" y="61"/>
                    <a:pt x="61" y="80"/>
                    <a:pt x="40"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9" name="Freeform 23">
              <a:extLst>
                <a:ext uri="{FF2B5EF4-FFF2-40B4-BE49-F238E27FC236}">
                  <a16:creationId xmlns:a16="http://schemas.microsoft.com/office/drawing/2014/main" id="{B43F0B8A-FC6E-4D35-9E26-43E5B5DDF38A}"/>
                </a:ext>
              </a:extLst>
            </p:cNvPr>
            <p:cNvSpPr/>
            <p:nvPr userDrawn="1"/>
          </p:nvSpPr>
          <p:spPr bwMode="auto">
            <a:xfrm>
              <a:off x="13773150" y="2465388"/>
              <a:ext cx="61912" cy="60325"/>
            </a:xfrm>
            <a:custGeom>
              <a:avLst/>
              <a:gdLst>
                <a:gd name="T0" fmla="*/ 39 w 80"/>
                <a:gd name="T1" fmla="*/ 1 h 79"/>
                <a:gd name="T2" fmla="*/ 80 w 80"/>
                <a:gd name="T3" fmla="*/ 39 h 79"/>
                <a:gd name="T4" fmla="*/ 41 w 80"/>
                <a:gd name="T5" fmla="*/ 79 h 79"/>
                <a:gd name="T6" fmla="*/ 1 w 80"/>
                <a:gd name="T7" fmla="*/ 40 h 79"/>
                <a:gd name="T8" fmla="*/ 39 w 80"/>
                <a:gd name="T9" fmla="*/ 1 h 79"/>
              </a:gdLst>
              <a:ahLst/>
              <a:cxnLst>
                <a:cxn ang="0">
                  <a:pos x="T0" y="T1"/>
                </a:cxn>
                <a:cxn ang="0">
                  <a:pos x="T2" y="T3"/>
                </a:cxn>
                <a:cxn ang="0">
                  <a:pos x="T4" y="T5"/>
                </a:cxn>
                <a:cxn ang="0">
                  <a:pos x="T6" y="T7"/>
                </a:cxn>
                <a:cxn ang="0">
                  <a:pos x="T8" y="T9"/>
                </a:cxn>
              </a:cxnLst>
              <a:rect l="0" t="0" r="r" b="b"/>
              <a:pathLst>
                <a:path w="80" h="79">
                  <a:moveTo>
                    <a:pt x="39" y="1"/>
                  </a:moveTo>
                  <a:cubicBezTo>
                    <a:pt x="61" y="0"/>
                    <a:pt x="79" y="18"/>
                    <a:pt x="80" y="39"/>
                  </a:cubicBezTo>
                  <a:cubicBezTo>
                    <a:pt x="80" y="60"/>
                    <a:pt x="62" y="78"/>
                    <a:pt x="41" y="79"/>
                  </a:cubicBezTo>
                  <a:cubicBezTo>
                    <a:pt x="19" y="79"/>
                    <a:pt x="1" y="62"/>
                    <a:pt x="1" y="40"/>
                  </a:cubicBezTo>
                  <a:cubicBezTo>
                    <a:pt x="0" y="19"/>
                    <a:pt x="18" y="1"/>
                    <a:pt x="39" y="1"/>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916463" y="488813"/>
            <a:ext cx="11573197" cy="724247"/>
          </a:xfrm>
        </p:spPr>
        <p:txBody>
          <a:bodyPr/>
          <a:lstStyle>
            <a:defPPr/>
          </a:lstStyle>
          <a:p>
            <a:r>
              <a:rPr lang="en-US" sz="6600">
                <a:solidFill>
                  <a:srgbClr val="53C3CD"/>
                </a:solidFill>
              </a:rPr>
              <a:t>Infographic Style</a:t>
            </a:r>
          </a:p>
        </p:txBody>
      </p:sp>
    </p:spTree>
    <p:extLst>
      <p:ext uri="{BB962C8B-B14F-4D97-AF65-F5344CB8AC3E}">
        <p14:creationId xmlns:p14="http://schemas.microsoft.com/office/powerpoint/2010/main" val="12792249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E5CC2F0B-7DA9-4BE9-AA4A-CF3BB0E9EEE4}"/>
              </a:ext>
            </a:extLst>
          </p:cNvPr>
          <p:cNvPicPr>
            <a:picLocks noGrp="1" noChangeAspect="1"/>
          </p:cNvPicPr>
          <p:nvPr>
            <p:ph type="pic" idx="14"/>
          </p:nvPr>
        </p:nvPicPr>
        <p:blipFill>
          <a:blip r:embed="rId3">
            <a:extLst>
              <a:ext uri="{28A0092B-C50C-407E-A947-70E740481C1C}">
                <a14:useLocalDpi xmlns:a14="http://schemas.microsoft.com/office/drawing/2010/main"/>
              </a:ext>
            </a:extLst>
          </a:blip>
          <a:stretch>
            <a:fillRect/>
          </a:stretch>
        </p:blipFill>
        <p:spPr/>
      </p:pic>
      <p:pic>
        <p:nvPicPr>
          <p:cNvPr id="14" name="Marcador de posición de imagen 13">
            <a:extLst>
              <a:ext uri="{FF2B5EF4-FFF2-40B4-BE49-F238E27FC236}">
                <a16:creationId xmlns:a16="http://schemas.microsoft.com/office/drawing/2014/main" id="{4C4A8072-DB27-4F08-8CBD-187205CAE152}"/>
              </a:ext>
            </a:extLst>
          </p:cNvPr>
          <p:cNvPicPr>
            <a:picLocks noGrp="1" noChangeAspect="1"/>
          </p:cNvPicPr>
          <p:nvPr>
            <p:ph type="pic" idx="15"/>
          </p:nvPr>
        </p:nvPicPr>
        <p:blipFill>
          <a:blip r:embed="rId4">
            <a:extLst>
              <a:ext uri="{28A0092B-C50C-407E-A947-70E740481C1C}">
                <a14:useLocalDpi xmlns:a14="http://schemas.microsoft.com/office/drawing/2010/main"/>
              </a:ext>
            </a:extLst>
          </a:blip>
          <a:stretch>
            <a:fillRect/>
          </a:stretch>
        </p:blipFill>
        <p:spPr/>
      </p:pic>
      <p:sp>
        <p:nvSpPr>
          <p:cNvPr id="2" name="Text Placeholder 1">
            <a:extLst>
              <a:ext uri="{FF2B5EF4-FFF2-40B4-BE49-F238E27FC236}">
                <a16:creationId xmlns:a16="http://schemas.microsoft.com/office/drawing/2014/main" id="{6C1CA4BA-585E-4833-8CB1-551303E9925F}"/>
              </a:ext>
            </a:extLst>
          </p:cNvPr>
          <p:cNvSpPr>
            <a:spLocks noGrp="1"/>
          </p:cNvSpPr>
          <p:nvPr>
            <p:ph type="body" sz="quarter" idx="10"/>
          </p:nvPr>
        </p:nvSpPr>
        <p:spPr/>
        <p:txBody>
          <a:bodyPr/>
          <a:lstStyle>
            <a:defPPr/>
          </a:lstStyle>
          <a:p>
            <a:r>
              <a:rPr lang="en-US"/>
              <a:t>Infographic Style</a:t>
            </a:r>
          </a:p>
        </p:txBody>
      </p:sp>
      <p:sp>
        <p:nvSpPr>
          <p:cNvPr id="7" name="Rectangle: Rounded Corners 6">
            <a:extLst>
              <a:ext uri="{FF2B5EF4-FFF2-40B4-BE49-F238E27FC236}">
                <a16:creationId xmlns:a16="http://schemas.microsoft.com/office/drawing/2014/main" id="{47587338-C8D4-47FA-B4E1-C5EE5FB2F866}"/>
              </a:ext>
            </a:extLst>
          </p:cNvPr>
          <p:cNvSpPr/>
          <p:nvPr/>
        </p:nvSpPr>
        <p:spPr>
          <a:xfrm>
            <a:off x="2636807" y="5095875"/>
            <a:ext cx="6918386" cy="1762125"/>
          </a:xfrm>
          <a:prstGeom prst="roundRect">
            <a:avLst>
              <a:gd name="adj" fmla="val 0"/>
            </a:avLst>
          </a:prstGeom>
          <a:solidFill>
            <a:srgbClr val="1A8EA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8" name="Title 45">
            <a:extLst>
              <a:ext uri="{FF2B5EF4-FFF2-40B4-BE49-F238E27FC236}">
                <a16:creationId xmlns:a16="http://schemas.microsoft.com/office/drawing/2014/main" id="{B2A9F514-61A2-473E-BED6-4BD88A5355F2}"/>
              </a:ext>
            </a:extLst>
          </p:cNvPr>
          <p:cNvSpPr txBox="1"/>
          <p:nvPr/>
        </p:nvSpPr>
        <p:spPr>
          <a:xfrm>
            <a:off x="3461733" y="5295900"/>
            <a:ext cx="5268535" cy="505172"/>
          </a:xfrm>
          <a:prstGeom prst="rect">
            <a:avLst/>
          </a:prstGeom>
        </p:spPr>
        <p:txBody>
          <a:bodyPr anchor="ct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ko-KR" sz="3200">
                <a:solidFill>
                  <a:schemeClr val="bg1"/>
                </a:solidFill>
                <a:latin typeface="+mn-lt"/>
              </a:rPr>
              <a:t>Robot Industry</a:t>
            </a:r>
            <a:endParaRPr lang="ko-KR" altLang="en-US" sz="3200">
              <a:latin typeface="+mn-lt"/>
            </a:endParaRPr>
          </a:p>
        </p:txBody>
      </p:sp>
      <p:sp>
        <p:nvSpPr>
          <p:cNvPr id="9" name="직사각형 12">
            <a:extLst>
              <a:ext uri="{FF2B5EF4-FFF2-40B4-BE49-F238E27FC236}">
                <a16:creationId xmlns:a16="http://schemas.microsoft.com/office/drawing/2014/main" id="{7D65819C-80FB-4E7E-9C4A-14A80E66148C}"/>
              </a:ext>
            </a:extLst>
          </p:cNvPr>
          <p:cNvSpPr/>
          <p:nvPr/>
        </p:nvSpPr>
        <p:spPr>
          <a:xfrm>
            <a:off x="3558545" y="5857885"/>
            <a:ext cx="5074910" cy="830997"/>
          </a:xfrm>
          <a:prstGeom prst="rect">
            <a:avLst/>
          </a:prstGeom>
        </p:spPr>
        <p:txBody>
          <a:bodyPr wrap="square">
            <a:spAutoFit/>
          </a:bodyPr>
          <a:lstStyle>
            <a:defPPr/>
          </a:lstStyle>
          <a:p>
            <a:pPr algn="ctr"/>
            <a:r>
              <a:rPr lang="en-US" altLang="ko-KR" sz="1200">
                <a:solidFill>
                  <a:schemeClr val="bg1"/>
                </a:solidFill>
                <a:cs typeface="Arial" panose="020B0604020202020204"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p>
        </p:txBody>
      </p:sp>
      <p:sp>
        <p:nvSpPr>
          <p:cNvPr id="22" name="TextBox 21">
            <a:extLst>
              <a:ext uri="{FF2B5EF4-FFF2-40B4-BE49-F238E27FC236}">
                <a16:creationId xmlns:a16="http://schemas.microsoft.com/office/drawing/2014/main" id="{47A93EE6-7D03-4402-B61D-A327A925C903}"/>
              </a:ext>
            </a:extLst>
          </p:cNvPr>
          <p:cNvSpPr txBox="1"/>
          <p:nvPr/>
        </p:nvSpPr>
        <p:spPr>
          <a:xfrm>
            <a:off x="3400035" y="1300460"/>
            <a:ext cx="5391930" cy="923330"/>
          </a:xfrm>
          <a:prstGeom prst="rect">
            <a:avLst/>
          </a:prstGeom>
          <a:noFill/>
        </p:spPr>
        <p:txBody>
          <a:bodyPr wrap="square" rtlCol="0" anchor="ctr">
            <a:spAutoFit/>
          </a:bodyPr>
          <a:lstStyle>
            <a:defPPr/>
          </a:lstStyle>
          <a:p>
            <a:pPr algn="ctr"/>
            <a:r>
              <a:rPr lang="en-GB" altLang="ko-KR" b="1" dirty="0">
                <a:solidFill>
                  <a:schemeClr val="accent4"/>
                </a:solidFill>
                <a:cs typeface="Arial" panose="020B0604020202020204" pitchFamily="34" charset="0"/>
              </a:rPr>
              <a:t>Slidesppt Layout </a:t>
            </a:r>
            <a:r>
              <a:rPr lang="en-GB" altLang="ko-KR" dirty="0">
                <a:solidFill>
                  <a:schemeClr val="tx1">
                    <a:lumMod val="85000"/>
                    <a:lumOff val="15000"/>
                  </a:schemeClr>
                </a:solidFill>
                <a:cs typeface="Arial" panose="020B0604020202020204" pitchFamily="34" charset="0"/>
              </a:rPr>
              <a:t>Clean Text Slide for your Presentation. Slidesppt Layout Clean Text Slide for your Presentation.</a:t>
            </a:r>
          </a:p>
        </p:txBody>
      </p:sp>
      <p:sp>
        <p:nvSpPr>
          <p:cNvPr id="23" name="TextBox 22">
            <a:extLst>
              <a:ext uri="{FF2B5EF4-FFF2-40B4-BE49-F238E27FC236}">
                <a16:creationId xmlns:a16="http://schemas.microsoft.com/office/drawing/2014/main" id="{0A64C38C-0C46-4BB0-AE82-FEAB8FD002D1}"/>
              </a:ext>
            </a:extLst>
          </p:cNvPr>
          <p:cNvSpPr txBox="1"/>
          <p:nvPr/>
        </p:nvSpPr>
        <p:spPr>
          <a:xfrm>
            <a:off x="1255720" y="2251380"/>
            <a:ext cx="9680560" cy="830997"/>
          </a:xfrm>
          <a:prstGeom prst="rect">
            <a:avLst/>
          </a:prstGeom>
          <a:noFill/>
        </p:spPr>
        <p:txBody>
          <a:bodyPr wrap="square" rtlCol="0">
            <a:spAutoFit/>
          </a:bodyPr>
          <a:lstStyle>
            <a:defP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Get a modern PowerPoint  Presentation that is beautifully designed.</a:t>
            </a:r>
          </a:p>
          <a:p>
            <a:pPr algn="ctr"/>
            <a:endParaRPr lang="en-US" altLang="ko-KR" sz="1200" dirty="0">
              <a:solidFill>
                <a:schemeClr val="tx1">
                  <a:lumMod val="75000"/>
                  <a:lumOff val="25000"/>
                </a:schemeClr>
              </a:solidFill>
              <a:cs typeface="Arial" panose="020B0604020202020204" pitchFamily="34" charset="0"/>
            </a:endParaRPr>
          </a:p>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a:t>
            </a:r>
            <a:r>
              <a:rPr lang="ko-KR" altLang="en-US" sz="1200" dirty="0">
                <a:solidFill>
                  <a:schemeClr val="tx1">
                    <a:lumMod val="75000"/>
                    <a:lumOff val="25000"/>
                  </a:schemeClr>
                </a:solidFill>
                <a:cs typeface="Arial" panose="020B0604020202020204" pitchFamily="34" charset="0"/>
              </a:rPr>
              <a:t>       </a:t>
            </a:r>
          </a:p>
        </p:txBody>
      </p:sp>
      <p:sp>
        <p:nvSpPr>
          <p:cNvPr id="11" name="Triángulo isósceles 10"/>
          <p:cNvSpPr/>
          <p:nvPr/>
        </p:nvSpPr>
        <p:spPr>
          <a:xfrm rot="5400000">
            <a:off x="542465" y="-544118"/>
            <a:ext cx="1329378" cy="2417614"/>
          </a:xfrm>
          <a:prstGeom prst="triangle">
            <a:avLst/>
          </a:prstGeom>
          <a:solidFill>
            <a:srgbClr val="19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AR"/>
          </a:p>
        </p:txBody>
      </p:sp>
      <p:sp>
        <p:nvSpPr>
          <p:cNvPr id="12" name="Triángulo isósceles 11"/>
          <p:cNvSpPr/>
          <p:nvPr/>
        </p:nvSpPr>
        <p:spPr>
          <a:xfrm rot="16200000">
            <a:off x="10310156" y="-544118"/>
            <a:ext cx="1329378" cy="2417614"/>
          </a:xfrm>
          <a:prstGeom prst="triangle">
            <a:avLst/>
          </a:prstGeom>
          <a:solidFill>
            <a:srgbClr val="19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AR"/>
          </a:p>
        </p:txBody>
      </p:sp>
      <p:pic>
        <p:nvPicPr>
          <p:cNvPr id="3" name="Imagen 2"/>
          <p:cNvPicPr>
            <a:picLocks noChangeAspect="1"/>
          </p:cNvPicPr>
          <p:nvPr/>
        </p:nvPicPr>
        <p:blipFill>
          <a:blip r:embed="rId5"/>
          <a:stretch>
            <a:fillRect/>
          </a:stretch>
        </p:blipFill>
        <p:spPr>
          <a:xfrm>
            <a:off x="5096054" y="3210941"/>
            <a:ext cx="2028146" cy="2028146"/>
          </a:xfrm>
          <a:prstGeom prst="rect">
            <a:avLst/>
          </a:prstGeom>
        </p:spPr>
      </p:pic>
    </p:spTree>
    <p:extLst>
      <p:ext uri="{BB962C8B-B14F-4D97-AF65-F5344CB8AC3E}">
        <p14:creationId xmlns:p14="http://schemas.microsoft.com/office/powerpoint/2010/main" val="35691953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17" name="Rectangle 1">
            <a:extLst>
              <a:ext uri="{FF2B5EF4-FFF2-40B4-BE49-F238E27FC236}">
                <a16:creationId xmlns:a16="http://schemas.microsoft.com/office/drawing/2014/main" id="{6F800716-529A-4595-9974-46D255893955}"/>
              </a:ext>
            </a:extLst>
          </p:cNvPr>
          <p:cNvSpPr/>
          <p:nvPr/>
        </p:nvSpPr>
        <p:spPr>
          <a:xfrm>
            <a:off x="0" y="0"/>
            <a:ext cx="7162800" cy="6858000"/>
          </a:xfrm>
          <a:custGeom>
            <a:avLst/>
            <a:gdLst>
              <a:gd name="connsiteX0" fmla="*/ 0 w 7162800"/>
              <a:gd name="connsiteY0" fmla="*/ 0 h 6858000"/>
              <a:gd name="connsiteX1" fmla="*/ 7162800 w 7162800"/>
              <a:gd name="connsiteY1" fmla="*/ 0 h 6858000"/>
              <a:gd name="connsiteX2" fmla="*/ 3657600 w 7162800"/>
              <a:gd name="connsiteY2" fmla="*/ 6858000 h 6858000"/>
              <a:gd name="connsiteX3" fmla="*/ 0 w 7162800"/>
              <a:gd name="connsiteY3" fmla="*/ 6858000 h 6858000"/>
              <a:gd name="connsiteX4" fmla="*/ 0 w 7162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0" h="6858000">
                <a:moveTo>
                  <a:pt x="0" y="0"/>
                </a:moveTo>
                <a:lnTo>
                  <a:pt x="7162800" y="0"/>
                </a:lnTo>
                <a:lnTo>
                  <a:pt x="3657600" y="6858000"/>
                </a:lnTo>
                <a:lnTo>
                  <a:pt x="0" y="6858000"/>
                </a:lnTo>
                <a:lnTo>
                  <a:pt x="0" y="0"/>
                </a:lnTo>
                <a:close/>
              </a:path>
            </a:pathLst>
          </a:custGeom>
          <a:solidFill>
            <a:srgbClr val="19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8" name="Parallelogram 2">
            <a:extLst>
              <a:ext uri="{FF2B5EF4-FFF2-40B4-BE49-F238E27FC236}">
                <a16:creationId xmlns:a16="http://schemas.microsoft.com/office/drawing/2014/main" id="{D269702C-35DE-4760-AC1A-0C54C23AB63C}"/>
              </a:ext>
            </a:extLst>
          </p:cNvPr>
          <p:cNvSpPr/>
          <p:nvPr/>
        </p:nvSpPr>
        <p:spPr>
          <a:xfrm flipH="1">
            <a:off x="1" y="2892490"/>
            <a:ext cx="6680719" cy="3965511"/>
          </a:xfrm>
          <a:prstGeom prst="parallelogram">
            <a:avLst>
              <a:gd name="adj" fmla="val 4244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56" name="Google Shape;356;p17"/>
          <p:cNvSpPr txBox="1">
            <a:spLocks noGrp="1"/>
          </p:cNvSpPr>
          <p:nvPr>
            <p:ph type="title"/>
          </p:nvPr>
        </p:nvSpPr>
        <p:spPr>
          <a:xfrm>
            <a:off x="7536160" y="1988840"/>
            <a:ext cx="3360373" cy="1179288"/>
          </a:xfrm>
          <a:prstGeom prst="rect">
            <a:avLst/>
          </a:prstGeom>
          <a:noFill/>
        </p:spPr>
        <p:txBody>
          <a:bodyPr spcFirstLastPara="1" wrap="square" lIns="121900" tIns="121900" rIns="121900" bIns="121900" anchor="b" anchorCtr="0">
            <a:noAutofit/>
          </a:bodyPr>
          <a:lstStyle>
            <a:defPPr/>
          </a:lstStyle>
          <a:p>
            <a:pPr algn="ctr">
              <a:spcBef>
                <a:spcPct val="0"/>
              </a:spcBef>
            </a:pPr>
            <a:r>
              <a:rPr lang="en" sz="8000">
                <a:solidFill>
                  <a:srgbClr val="0587AF"/>
                </a:solidFill>
              </a:rPr>
              <a:t>Hello!</a:t>
            </a:r>
            <a:endParaRPr sz="8000">
              <a:solidFill>
                <a:srgbClr val="0587AF"/>
              </a:solidFill>
            </a:endParaRPr>
          </a:p>
        </p:txBody>
      </p:sp>
      <p:sp>
        <p:nvSpPr>
          <p:cNvPr id="357" name="Google Shape;357;p17"/>
          <p:cNvSpPr txBox="1">
            <a:spLocks noGrp="1"/>
          </p:cNvSpPr>
          <p:nvPr>
            <p:ph idx="4294967295"/>
          </p:nvPr>
        </p:nvSpPr>
        <p:spPr>
          <a:xfrm>
            <a:off x="6480043" y="3257246"/>
            <a:ext cx="5183717" cy="2241551"/>
          </a:xfrm>
          <a:prstGeom prst="rect">
            <a:avLst/>
          </a:prstGeom>
        </p:spPr>
        <p:txBody>
          <a:bodyPr spcFirstLastPara="1" wrap="square" lIns="121900" tIns="121900" rIns="121900" bIns="121900" anchor="t" anchorCtr="0">
            <a:noAutofit/>
          </a:bodyPr>
          <a:lstStyle>
            <a:defPPr/>
          </a:lstStyle>
          <a:p>
            <a:pPr marL="0" indent="0" algn="ctr">
              <a:spcBef>
                <a:spcPts val="800"/>
              </a:spcBef>
              <a:buNone/>
            </a:pPr>
            <a:r>
              <a:rPr lang="en" sz="2400" b="1"/>
              <a:t>I am Jayden Smith</a:t>
            </a:r>
            <a:endParaRPr sz="2400" b="1"/>
          </a:p>
          <a:p>
            <a:pPr marL="0" indent="0" algn="ctr">
              <a:spcBef>
                <a:spcPts val="800"/>
              </a:spcBef>
              <a:buClr>
                <a:schemeClr val="dk1"/>
              </a:buClr>
              <a:buSzPts val="1100"/>
              <a:buNone/>
            </a:pPr>
            <a:r>
              <a:rPr lang="en" sz="2400"/>
              <a:t>I am here because I love to give presentations. </a:t>
            </a:r>
            <a:endParaRPr sz="2400"/>
          </a:p>
          <a:p>
            <a:pPr marL="0" indent="0" algn="ctr">
              <a:spcBef>
                <a:spcPts val="800"/>
              </a:spcBef>
              <a:buClr>
                <a:schemeClr val="dk1"/>
              </a:buClr>
              <a:buSzPts val="1100"/>
              <a:buNone/>
            </a:pPr>
            <a:r>
              <a:rPr lang="en" sz="2400"/>
              <a:t>You can find me at @username</a:t>
            </a:r>
            <a:endParaRPr sz="2400" b="1"/>
          </a:p>
        </p:txBody>
      </p:sp>
      <p:sp>
        <p:nvSpPr>
          <p:cNvPr id="19" name="Freeform 6"/>
          <p:cNvSpPr/>
          <p:nvPr/>
        </p:nvSpPr>
        <p:spPr bwMode="auto">
          <a:xfrm>
            <a:off x="8457175" y="3435482"/>
            <a:ext cx="61069" cy="47189"/>
          </a:xfrm>
          <a:custGeom>
            <a:avLst/>
            <a:gdLst>
              <a:gd name="T0" fmla="*/ 9 w 9"/>
              <a:gd name="T1" fmla="*/ 4 h 7"/>
              <a:gd name="T2" fmla="*/ 4 w 9"/>
              <a:gd name="T3" fmla="*/ 7 h 7"/>
              <a:gd name="T4" fmla="*/ 0 w 9"/>
              <a:gd name="T5" fmla="*/ 3 h 7"/>
              <a:gd name="T6" fmla="*/ 4 w 9"/>
              <a:gd name="T7" fmla="*/ 0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6" y="6"/>
                  <a:pt x="5" y="7"/>
                  <a:pt x="4" y="7"/>
                </a:cubicBezTo>
                <a:cubicBezTo>
                  <a:pt x="2" y="6"/>
                  <a:pt x="1" y="5"/>
                  <a:pt x="0" y="3"/>
                </a:cubicBezTo>
                <a:cubicBezTo>
                  <a:pt x="1" y="2"/>
                  <a:pt x="3" y="0"/>
                  <a:pt x="4" y="0"/>
                </a:cubicBezTo>
                <a:cubicBezTo>
                  <a:pt x="5" y="0"/>
                  <a:pt x="7" y="2"/>
                  <a:pt x="9" y="4"/>
                </a:cubicBezTo>
                <a:close/>
              </a:path>
            </a:pathLst>
          </a:custGeom>
          <a:solidFill>
            <a:srgbClr val="EDC7A0"/>
          </a:solidFill>
          <a:ln>
            <a:noFill/>
          </a:ln>
        </p:spPr>
        <p:txBody>
          <a:bodyPr vert="horz" wrap="square" lIns="91440" tIns="45720" rIns="91440" bIns="45720" numCol="1" anchor="t" anchorCtr="0" compatLnSpc="1">
            <a:prstTxWarp prst="textNoShape">
              <a:avLst/>
            </a:prstTxWarp>
          </a:bodyPr>
          <a:lstStyle>
            <a:defPPr/>
          </a:lstStyle>
          <a:p>
            <a:endParaRPr lang="es-PE"/>
          </a:p>
        </p:txBody>
      </p:sp>
      <p:pic>
        <p:nvPicPr>
          <p:cNvPr id="8" name="Imagen 7">
            <a:extLst>
              <a:ext uri="{FF2B5EF4-FFF2-40B4-BE49-F238E27FC236}">
                <a16:creationId xmlns:a16="http://schemas.microsoft.com/office/drawing/2014/main" id="{652BBFF0-2F92-4CB6-90C6-A59DA9AE478E}"/>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625756" y="53671"/>
            <a:ext cx="9144000" cy="6858000"/>
          </a:xfrm>
          <a:prstGeom prst="rect">
            <a:avLst/>
          </a:prstGeom>
        </p:spPr>
      </p:pic>
    </p:spTree>
    <p:extLst>
      <p:ext uri="{BB962C8B-B14F-4D97-AF65-F5344CB8AC3E}">
        <p14:creationId xmlns:p14="http://schemas.microsoft.com/office/powerpoint/2010/main" val="11320045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43806A6-6640-487E-ACE2-82A7AF22EBD2}"/>
              </a:ext>
            </a:extLst>
          </p:cNvPr>
          <p:cNvSpPr/>
          <p:nvPr/>
        </p:nvSpPr>
        <p:spPr>
          <a:xfrm>
            <a:off x="-40436" y="2520861"/>
            <a:ext cx="5745145" cy="3162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4" name="Grupo 3">
            <a:extLst>
              <a:ext uri="{FF2B5EF4-FFF2-40B4-BE49-F238E27FC236}">
                <a16:creationId xmlns:a16="http://schemas.microsoft.com/office/drawing/2014/main" id="{62BDCF28-482D-4CF8-B76C-E578B8D6EE97}"/>
              </a:ext>
            </a:extLst>
          </p:cNvPr>
          <p:cNvGrpSpPr/>
          <p:nvPr/>
        </p:nvGrpSpPr>
        <p:grpSpPr>
          <a:xfrm>
            <a:off x="0" y="469715"/>
            <a:ext cx="12191999" cy="757440"/>
            <a:chOff x="0" y="284561"/>
            <a:chExt cx="18469501" cy="1147436"/>
          </a:xfrm>
        </p:grpSpPr>
        <p:sp>
          <p:nvSpPr>
            <p:cNvPr id="15" name="Marcador de número de diapositiva 3">
              <a:extLst>
                <a:ext uri="{FF2B5EF4-FFF2-40B4-BE49-F238E27FC236}">
                  <a16:creationId xmlns:a16="http://schemas.microsoft.com/office/drawing/2014/main" id="{253B90E7-8169-443F-9489-38B605E9B651}"/>
                </a:ext>
              </a:extLst>
            </p:cNvPr>
            <p:cNvSpPr txBox="1"/>
            <p:nvPr/>
          </p:nvSpPr>
          <p:spPr>
            <a:xfrm flipH="1">
              <a:off x="0" y="29980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13</a:t>
              </a:fld>
              <a:endParaRPr lang="zh-CN" altLang="en-US"/>
            </a:p>
          </p:txBody>
        </p:sp>
        <p:sp>
          <p:nvSpPr>
            <p:cNvPr id="16" name="Rectángulo 15">
              <a:extLst>
                <a:ext uri="{FF2B5EF4-FFF2-40B4-BE49-F238E27FC236}">
                  <a16:creationId xmlns:a16="http://schemas.microsoft.com/office/drawing/2014/main" id="{196B4975-97B3-42C4-ADB0-6F8B2123F573}"/>
                </a:ext>
              </a:extLst>
            </p:cNvPr>
            <p:cNvSpPr/>
            <p:nvPr/>
          </p:nvSpPr>
          <p:spPr>
            <a:xfrm>
              <a:off x="0" y="299801"/>
              <a:ext cx="5747093" cy="11321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7" name="Triángulo isósceles 16">
              <a:extLst>
                <a:ext uri="{FF2B5EF4-FFF2-40B4-BE49-F238E27FC236}">
                  <a16:creationId xmlns:a16="http://schemas.microsoft.com/office/drawing/2014/main" id="{CC6FB5CF-7806-4087-A015-3F2B1BF3C918}"/>
                </a:ext>
              </a:extLst>
            </p:cNvPr>
            <p:cNvSpPr/>
            <p:nvPr/>
          </p:nvSpPr>
          <p:spPr>
            <a:xfrm>
              <a:off x="6339841" y="284561"/>
              <a:ext cx="763906" cy="449580"/>
            </a:xfrm>
            <a:prstGeom prst="triangle">
              <a:avLst/>
            </a:prstGeom>
            <a:solidFill>
              <a:srgbClr val="040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8" name="Rectángulo 17">
              <a:extLst>
                <a:ext uri="{FF2B5EF4-FFF2-40B4-BE49-F238E27FC236}">
                  <a16:creationId xmlns:a16="http://schemas.microsoft.com/office/drawing/2014/main" id="{A6B95144-E7D6-4D20-9730-00048C9E7866}"/>
                </a:ext>
              </a:extLst>
            </p:cNvPr>
            <p:cNvSpPr/>
            <p:nvPr/>
          </p:nvSpPr>
          <p:spPr>
            <a:xfrm>
              <a:off x="5989318" y="734142"/>
              <a:ext cx="12480183" cy="304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9" name="Triángulo rectángulo 18">
              <a:extLst>
                <a:ext uri="{FF2B5EF4-FFF2-40B4-BE49-F238E27FC236}">
                  <a16:creationId xmlns:a16="http://schemas.microsoft.com/office/drawing/2014/main" id="{AB2BEA12-D38B-420B-AC7F-7496747CBAA1}"/>
                </a:ext>
              </a:extLst>
            </p:cNvPr>
            <p:cNvSpPr/>
            <p:nvPr/>
          </p:nvSpPr>
          <p:spPr>
            <a:xfrm rot="5400000">
              <a:off x="5679299" y="367596"/>
              <a:ext cx="1124574" cy="988987"/>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515740"/>
            <a:ext cx="3942323" cy="724247"/>
          </a:xfrm>
        </p:spPr>
        <p:txBody>
          <a:bodyPr/>
          <a:lstStyle>
            <a:defPPr/>
          </a:lstStyle>
          <a:p>
            <a:r>
              <a:rPr lang="en-US" sz="3600" dirty="0">
                <a:solidFill>
                  <a:schemeClr val="bg1"/>
                </a:solidFill>
              </a:rPr>
              <a:t>Infographic Style</a:t>
            </a:r>
          </a:p>
        </p:txBody>
      </p:sp>
      <p:sp>
        <p:nvSpPr>
          <p:cNvPr id="33" name="TextBox 32">
            <a:extLst>
              <a:ext uri="{FF2B5EF4-FFF2-40B4-BE49-F238E27FC236}">
                <a16:creationId xmlns:a16="http://schemas.microsoft.com/office/drawing/2014/main" id="{B03D46B0-B45A-4135-8CF6-94E84D3BE0E1}"/>
              </a:ext>
            </a:extLst>
          </p:cNvPr>
          <p:cNvSpPr txBox="1"/>
          <p:nvPr/>
        </p:nvSpPr>
        <p:spPr>
          <a:xfrm>
            <a:off x="6513224" y="3580170"/>
            <a:ext cx="2336431" cy="306467"/>
          </a:xfrm>
          <a:prstGeom prst="roundRect">
            <a:avLst>
              <a:gd name="adj" fmla="val 50000"/>
            </a:avLst>
          </a:prstGeom>
          <a:solidFill>
            <a:schemeClr val="accent2"/>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itchFamily="34" charset="0"/>
            </a:endParaRPr>
          </a:p>
        </p:txBody>
      </p:sp>
      <p:sp>
        <p:nvSpPr>
          <p:cNvPr id="34" name="TextBox 33">
            <a:extLst>
              <a:ext uri="{FF2B5EF4-FFF2-40B4-BE49-F238E27FC236}">
                <a16:creationId xmlns:a16="http://schemas.microsoft.com/office/drawing/2014/main" id="{96450874-ADB6-4D42-90D4-063C27ED73AA}"/>
              </a:ext>
            </a:extLst>
          </p:cNvPr>
          <p:cNvSpPr txBox="1"/>
          <p:nvPr/>
        </p:nvSpPr>
        <p:spPr>
          <a:xfrm>
            <a:off x="6513225" y="3922361"/>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sp>
        <p:nvSpPr>
          <p:cNvPr id="36" name="TextBox 35">
            <a:extLst>
              <a:ext uri="{FF2B5EF4-FFF2-40B4-BE49-F238E27FC236}">
                <a16:creationId xmlns:a16="http://schemas.microsoft.com/office/drawing/2014/main" id="{0B677BDF-ACCF-4D07-A565-803D6FBEBFC1}"/>
              </a:ext>
            </a:extLst>
          </p:cNvPr>
          <p:cNvSpPr txBox="1"/>
          <p:nvPr/>
        </p:nvSpPr>
        <p:spPr>
          <a:xfrm>
            <a:off x="9182884" y="3580170"/>
            <a:ext cx="2336431" cy="306467"/>
          </a:xfrm>
          <a:prstGeom prst="roundRect">
            <a:avLst>
              <a:gd name="adj" fmla="val 50000"/>
            </a:avLst>
          </a:prstGeom>
          <a:solidFill>
            <a:schemeClr val="accent1"/>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37" name="TextBox 36">
            <a:extLst>
              <a:ext uri="{FF2B5EF4-FFF2-40B4-BE49-F238E27FC236}">
                <a16:creationId xmlns:a16="http://schemas.microsoft.com/office/drawing/2014/main" id="{60C9B25E-F9A6-4C59-9BB5-65BDFA238461}"/>
              </a:ext>
            </a:extLst>
          </p:cNvPr>
          <p:cNvSpPr txBox="1"/>
          <p:nvPr/>
        </p:nvSpPr>
        <p:spPr>
          <a:xfrm>
            <a:off x="9182885" y="3922361"/>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sp>
        <p:nvSpPr>
          <p:cNvPr id="39" name="TextBox 38">
            <a:extLst>
              <a:ext uri="{FF2B5EF4-FFF2-40B4-BE49-F238E27FC236}">
                <a16:creationId xmlns:a16="http://schemas.microsoft.com/office/drawing/2014/main" id="{F968BB46-0BDF-4502-AB9F-E3CACB69C720}"/>
              </a:ext>
            </a:extLst>
          </p:cNvPr>
          <p:cNvSpPr txBox="1"/>
          <p:nvPr/>
        </p:nvSpPr>
        <p:spPr>
          <a:xfrm>
            <a:off x="6513224" y="4954823"/>
            <a:ext cx="2336431" cy="306467"/>
          </a:xfrm>
          <a:prstGeom prst="roundRect">
            <a:avLst>
              <a:gd name="adj" fmla="val 50000"/>
            </a:avLst>
          </a:prstGeom>
          <a:solidFill>
            <a:schemeClr val="accent3"/>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40" name="TextBox 39">
            <a:extLst>
              <a:ext uri="{FF2B5EF4-FFF2-40B4-BE49-F238E27FC236}">
                <a16:creationId xmlns:a16="http://schemas.microsoft.com/office/drawing/2014/main" id="{BA23A70D-5F7C-4C45-9720-3A52581797E1}"/>
              </a:ext>
            </a:extLst>
          </p:cNvPr>
          <p:cNvSpPr txBox="1"/>
          <p:nvPr/>
        </p:nvSpPr>
        <p:spPr>
          <a:xfrm>
            <a:off x="6513225" y="5297014"/>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sp>
        <p:nvSpPr>
          <p:cNvPr id="42" name="TextBox 41">
            <a:extLst>
              <a:ext uri="{FF2B5EF4-FFF2-40B4-BE49-F238E27FC236}">
                <a16:creationId xmlns:a16="http://schemas.microsoft.com/office/drawing/2014/main" id="{83C1EF7F-E960-40D5-BD5A-6F45DCC21664}"/>
              </a:ext>
            </a:extLst>
          </p:cNvPr>
          <p:cNvSpPr txBox="1"/>
          <p:nvPr/>
        </p:nvSpPr>
        <p:spPr>
          <a:xfrm>
            <a:off x="9182884" y="4954823"/>
            <a:ext cx="2336431" cy="306467"/>
          </a:xfrm>
          <a:prstGeom prst="roundRect">
            <a:avLst>
              <a:gd name="adj" fmla="val 50000"/>
            </a:avLst>
          </a:prstGeom>
          <a:solidFill>
            <a:schemeClr val="accent4"/>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43" name="TextBox 42">
            <a:extLst>
              <a:ext uri="{FF2B5EF4-FFF2-40B4-BE49-F238E27FC236}">
                <a16:creationId xmlns:a16="http://schemas.microsoft.com/office/drawing/2014/main" id="{5BA0B684-7CB1-4A05-973E-C6A0B97AD231}"/>
              </a:ext>
            </a:extLst>
          </p:cNvPr>
          <p:cNvSpPr txBox="1"/>
          <p:nvPr/>
        </p:nvSpPr>
        <p:spPr>
          <a:xfrm>
            <a:off x="9182885" y="5297014"/>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grpSp>
        <p:nvGrpSpPr>
          <p:cNvPr id="44" name="Group 18">
            <a:extLst>
              <a:ext uri="{FF2B5EF4-FFF2-40B4-BE49-F238E27FC236}">
                <a16:creationId xmlns:a16="http://schemas.microsoft.com/office/drawing/2014/main" id="{391C22B9-2DCE-4F85-9A9D-E4D23282539F}"/>
              </a:ext>
            </a:extLst>
          </p:cNvPr>
          <p:cNvGrpSpPr/>
          <p:nvPr/>
        </p:nvGrpSpPr>
        <p:grpSpPr>
          <a:xfrm>
            <a:off x="6446856" y="1559190"/>
            <a:ext cx="5006091" cy="1745035"/>
            <a:chOff x="4822352" y="1916832"/>
            <a:chExt cx="3422056" cy="1745035"/>
          </a:xfrm>
        </p:grpSpPr>
        <p:sp>
          <p:nvSpPr>
            <p:cNvPr id="45" name="Text Placeholder 10">
              <a:extLst>
                <a:ext uri="{FF2B5EF4-FFF2-40B4-BE49-F238E27FC236}">
                  <a16:creationId xmlns:a16="http://schemas.microsoft.com/office/drawing/2014/main" id="{616DECF8-E7AB-40FF-88F9-7770C6DE1747}"/>
                </a:ext>
              </a:extLst>
            </p:cNvPr>
            <p:cNvSpPr txBox="1"/>
            <p:nvPr/>
          </p:nvSpPr>
          <p:spPr>
            <a:xfrm>
              <a:off x="4822352" y="1916832"/>
              <a:ext cx="3422056" cy="360040"/>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accent2"/>
                  </a:solidFill>
                  <a:cs typeface="Arial" panose="020B0604020202020204" pitchFamily="34" charset="0"/>
                </a:rPr>
                <a:t>Portfolio  Designed</a:t>
              </a:r>
            </a:p>
          </p:txBody>
        </p:sp>
        <p:sp>
          <p:nvSpPr>
            <p:cNvPr id="46" name="TextBox 45">
              <a:extLst>
                <a:ext uri="{FF2B5EF4-FFF2-40B4-BE49-F238E27FC236}">
                  <a16:creationId xmlns:a16="http://schemas.microsoft.com/office/drawing/2014/main" id="{96DD67D8-3755-4A46-868A-93CC0B60445A}"/>
                </a:ext>
              </a:extLst>
            </p:cNvPr>
            <p:cNvSpPr txBox="1"/>
            <p:nvPr/>
          </p:nvSpPr>
          <p:spPr>
            <a:xfrm>
              <a:off x="4822352" y="2276872"/>
              <a:ext cx="3422056" cy="1384995"/>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a:t>
              </a:r>
            </a:p>
            <a:p>
              <a:endParaRPr lang="en-US" altLang="ko-KR" sz="1200">
                <a:solidFill>
                  <a:schemeClr val="tx1">
                    <a:lumMod val="75000"/>
                    <a:lumOff val="25000"/>
                  </a:schemeClr>
                </a:solidFill>
                <a:cs typeface="Arial" panose="020B0604020202020204" pitchFamily="34" charset="0"/>
              </a:endParaRPr>
            </a:p>
            <a:p>
              <a:r>
                <a:rPr lang="en-US" altLang="ko-KR" sz="1200">
                  <a:solidFill>
                    <a:schemeClr val="tx1">
                      <a:lumMod val="75000"/>
                      <a:lumOff val="25000"/>
                    </a:schemeClr>
                  </a:solidFill>
                  <a:cs typeface="Arial" panose="020B0604020202020204" pitchFamily="34" charset="0"/>
                </a:rPr>
                <a:t>Get a modern PowerPoint  Presentation that is beautifully designed.</a:t>
              </a:r>
              <a:r>
                <a:rPr lang="ko-KR" altLang="en-US" sz="1200">
                  <a:solidFill>
                    <a:schemeClr val="tx1">
                      <a:lumMod val="75000"/>
                      <a:lumOff val="25000"/>
                    </a:schemeClr>
                  </a:solidFill>
                  <a:cs typeface="Arial" panose="020B0604020202020204" pitchFamily="34" charset="0"/>
                </a:rPr>
                <a:t>       </a:t>
              </a:r>
            </a:p>
          </p:txBody>
        </p:sp>
      </p:grpSp>
      <p:pic>
        <p:nvPicPr>
          <p:cNvPr id="9" name="Imagen 8">
            <a:extLst>
              <a:ext uri="{FF2B5EF4-FFF2-40B4-BE49-F238E27FC236}">
                <a16:creationId xmlns:a16="http://schemas.microsoft.com/office/drawing/2014/main" id="{5CDFBB13-8E43-4A17-BF8F-501491638C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75951"/>
            <a:ext cx="6042598" cy="5619681"/>
          </a:xfrm>
          <a:prstGeom prst="rect">
            <a:avLst/>
          </a:prstGeom>
        </p:spPr>
      </p:pic>
      <p:sp>
        <p:nvSpPr>
          <p:cNvPr id="10" name="Flecha: pentágono 9">
            <a:extLst>
              <a:ext uri="{FF2B5EF4-FFF2-40B4-BE49-F238E27FC236}">
                <a16:creationId xmlns:a16="http://schemas.microsoft.com/office/drawing/2014/main" id="{180E8A74-2F0F-41EC-B857-3B10A4B09E47}"/>
              </a:ext>
            </a:extLst>
          </p:cNvPr>
          <p:cNvSpPr/>
          <p:nvPr/>
        </p:nvSpPr>
        <p:spPr>
          <a:xfrm rot="16200000">
            <a:off x="11099551" y="5765551"/>
            <a:ext cx="1174703" cy="1010193"/>
          </a:xfrm>
          <a:prstGeom prst="homePlate">
            <a:avLst/>
          </a:prstGeom>
          <a:solidFill>
            <a:srgbClr val="53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22" name="Grupo 21">
            <a:extLst>
              <a:ext uri="{FF2B5EF4-FFF2-40B4-BE49-F238E27FC236}">
                <a16:creationId xmlns:a16="http://schemas.microsoft.com/office/drawing/2014/main" id="{3E145B73-0AED-40B6-A604-4844403B3ACB}"/>
              </a:ext>
            </a:extLst>
          </p:cNvPr>
          <p:cNvGrpSpPr/>
          <p:nvPr/>
        </p:nvGrpSpPr>
        <p:grpSpPr>
          <a:xfrm>
            <a:off x="11384486" y="6176754"/>
            <a:ext cx="604831" cy="675075"/>
            <a:chOff x="9923832" y="6857999"/>
            <a:chExt cx="1256729" cy="1402684"/>
          </a:xfrm>
        </p:grpSpPr>
        <p:sp>
          <p:nvSpPr>
            <p:cNvPr id="14" name="Forma libre: forma 13">
              <a:extLst>
                <a:ext uri="{FF2B5EF4-FFF2-40B4-BE49-F238E27FC236}">
                  <a16:creationId xmlns:a16="http://schemas.microsoft.com/office/drawing/2014/main" id="{F9AA0775-E1E3-4818-B8F9-6A8AEB34284A}"/>
                </a:ext>
              </a:extLst>
            </p:cNvPr>
            <p:cNvSpPr/>
            <p:nvPr/>
          </p:nvSpPr>
          <p:spPr>
            <a:xfrm>
              <a:off x="9923832" y="6857999"/>
              <a:ext cx="1256729" cy="1402684"/>
            </a:xfrm>
            <a:custGeom>
              <a:avLst/>
              <a:gdLst>
                <a:gd name="connsiteX0" fmla="*/ 682119 w 1256729"/>
                <a:gd name="connsiteY0" fmla="*/ 0 h 1402684"/>
                <a:gd name="connsiteX1" fmla="*/ 786121 w 1256729"/>
                <a:gd name="connsiteY1" fmla="*/ 0 h 1402684"/>
                <a:gd name="connsiteX2" fmla="*/ 790034 w 1256729"/>
                <a:gd name="connsiteY2" fmla="*/ 1207 h 1402684"/>
                <a:gd name="connsiteX3" fmla="*/ 998881 w 1256729"/>
                <a:gd name="connsiteY3" fmla="*/ 69811 h 1402684"/>
                <a:gd name="connsiteX4" fmla="*/ 1126032 w 1256729"/>
                <a:gd name="connsiteY4" fmla="*/ 159734 h 1402684"/>
                <a:gd name="connsiteX5" fmla="*/ 1244150 w 1256729"/>
                <a:gd name="connsiteY5" fmla="*/ 379479 h 1402684"/>
                <a:gd name="connsiteX6" fmla="*/ 1254902 w 1256729"/>
                <a:gd name="connsiteY6" fmla="*/ 554938 h 1402684"/>
                <a:gd name="connsiteX7" fmla="*/ 1189589 w 1256729"/>
                <a:gd name="connsiteY7" fmla="*/ 726703 h 1402684"/>
                <a:gd name="connsiteX8" fmla="*/ 1121571 w 1256729"/>
                <a:gd name="connsiteY8" fmla="*/ 821015 h 1402684"/>
                <a:gd name="connsiteX9" fmla="*/ 1046896 w 1256729"/>
                <a:gd name="connsiteY9" fmla="*/ 1074366 h 1402684"/>
                <a:gd name="connsiteX10" fmla="*/ 1060902 w 1256729"/>
                <a:gd name="connsiteY10" fmla="*/ 1201810 h 1402684"/>
                <a:gd name="connsiteX11" fmla="*/ 1126690 w 1256729"/>
                <a:gd name="connsiteY11" fmla="*/ 1389081 h 1402684"/>
                <a:gd name="connsiteX12" fmla="*/ 1117255 w 1256729"/>
                <a:gd name="connsiteY12" fmla="*/ 1402246 h 1402684"/>
                <a:gd name="connsiteX13" fmla="*/ 575337 w 1256729"/>
                <a:gd name="connsiteY13" fmla="*/ 1402685 h 1402684"/>
                <a:gd name="connsiteX14" fmla="*/ 558551 w 1256729"/>
                <a:gd name="connsiteY14" fmla="*/ 1390690 h 1402684"/>
                <a:gd name="connsiteX15" fmla="*/ 481610 w 1256729"/>
                <a:gd name="connsiteY15" fmla="*/ 1251617 h 1402684"/>
                <a:gd name="connsiteX16" fmla="*/ 486473 w 1256729"/>
                <a:gd name="connsiteY16" fmla="*/ 1235783 h 1402684"/>
                <a:gd name="connsiteX17" fmla="*/ 548568 w 1256729"/>
                <a:gd name="connsiteY17" fmla="*/ 1214573 h 1402684"/>
                <a:gd name="connsiteX18" fmla="*/ 651766 w 1256729"/>
                <a:gd name="connsiteY18" fmla="*/ 1159646 h 1402684"/>
                <a:gd name="connsiteX19" fmla="*/ 691809 w 1256729"/>
                <a:gd name="connsiteY19" fmla="*/ 1081644 h 1402684"/>
                <a:gd name="connsiteX20" fmla="*/ 670197 w 1256729"/>
                <a:gd name="connsiteY20" fmla="*/ 1054838 h 1402684"/>
                <a:gd name="connsiteX21" fmla="*/ 645257 w 1256729"/>
                <a:gd name="connsiteY21" fmla="*/ 1078133 h 1402684"/>
                <a:gd name="connsiteX22" fmla="*/ 616660 w 1256729"/>
                <a:gd name="connsiteY22" fmla="*/ 1128745 h 1402684"/>
                <a:gd name="connsiteX23" fmla="*/ 564768 w 1256729"/>
                <a:gd name="connsiteY23" fmla="*/ 1158805 h 1402684"/>
                <a:gd name="connsiteX24" fmla="*/ 460400 w 1256729"/>
                <a:gd name="connsiteY24" fmla="*/ 1195813 h 1402684"/>
                <a:gd name="connsiteX25" fmla="*/ 207268 w 1256729"/>
                <a:gd name="connsiteY25" fmla="*/ 1274583 h 1402684"/>
                <a:gd name="connsiteX26" fmla="*/ 144113 w 1256729"/>
                <a:gd name="connsiteY26" fmla="*/ 1239111 h 1402684"/>
                <a:gd name="connsiteX27" fmla="*/ 143162 w 1256729"/>
                <a:gd name="connsiteY27" fmla="*/ 1175809 h 1402684"/>
                <a:gd name="connsiteX28" fmla="*/ 106739 w 1256729"/>
                <a:gd name="connsiteY28" fmla="*/ 1083143 h 1402684"/>
                <a:gd name="connsiteX29" fmla="*/ 101034 w 1256729"/>
                <a:gd name="connsiteY29" fmla="*/ 1059154 h 1402684"/>
                <a:gd name="connsiteX30" fmla="*/ 95037 w 1256729"/>
                <a:gd name="connsiteY30" fmla="*/ 1022219 h 1402684"/>
                <a:gd name="connsiteX31" fmla="*/ 74522 w 1256729"/>
                <a:gd name="connsiteY31" fmla="*/ 1006275 h 1402684"/>
                <a:gd name="connsiteX32" fmla="*/ 71340 w 1256729"/>
                <a:gd name="connsiteY32" fmla="*/ 991062 h 1402684"/>
                <a:gd name="connsiteX33" fmla="*/ 83993 w 1256729"/>
                <a:gd name="connsiteY33" fmla="*/ 966816 h 1402684"/>
                <a:gd name="connsiteX34" fmla="*/ 52214 w 1256729"/>
                <a:gd name="connsiteY34" fmla="*/ 867494 h 1402684"/>
                <a:gd name="connsiteX35" fmla="*/ 24605 w 1256729"/>
                <a:gd name="connsiteY35" fmla="*/ 852391 h 1402684"/>
                <a:gd name="connsiteX36" fmla="*/ 15023 w 1256729"/>
                <a:gd name="connsiteY36" fmla="*/ 803462 h 1402684"/>
                <a:gd name="connsiteX37" fmla="*/ 136835 w 1256729"/>
                <a:gd name="connsiteY37" fmla="*/ 607451 h 1402684"/>
                <a:gd name="connsiteX38" fmla="*/ 134458 w 1256729"/>
                <a:gd name="connsiteY38" fmla="*/ 542285 h 1402684"/>
                <a:gd name="connsiteX39" fmla="*/ 106922 w 1256729"/>
                <a:gd name="connsiteY39" fmla="*/ 512152 h 1402684"/>
                <a:gd name="connsiteX40" fmla="*/ 95366 w 1256729"/>
                <a:gd name="connsiteY40" fmla="*/ 462491 h 1402684"/>
                <a:gd name="connsiteX41" fmla="*/ 141992 w 1256729"/>
                <a:gd name="connsiteY41" fmla="*/ 324186 h 1402684"/>
                <a:gd name="connsiteX42" fmla="*/ 158521 w 1256729"/>
                <a:gd name="connsiteY42" fmla="*/ 273574 h 1402684"/>
                <a:gd name="connsiteX43" fmla="*/ 388322 w 1256729"/>
                <a:gd name="connsiteY43" fmla="*/ 53537 h 1402684"/>
                <a:gd name="connsiteX44" fmla="*/ 558880 w 1256729"/>
                <a:gd name="connsiteY44" fmla="*/ 15469 h 1402684"/>
                <a:gd name="connsiteX45" fmla="*/ 682119 w 1256729"/>
                <a:gd name="connsiteY45" fmla="*/ 0 h 1402684"/>
                <a:gd name="connsiteX46" fmla="*/ 1201950 w 1256729"/>
                <a:gd name="connsiteY46" fmla="*/ 507215 h 1402684"/>
                <a:gd name="connsiteX47" fmla="*/ 1177083 w 1256729"/>
                <a:gd name="connsiteY47" fmla="*/ 333365 h 1402684"/>
                <a:gd name="connsiteX48" fmla="*/ 1049602 w 1256729"/>
                <a:gd name="connsiteY48" fmla="*/ 166902 h 1402684"/>
                <a:gd name="connsiteX49" fmla="*/ 676853 w 1256729"/>
                <a:gd name="connsiteY49" fmla="*/ 55110 h 1402684"/>
                <a:gd name="connsiteX50" fmla="*/ 438604 w 1256729"/>
                <a:gd name="connsiteY50" fmla="*/ 94970 h 1402684"/>
                <a:gd name="connsiteX51" fmla="*/ 243105 w 1256729"/>
                <a:gd name="connsiteY51" fmla="*/ 226912 h 1402684"/>
                <a:gd name="connsiteX52" fmla="*/ 177318 w 1256729"/>
                <a:gd name="connsiteY52" fmla="*/ 423471 h 1402684"/>
                <a:gd name="connsiteX53" fmla="*/ 194359 w 1256729"/>
                <a:gd name="connsiteY53" fmla="*/ 530326 h 1402684"/>
                <a:gd name="connsiteX54" fmla="*/ 358152 w 1256729"/>
                <a:gd name="connsiteY54" fmla="*/ 611144 h 1402684"/>
                <a:gd name="connsiteX55" fmla="*/ 562866 w 1256729"/>
                <a:gd name="connsiteY55" fmla="*/ 586606 h 1402684"/>
                <a:gd name="connsiteX56" fmla="*/ 658861 w 1256729"/>
                <a:gd name="connsiteY56" fmla="*/ 595968 h 1402684"/>
                <a:gd name="connsiteX57" fmla="*/ 764363 w 1256729"/>
                <a:gd name="connsiteY57" fmla="*/ 674007 h 1402684"/>
                <a:gd name="connsiteX58" fmla="*/ 766045 w 1256729"/>
                <a:gd name="connsiteY58" fmla="*/ 686733 h 1402684"/>
                <a:gd name="connsiteX59" fmla="*/ 755586 w 1256729"/>
                <a:gd name="connsiteY59" fmla="*/ 740307 h 1402684"/>
                <a:gd name="connsiteX60" fmla="*/ 815523 w 1256729"/>
                <a:gd name="connsiteY60" fmla="*/ 894556 h 1402684"/>
                <a:gd name="connsiteX61" fmla="*/ 850958 w 1256729"/>
                <a:gd name="connsiteY61" fmla="*/ 922531 h 1402684"/>
                <a:gd name="connsiteX62" fmla="*/ 907348 w 1256729"/>
                <a:gd name="connsiteY62" fmla="*/ 1026132 h 1402684"/>
                <a:gd name="connsiteX63" fmla="*/ 943332 w 1256729"/>
                <a:gd name="connsiteY63" fmla="*/ 1044233 h 1402684"/>
                <a:gd name="connsiteX64" fmla="*/ 982644 w 1256729"/>
                <a:gd name="connsiteY64" fmla="*/ 997937 h 1402684"/>
                <a:gd name="connsiteX65" fmla="*/ 1001514 w 1256729"/>
                <a:gd name="connsiteY65" fmla="*/ 914632 h 1402684"/>
                <a:gd name="connsiteX66" fmla="*/ 1030806 w 1256729"/>
                <a:gd name="connsiteY66" fmla="*/ 815164 h 1402684"/>
                <a:gd name="connsiteX67" fmla="*/ 1106906 w 1256729"/>
                <a:gd name="connsiteY67" fmla="*/ 731567 h 1402684"/>
                <a:gd name="connsiteX68" fmla="*/ 1149180 w 1256729"/>
                <a:gd name="connsiteY68" fmla="*/ 688927 h 1402684"/>
                <a:gd name="connsiteX69" fmla="*/ 1201913 w 1256729"/>
                <a:gd name="connsiteY69" fmla="*/ 507251 h 140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56729" h="1402684">
                  <a:moveTo>
                    <a:pt x="682119" y="0"/>
                  </a:moveTo>
                  <a:cubicBezTo>
                    <a:pt x="716786" y="0"/>
                    <a:pt x="751454" y="0"/>
                    <a:pt x="786121" y="0"/>
                  </a:cubicBezTo>
                  <a:cubicBezTo>
                    <a:pt x="787438" y="402"/>
                    <a:pt x="788718" y="1061"/>
                    <a:pt x="790034" y="1207"/>
                  </a:cubicBezTo>
                  <a:cubicBezTo>
                    <a:pt x="864818" y="8374"/>
                    <a:pt x="933861" y="32876"/>
                    <a:pt x="998881" y="69811"/>
                  </a:cubicBezTo>
                  <a:cubicBezTo>
                    <a:pt x="1044263" y="95555"/>
                    <a:pt x="1087049" y="125176"/>
                    <a:pt x="1126032" y="159734"/>
                  </a:cubicBezTo>
                  <a:cubicBezTo>
                    <a:pt x="1192149" y="218355"/>
                    <a:pt x="1228938" y="293139"/>
                    <a:pt x="1244150" y="379479"/>
                  </a:cubicBezTo>
                  <a:cubicBezTo>
                    <a:pt x="1254390" y="437587"/>
                    <a:pt x="1259802" y="496025"/>
                    <a:pt x="1254902" y="554938"/>
                  </a:cubicBezTo>
                  <a:cubicBezTo>
                    <a:pt x="1249636" y="618275"/>
                    <a:pt x="1225939" y="674884"/>
                    <a:pt x="1189589" y="726703"/>
                  </a:cubicBezTo>
                  <a:cubicBezTo>
                    <a:pt x="1167319" y="758445"/>
                    <a:pt x="1142708" y="788432"/>
                    <a:pt x="1121571" y="821015"/>
                  </a:cubicBezTo>
                  <a:cubicBezTo>
                    <a:pt x="1071617" y="898139"/>
                    <a:pt x="1046823" y="982431"/>
                    <a:pt x="1046896" y="1074366"/>
                  </a:cubicBezTo>
                  <a:cubicBezTo>
                    <a:pt x="1046933" y="1117445"/>
                    <a:pt x="1052784" y="1159755"/>
                    <a:pt x="1060902" y="1201810"/>
                  </a:cubicBezTo>
                  <a:cubicBezTo>
                    <a:pt x="1073555" y="1267415"/>
                    <a:pt x="1091145" y="1331411"/>
                    <a:pt x="1126690" y="1389081"/>
                  </a:cubicBezTo>
                  <a:cubicBezTo>
                    <a:pt x="1133382" y="1399905"/>
                    <a:pt x="1131737" y="1402246"/>
                    <a:pt x="1117255" y="1402246"/>
                  </a:cubicBezTo>
                  <a:cubicBezTo>
                    <a:pt x="936604" y="1402392"/>
                    <a:pt x="755952" y="1402392"/>
                    <a:pt x="575337" y="1402685"/>
                  </a:cubicBezTo>
                  <a:cubicBezTo>
                    <a:pt x="566085" y="1402685"/>
                    <a:pt x="561257" y="1399540"/>
                    <a:pt x="558551" y="1390690"/>
                  </a:cubicBezTo>
                  <a:cubicBezTo>
                    <a:pt x="542571" y="1339018"/>
                    <a:pt x="516862" y="1292611"/>
                    <a:pt x="481610" y="1251617"/>
                  </a:cubicBezTo>
                  <a:cubicBezTo>
                    <a:pt x="473930" y="1242694"/>
                    <a:pt x="476380" y="1239037"/>
                    <a:pt x="486473" y="1235783"/>
                  </a:cubicBezTo>
                  <a:cubicBezTo>
                    <a:pt x="507318" y="1229091"/>
                    <a:pt x="527943" y="1221813"/>
                    <a:pt x="548568" y="1214573"/>
                  </a:cubicBezTo>
                  <a:cubicBezTo>
                    <a:pt x="585795" y="1201554"/>
                    <a:pt x="621633" y="1185902"/>
                    <a:pt x="651766" y="1159646"/>
                  </a:cubicBezTo>
                  <a:cubicBezTo>
                    <a:pt x="675426" y="1139021"/>
                    <a:pt x="690383" y="1113605"/>
                    <a:pt x="691809" y="1081644"/>
                  </a:cubicBezTo>
                  <a:cubicBezTo>
                    <a:pt x="692468" y="1066650"/>
                    <a:pt x="683106" y="1055789"/>
                    <a:pt x="670197" y="1054838"/>
                  </a:cubicBezTo>
                  <a:cubicBezTo>
                    <a:pt x="656813" y="1053851"/>
                    <a:pt x="645915" y="1062774"/>
                    <a:pt x="645257" y="1078133"/>
                  </a:cubicBezTo>
                  <a:cubicBezTo>
                    <a:pt x="644306" y="1100331"/>
                    <a:pt x="632567" y="1115580"/>
                    <a:pt x="616660" y="1128745"/>
                  </a:cubicBezTo>
                  <a:cubicBezTo>
                    <a:pt x="601045" y="1141654"/>
                    <a:pt x="583309" y="1150979"/>
                    <a:pt x="564768" y="1158805"/>
                  </a:cubicBezTo>
                  <a:cubicBezTo>
                    <a:pt x="530722" y="1173176"/>
                    <a:pt x="495177" y="1183452"/>
                    <a:pt x="460400" y="1195813"/>
                  </a:cubicBezTo>
                  <a:cubicBezTo>
                    <a:pt x="377095" y="1225434"/>
                    <a:pt x="293425" y="1253958"/>
                    <a:pt x="207268" y="1274583"/>
                  </a:cubicBezTo>
                  <a:cubicBezTo>
                    <a:pt x="175050" y="1282299"/>
                    <a:pt x="154169" y="1270377"/>
                    <a:pt x="144113" y="1239111"/>
                  </a:cubicBezTo>
                  <a:cubicBezTo>
                    <a:pt x="137274" y="1217937"/>
                    <a:pt x="138298" y="1197129"/>
                    <a:pt x="143162" y="1175809"/>
                  </a:cubicBezTo>
                  <a:cubicBezTo>
                    <a:pt x="152743" y="1133755"/>
                    <a:pt x="140529" y="1101647"/>
                    <a:pt x="106739" y="1083143"/>
                  </a:cubicBezTo>
                  <a:cubicBezTo>
                    <a:pt x="93903" y="1076122"/>
                    <a:pt x="93245" y="1070344"/>
                    <a:pt x="101034" y="1059154"/>
                  </a:cubicBezTo>
                  <a:cubicBezTo>
                    <a:pt x="111164" y="1044599"/>
                    <a:pt x="108787" y="1033592"/>
                    <a:pt x="95037" y="1022219"/>
                  </a:cubicBezTo>
                  <a:cubicBezTo>
                    <a:pt x="88345" y="1016697"/>
                    <a:pt x="81543" y="1011321"/>
                    <a:pt x="74522" y="1006275"/>
                  </a:cubicBezTo>
                  <a:cubicBezTo>
                    <a:pt x="68597" y="1001996"/>
                    <a:pt x="67756" y="997352"/>
                    <a:pt x="71340" y="991062"/>
                  </a:cubicBezTo>
                  <a:cubicBezTo>
                    <a:pt x="75838" y="983163"/>
                    <a:pt x="80299" y="975154"/>
                    <a:pt x="83993" y="966816"/>
                  </a:cubicBezTo>
                  <a:cubicBezTo>
                    <a:pt x="102131" y="925603"/>
                    <a:pt x="90795" y="890277"/>
                    <a:pt x="52214" y="867494"/>
                  </a:cubicBezTo>
                  <a:cubicBezTo>
                    <a:pt x="43182" y="862155"/>
                    <a:pt x="33674" y="857657"/>
                    <a:pt x="24605" y="852391"/>
                  </a:cubicBezTo>
                  <a:cubicBezTo>
                    <a:pt x="-6004" y="834546"/>
                    <a:pt x="-6699" y="831218"/>
                    <a:pt x="15023" y="803462"/>
                  </a:cubicBezTo>
                  <a:cubicBezTo>
                    <a:pt x="62746" y="742538"/>
                    <a:pt x="103155" y="677152"/>
                    <a:pt x="136835" y="607451"/>
                  </a:cubicBezTo>
                  <a:cubicBezTo>
                    <a:pt x="147770" y="584778"/>
                    <a:pt x="146599" y="563678"/>
                    <a:pt x="134458" y="542285"/>
                  </a:cubicBezTo>
                  <a:cubicBezTo>
                    <a:pt x="127547" y="530070"/>
                    <a:pt x="117198" y="521221"/>
                    <a:pt x="106922" y="512152"/>
                  </a:cubicBezTo>
                  <a:cubicBezTo>
                    <a:pt x="86004" y="493611"/>
                    <a:pt x="83774" y="487614"/>
                    <a:pt x="95366" y="462491"/>
                  </a:cubicBezTo>
                  <a:cubicBezTo>
                    <a:pt x="115881" y="417986"/>
                    <a:pt x="131204" y="371945"/>
                    <a:pt x="141992" y="324186"/>
                  </a:cubicBezTo>
                  <a:cubicBezTo>
                    <a:pt x="145905" y="306925"/>
                    <a:pt x="151829" y="289994"/>
                    <a:pt x="158521" y="273574"/>
                  </a:cubicBezTo>
                  <a:cubicBezTo>
                    <a:pt x="202258" y="166024"/>
                    <a:pt x="274994" y="88827"/>
                    <a:pt x="388322" y="53537"/>
                  </a:cubicBezTo>
                  <a:cubicBezTo>
                    <a:pt x="444199" y="36130"/>
                    <a:pt x="501430" y="25416"/>
                    <a:pt x="558880" y="15469"/>
                  </a:cubicBezTo>
                  <a:cubicBezTo>
                    <a:pt x="599728" y="8484"/>
                    <a:pt x="640978" y="4791"/>
                    <a:pt x="682119" y="0"/>
                  </a:cubicBezTo>
                  <a:close/>
                  <a:moveTo>
                    <a:pt x="1201950" y="507215"/>
                  </a:moveTo>
                  <a:cubicBezTo>
                    <a:pt x="1202132" y="448046"/>
                    <a:pt x="1195038" y="389828"/>
                    <a:pt x="1177083" y="333365"/>
                  </a:cubicBezTo>
                  <a:cubicBezTo>
                    <a:pt x="1154629" y="262713"/>
                    <a:pt x="1108296" y="210712"/>
                    <a:pt x="1049602" y="166902"/>
                  </a:cubicBezTo>
                  <a:cubicBezTo>
                    <a:pt x="938615" y="84036"/>
                    <a:pt x="817315" y="39422"/>
                    <a:pt x="676853" y="55110"/>
                  </a:cubicBezTo>
                  <a:cubicBezTo>
                    <a:pt x="596620" y="64069"/>
                    <a:pt x="516936" y="75406"/>
                    <a:pt x="438604" y="94970"/>
                  </a:cubicBezTo>
                  <a:cubicBezTo>
                    <a:pt x="357567" y="115230"/>
                    <a:pt x="289036" y="153883"/>
                    <a:pt x="243105" y="226912"/>
                  </a:cubicBezTo>
                  <a:cubicBezTo>
                    <a:pt x="205110" y="287288"/>
                    <a:pt x="184631" y="353332"/>
                    <a:pt x="177318" y="423471"/>
                  </a:cubicBezTo>
                  <a:cubicBezTo>
                    <a:pt x="173514" y="460077"/>
                    <a:pt x="178415" y="496500"/>
                    <a:pt x="194359" y="530326"/>
                  </a:cubicBezTo>
                  <a:cubicBezTo>
                    <a:pt x="225699" y="596736"/>
                    <a:pt x="289365" y="617361"/>
                    <a:pt x="358152" y="611144"/>
                  </a:cubicBezTo>
                  <a:cubicBezTo>
                    <a:pt x="426573" y="604964"/>
                    <a:pt x="494043" y="590446"/>
                    <a:pt x="562866" y="586606"/>
                  </a:cubicBezTo>
                  <a:cubicBezTo>
                    <a:pt x="595559" y="584778"/>
                    <a:pt x="627484" y="586862"/>
                    <a:pt x="658861" y="595968"/>
                  </a:cubicBezTo>
                  <a:cubicBezTo>
                    <a:pt x="703585" y="608950"/>
                    <a:pt x="732438" y="643618"/>
                    <a:pt x="764363" y="674007"/>
                  </a:cubicBezTo>
                  <a:cubicBezTo>
                    <a:pt x="768239" y="677700"/>
                    <a:pt x="767398" y="682162"/>
                    <a:pt x="766045" y="686733"/>
                  </a:cubicBezTo>
                  <a:cubicBezTo>
                    <a:pt x="760815" y="704250"/>
                    <a:pt x="757232" y="722132"/>
                    <a:pt x="755586" y="740307"/>
                  </a:cubicBezTo>
                  <a:cubicBezTo>
                    <a:pt x="749991" y="801597"/>
                    <a:pt x="764180" y="855317"/>
                    <a:pt x="815523" y="894556"/>
                  </a:cubicBezTo>
                  <a:cubicBezTo>
                    <a:pt x="827481" y="903698"/>
                    <a:pt x="839147" y="913206"/>
                    <a:pt x="850958" y="922531"/>
                  </a:cubicBezTo>
                  <a:cubicBezTo>
                    <a:pt x="884529" y="949007"/>
                    <a:pt x="908884" y="979835"/>
                    <a:pt x="907348" y="1026132"/>
                  </a:cubicBezTo>
                  <a:cubicBezTo>
                    <a:pt x="906690" y="1046427"/>
                    <a:pt x="925706" y="1054985"/>
                    <a:pt x="943332" y="1044233"/>
                  </a:cubicBezTo>
                  <a:cubicBezTo>
                    <a:pt x="961434" y="1033189"/>
                    <a:pt x="973648" y="1016733"/>
                    <a:pt x="982644" y="997937"/>
                  </a:cubicBezTo>
                  <a:cubicBezTo>
                    <a:pt x="995224" y="971644"/>
                    <a:pt x="1001587" y="943814"/>
                    <a:pt x="1001514" y="914632"/>
                  </a:cubicBezTo>
                  <a:cubicBezTo>
                    <a:pt x="1001404" y="878538"/>
                    <a:pt x="1010473" y="845114"/>
                    <a:pt x="1030806" y="815164"/>
                  </a:cubicBezTo>
                  <a:cubicBezTo>
                    <a:pt x="1052162" y="783678"/>
                    <a:pt x="1076554" y="754898"/>
                    <a:pt x="1106906" y="731567"/>
                  </a:cubicBezTo>
                  <a:cubicBezTo>
                    <a:pt x="1122887" y="719279"/>
                    <a:pt x="1137405" y="705273"/>
                    <a:pt x="1149180" y="688927"/>
                  </a:cubicBezTo>
                  <a:cubicBezTo>
                    <a:pt x="1188200" y="634658"/>
                    <a:pt x="1204217" y="573551"/>
                    <a:pt x="1201913" y="507251"/>
                  </a:cubicBezTo>
                  <a:close/>
                </a:path>
              </a:pathLst>
            </a:custGeom>
            <a:solidFill>
              <a:schemeClr val="bg1"/>
            </a:solidFill>
            <a:ln w="3655" cap="flat">
              <a:noFill/>
              <a:prstDash val="solid"/>
              <a:miter/>
            </a:ln>
          </p:spPr>
          <p:txBody>
            <a:bodyPr rtlCol="0" anchor="ctr"/>
            <a:lstStyle>
              <a:defPPr/>
            </a:lstStyle>
            <a:p>
              <a:endParaRPr lang="LID4096"/>
            </a:p>
          </p:txBody>
        </p:sp>
        <p:sp>
          <p:nvSpPr>
            <p:cNvPr id="20" name="Forma libre: forma 19">
              <a:extLst>
                <a:ext uri="{FF2B5EF4-FFF2-40B4-BE49-F238E27FC236}">
                  <a16:creationId xmlns:a16="http://schemas.microsoft.com/office/drawing/2014/main" id="{C6F20EDB-5679-4A08-9165-752AA85C03CC}"/>
                </a:ext>
              </a:extLst>
            </p:cNvPr>
            <p:cNvSpPr/>
            <p:nvPr/>
          </p:nvSpPr>
          <p:spPr>
            <a:xfrm>
              <a:off x="10148134" y="6954068"/>
              <a:ext cx="933077" cy="628105"/>
            </a:xfrm>
            <a:custGeom>
              <a:avLst/>
              <a:gdLst>
                <a:gd name="connsiteX0" fmla="*/ 532381 w 933077"/>
                <a:gd name="connsiteY0" fmla="*/ 60081 h 628105"/>
                <a:gd name="connsiteX1" fmla="*/ 532455 w 933077"/>
                <a:gd name="connsiteY1" fmla="*/ 102501 h 628105"/>
                <a:gd name="connsiteX2" fmla="*/ 555895 w 933077"/>
                <a:gd name="connsiteY2" fmla="*/ 127185 h 628105"/>
                <a:gd name="connsiteX3" fmla="*/ 603801 w 933077"/>
                <a:gd name="connsiteY3" fmla="*/ 127185 h 628105"/>
                <a:gd name="connsiteX4" fmla="*/ 626840 w 933077"/>
                <a:gd name="connsiteY4" fmla="*/ 106523 h 628105"/>
                <a:gd name="connsiteX5" fmla="*/ 608409 w 933077"/>
                <a:gd name="connsiteY5" fmla="*/ 81730 h 628105"/>
                <a:gd name="connsiteX6" fmla="*/ 599010 w 933077"/>
                <a:gd name="connsiteY6" fmla="*/ 80303 h 628105"/>
                <a:gd name="connsiteX7" fmla="*/ 577508 w 933077"/>
                <a:gd name="connsiteY7" fmla="*/ 57996 h 628105"/>
                <a:gd name="connsiteX8" fmla="*/ 577471 w 933077"/>
                <a:gd name="connsiteY8" fmla="*/ 21061 h 628105"/>
                <a:gd name="connsiteX9" fmla="*/ 589832 w 933077"/>
                <a:gd name="connsiteY9" fmla="*/ 10054 h 628105"/>
                <a:gd name="connsiteX10" fmla="*/ 699466 w 933077"/>
                <a:gd name="connsiteY10" fmla="*/ 47501 h 628105"/>
                <a:gd name="connsiteX11" fmla="*/ 707438 w 933077"/>
                <a:gd name="connsiteY11" fmla="*/ 63482 h 628105"/>
                <a:gd name="connsiteX12" fmla="*/ 707584 w 933077"/>
                <a:gd name="connsiteY12" fmla="*/ 125064 h 628105"/>
                <a:gd name="connsiteX13" fmla="*/ 730001 w 933077"/>
                <a:gd name="connsiteY13" fmla="*/ 151906 h 628105"/>
                <a:gd name="connsiteX14" fmla="*/ 752601 w 933077"/>
                <a:gd name="connsiteY14" fmla="*/ 124991 h 628105"/>
                <a:gd name="connsiteX15" fmla="*/ 752784 w 933077"/>
                <a:gd name="connsiteY15" fmla="*/ 92152 h 628105"/>
                <a:gd name="connsiteX16" fmla="*/ 764340 w 933077"/>
                <a:gd name="connsiteY16" fmla="*/ 85533 h 628105"/>
                <a:gd name="connsiteX17" fmla="*/ 800104 w 933077"/>
                <a:gd name="connsiteY17" fmla="*/ 110765 h 628105"/>
                <a:gd name="connsiteX18" fmla="*/ 806504 w 933077"/>
                <a:gd name="connsiteY18" fmla="*/ 126344 h 628105"/>
                <a:gd name="connsiteX19" fmla="*/ 806394 w 933077"/>
                <a:gd name="connsiteY19" fmla="*/ 176992 h 628105"/>
                <a:gd name="connsiteX20" fmla="*/ 781454 w 933077"/>
                <a:gd name="connsiteY20" fmla="*/ 205919 h 628105"/>
                <a:gd name="connsiteX21" fmla="*/ 757501 w 933077"/>
                <a:gd name="connsiteY21" fmla="*/ 233126 h 628105"/>
                <a:gd name="connsiteX22" fmla="*/ 789134 w 933077"/>
                <a:gd name="connsiteY22" fmla="*/ 251374 h 628105"/>
                <a:gd name="connsiteX23" fmla="*/ 853825 w 933077"/>
                <a:gd name="connsiteY23" fmla="*/ 178162 h 628105"/>
                <a:gd name="connsiteX24" fmla="*/ 856896 w 933077"/>
                <a:gd name="connsiteY24" fmla="*/ 164924 h 628105"/>
                <a:gd name="connsiteX25" fmla="*/ 867611 w 933077"/>
                <a:gd name="connsiteY25" fmla="*/ 174140 h 628105"/>
                <a:gd name="connsiteX26" fmla="*/ 923891 w 933077"/>
                <a:gd name="connsiteY26" fmla="*/ 317455 h 628105"/>
                <a:gd name="connsiteX27" fmla="*/ 889809 w 933077"/>
                <a:gd name="connsiteY27" fmla="*/ 356510 h 628105"/>
                <a:gd name="connsiteX28" fmla="*/ 859237 w 933077"/>
                <a:gd name="connsiteY28" fmla="*/ 371394 h 628105"/>
                <a:gd name="connsiteX29" fmla="*/ 877887 w 933077"/>
                <a:gd name="connsiteY29" fmla="*/ 401344 h 628105"/>
                <a:gd name="connsiteX30" fmla="*/ 918918 w 933077"/>
                <a:gd name="connsiteY30" fmla="*/ 402295 h 628105"/>
                <a:gd name="connsiteX31" fmla="*/ 932339 w 933077"/>
                <a:gd name="connsiteY31" fmla="*/ 415497 h 628105"/>
                <a:gd name="connsiteX32" fmla="*/ 893612 w 933077"/>
                <a:gd name="connsiteY32" fmla="*/ 457003 h 628105"/>
                <a:gd name="connsiteX33" fmla="*/ 878582 w 933077"/>
                <a:gd name="connsiteY33" fmla="*/ 457551 h 628105"/>
                <a:gd name="connsiteX34" fmla="*/ 858103 w 933077"/>
                <a:gd name="connsiteY34" fmla="*/ 480297 h 628105"/>
                <a:gd name="connsiteX35" fmla="*/ 879533 w 933077"/>
                <a:gd name="connsiteY35" fmla="*/ 502275 h 628105"/>
                <a:gd name="connsiteX36" fmla="*/ 906886 w 933077"/>
                <a:gd name="connsiteY36" fmla="*/ 502568 h 628105"/>
                <a:gd name="connsiteX37" fmla="*/ 915005 w 933077"/>
                <a:gd name="connsiteY37" fmla="*/ 514672 h 628105"/>
                <a:gd name="connsiteX38" fmla="*/ 799775 w 933077"/>
                <a:gd name="connsiteY38" fmla="*/ 623063 h 628105"/>
                <a:gd name="connsiteX39" fmla="*/ 691604 w 933077"/>
                <a:gd name="connsiteY39" fmla="*/ 619333 h 628105"/>
                <a:gd name="connsiteX40" fmla="*/ 678329 w 933077"/>
                <a:gd name="connsiteY40" fmla="*/ 602073 h 628105"/>
                <a:gd name="connsiteX41" fmla="*/ 727185 w 933077"/>
                <a:gd name="connsiteY41" fmla="*/ 552229 h 628105"/>
                <a:gd name="connsiteX42" fmla="*/ 777834 w 933077"/>
                <a:gd name="connsiteY42" fmla="*/ 552046 h 628105"/>
                <a:gd name="connsiteX43" fmla="*/ 802116 w 933077"/>
                <a:gd name="connsiteY43" fmla="*/ 528861 h 628105"/>
                <a:gd name="connsiteX44" fmla="*/ 777761 w 933077"/>
                <a:gd name="connsiteY44" fmla="*/ 507102 h 628105"/>
                <a:gd name="connsiteX45" fmla="*/ 709340 w 933077"/>
                <a:gd name="connsiteY45" fmla="*/ 506993 h 628105"/>
                <a:gd name="connsiteX46" fmla="*/ 631813 w 933077"/>
                <a:gd name="connsiteY46" fmla="*/ 575523 h 628105"/>
                <a:gd name="connsiteX47" fmla="*/ 618026 w 933077"/>
                <a:gd name="connsiteY47" fmla="*/ 581118 h 628105"/>
                <a:gd name="connsiteX48" fmla="*/ 542474 w 933077"/>
                <a:gd name="connsiteY48" fmla="*/ 515916 h 628105"/>
                <a:gd name="connsiteX49" fmla="*/ 438618 w 933077"/>
                <a:gd name="connsiteY49" fmla="*/ 452761 h 628105"/>
                <a:gd name="connsiteX50" fmla="*/ 427245 w 933077"/>
                <a:gd name="connsiteY50" fmla="*/ 438352 h 628105"/>
                <a:gd name="connsiteX51" fmla="*/ 426843 w 933077"/>
                <a:gd name="connsiteY51" fmla="*/ 427418 h 628105"/>
                <a:gd name="connsiteX52" fmla="*/ 405303 w 933077"/>
                <a:gd name="connsiteY52" fmla="*/ 406318 h 628105"/>
                <a:gd name="connsiteX53" fmla="*/ 382777 w 933077"/>
                <a:gd name="connsiteY53" fmla="*/ 426029 h 628105"/>
                <a:gd name="connsiteX54" fmla="*/ 360506 w 933077"/>
                <a:gd name="connsiteY54" fmla="*/ 444533 h 628105"/>
                <a:gd name="connsiteX55" fmla="*/ 185267 w 933077"/>
                <a:gd name="connsiteY55" fmla="*/ 461683 h 628105"/>
                <a:gd name="connsiteX56" fmla="*/ 117431 w 933077"/>
                <a:gd name="connsiteY56" fmla="*/ 469107 h 628105"/>
                <a:gd name="connsiteX57" fmla="*/ 101706 w 933077"/>
                <a:gd name="connsiteY57" fmla="*/ 455613 h 628105"/>
                <a:gd name="connsiteX58" fmla="*/ 82836 w 933077"/>
                <a:gd name="connsiteY58" fmla="*/ 432465 h 628105"/>
                <a:gd name="connsiteX59" fmla="*/ 57348 w 933077"/>
                <a:gd name="connsiteY59" fmla="*/ 448189 h 628105"/>
                <a:gd name="connsiteX60" fmla="*/ 44219 w 933077"/>
                <a:gd name="connsiteY60" fmla="*/ 452102 h 628105"/>
                <a:gd name="connsiteX61" fmla="*/ 3152 w 933077"/>
                <a:gd name="connsiteY61" fmla="*/ 388216 h 628105"/>
                <a:gd name="connsiteX62" fmla="*/ 11746 w 933077"/>
                <a:gd name="connsiteY62" fmla="*/ 377428 h 628105"/>
                <a:gd name="connsiteX63" fmla="*/ 36357 w 933077"/>
                <a:gd name="connsiteY63" fmla="*/ 376697 h 628105"/>
                <a:gd name="connsiteX64" fmla="*/ 101450 w 933077"/>
                <a:gd name="connsiteY64" fmla="*/ 306447 h 628105"/>
                <a:gd name="connsiteX65" fmla="*/ 82178 w 933077"/>
                <a:gd name="connsiteY65" fmla="*/ 282531 h 628105"/>
                <a:gd name="connsiteX66" fmla="*/ 56433 w 933077"/>
                <a:gd name="connsiteY66" fmla="*/ 302863 h 628105"/>
                <a:gd name="connsiteX67" fmla="*/ 5493 w 933077"/>
                <a:gd name="connsiteY67" fmla="*/ 330912 h 628105"/>
                <a:gd name="connsiteX68" fmla="*/ 117 w 933077"/>
                <a:gd name="connsiteY68" fmla="*/ 321075 h 628105"/>
                <a:gd name="connsiteX69" fmla="*/ 20193 w 933077"/>
                <a:gd name="connsiteY69" fmla="*/ 234698 h 628105"/>
                <a:gd name="connsiteX70" fmla="*/ 36101 w 933077"/>
                <a:gd name="connsiteY70" fmla="*/ 227056 h 628105"/>
                <a:gd name="connsiteX71" fmla="*/ 99073 w 933077"/>
                <a:gd name="connsiteY71" fmla="*/ 226800 h 628105"/>
                <a:gd name="connsiteX72" fmla="*/ 127012 w 933077"/>
                <a:gd name="connsiteY72" fmla="*/ 203871 h 628105"/>
                <a:gd name="connsiteX73" fmla="*/ 98525 w 933077"/>
                <a:gd name="connsiteY73" fmla="*/ 181417 h 628105"/>
                <a:gd name="connsiteX74" fmla="*/ 57457 w 933077"/>
                <a:gd name="connsiteY74" fmla="*/ 181417 h 628105"/>
                <a:gd name="connsiteX75" fmla="*/ 49741 w 933077"/>
                <a:gd name="connsiteY75" fmla="*/ 169532 h 628105"/>
                <a:gd name="connsiteX76" fmla="*/ 141311 w 933077"/>
                <a:gd name="connsiteY76" fmla="*/ 75952 h 628105"/>
                <a:gd name="connsiteX77" fmla="*/ 156743 w 933077"/>
                <a:gd name="connsiteY77" fmla="*/ 84655 h 628105"/>
                <a:gd name="connsiteX78" fmla="*/ 157547 w 933077"/>
                <a:gd name="connsiteY78" fmla="*/ 113362 h 628105"/>
                <a:gd name="connsiteX79" fmla="*/ 228016 w 933077"/>
                <a:gd name="connsiteY79" fmla="*/ 176773 h 628105"/>
                <a:gd name="connsiteX80" fmla="*/ 251603 w 933077"/>
                <a:gd name="connsiteY80" fmla="*/ 157062 h 628105"/>
                <a:gd name="connsiteX81" fmla="*/ 232221 w 933077"/>
                <a:gd name="connsiteY81" fmla="*/ 131866 h 628105"/>
                <a:gd name="connsiteX82" fmla="*/ 202381 w 933077"/>
                <a:gd name="connsiteY82" fmla="*/ 95333 h 628105"/>
                <a:gd name="connsiteX83" fmla="*/ 202235 w 933077"/>
                <a:gd name="connsiteY83" fmla="*/ 63847 h 628105"/>
                <a:gd name="connsiteX84" fmla="*/ 215436 w 933077"/>
                <a:gd name="connsiteY84" fmla="*/ 46404 h 628105"/>
                <a:gd name="connsiteX85" fmla="*/ 319585 w 933077"/>
                <a:gd name="connsiteY85" fmla="*/ 23987 h 628105"/>
                <a:gd name="connsiteX86" fmla="*/ 332494 w 933077"/>
                <a:gd name="connsiteY86" fmla="*/ 32398 h 628105"/>
                <a:gd name="connsiteX87" fmla="*/ 358349 w 933077"/>
                <a:gd name="connsiteY87" fmla="*/ 50829 h 628105"/>
                <a:gd name="connsiteX88" fmla="*/ 377401 w 933077"/>
                <a:gd name="connsiteY88" fmla="*/ 26583 h 628105"/>
                <a:gd name="connsiteX89" fmla="*/ 391334 w 933077"/>
                <a:gd name="connsiteY89" fmla="*/ 12248 h 628105"/>
                <a:gd name="connsiteX90" fmla="*/ 419785 w 933077"/>
                <a:gd name="connsiteY90" fmla="*/ 8701 h 628105"/>
                <a:gd name="connsiteX91" fmla="*/ 431450 w 933077"/>
                <a:gd name="connsiteY91" fmla="*/ 18867 h 628105"/>
                <a:gd name="connsiteX92" fmla="*/ 431926 w 933077"/>
                <a:gd name="connsiteY92" fmla="*/ 31154 h 628105"/>
                <a:gd name="connsiteX93" fmla="*/ 452880 w 933077"/>
                <a:gd name="connsiteY93" fmla="*/ 51011 h 628105"/>
                <a:gd name="connsiteX94" fmla="*/ 476650 w 933077"/>
                <a:gd name="connsiteY94" fmla="*/ 34738 h 628105"/>
                <a:gd name="connsiteX95" fmla="*/ 478734 w 933077"/>
                <a:gd name="connsiteY95" fmla="*/ 14442 h 628105"/>
                <a:gd name="connsiteX96" fmla="*/ 489888 w 933077"/>
                <a:gd name="connsiteY96" fmla="*/ 2118 h 628105"/>
                <a:gd name="connsiteX97" fmla="*/ 532381 w 933077"/>
                <a:gd name="connsiteY97" fmla="*/ 38102 h 628105"/>
                <a:gd name="connsiteX98" fmla="*/ 532381 w 933077"/>
                <a:gd name="connsiteY98" fmla="*/ 60007 h 628105"/>
                <a:gd name="connsiteX99" fmla="*/ 532491 w 933077"/>
                <a:gd name="connsiteY99" fmla="*/ 60007 h 628105"/>
                <a:gd name="connsiteX100" fmla="*/ 503565 w 933077"/>
                <a:gd name="connsiteY100" fmla="*/ 189097 h 628105"/>
                <a:gd name="connsiteX101" fmla="*/ 421577 w 933077"/>
                <a:gd name="connsiteY101" fmla="*/ 106597 h 628105"/>
                <a:gd name="connsiteX102" fmla="*/ 380510 w 933077"/>
                <a:gd name="connsiteY102" fmla="*/ 106670 h 628105"/>
                <a:gd name="connsiteX103" fmla="*/ 307408 w 933077"/>
                <a:gd name="connsiteY103" fmla="*/ 208332 h 628105"/>
                <a:gd name="connsiteX104" fmla="*/ 332458 w 933077"/>
                <a:gd name="connsiteY104" fmla="*/ 226178 h 628105"/>
                <a:gd name="connsiteX105" fmla="*/ 352534 w 933077"/>
                <a:gd name="connsiteY105" fmla="*/ 204017 h 628105"/>
                <a:gd name="connsiteX106" fmla="*/ 352900 w 933077"/>
                <a:gd name="connsiteY106" fmla="*/ 180759 h 628105"/>
                <a:gd name="connsiteX107" fmla="*/ 380071 w 933077"/>
                <a:gd name="connsiteY107" fmla="*/ 152418 h 628105"/>
                <a:gd name="connsiteX108" fmla="*/ 429329 w 933077"/>
                <a:gd name="connsiteY108" fmla="*/ 152418 h 628105"/>
                <a:gd name="connsiteX109" fmla="*/ 456025 w 933077"/>
                <a:gd name="connsiteY109" fmla="*/ 181015 h 628105"/>
                <a:gd name="connsiteX110" fmla="*/ 456683 w 933077"/>
                <a:gd name="connsiteY110" fmla="*/ 205589 h 628105"/>
                <a:gd name="connsiteX111" fmla="*/ 478405 w 933077"/>
                <a:gd name="connsiteY111" fmla="*/ 226251 h 628105"/>
                <a:gd name="connsiteX112" fmla="*/ 502541 w 933077"/>
                <a:gd name="connsiteY112" fmla="*/ 206760 h 628105"/>
                <a:gd name="connsiteX113" fmla="*/ 503565 w 933077"/>
                <a:gd name="connsiteY113" fmla="*/ 189060 h 628105"/>
                <a:gd name="connsiteX114" fmla="*/ 157108 w 933077"/>
                <a:gd name="connsiteY114" fmla="*/ 317199 h 628105"/>
                <a:gd name="connsiteX115" fmla="*/ 196347 w 933077"/>
                <a:gd name="connsiteY115" fmla="*/ 394469 h 628105"/>
                <a:gd name="connsiteX116" fmla="*/ 255333 w 933077"/>
                <a:gd name="connsiteY116" fmla="*/ 401491 h 628105"/>
                <a:gd name="connsiteX117" fmla="*/ 276507 w 933077"/>
                <a:gd name="connsiteY117" fmla="*/ 379476 h 628105"/>
                <a:gd name="connsiteX118" fmla="*/ 254456 w 933077"/>
                <a:gd name="connsiteY118" fmla="*/ 356730 h 628105"/>
                <a:gd name="connsiteX119" fmla="*/ 231198 w 933077"/>
                <a:gd name="connsiteY119" fmla="*/ 356328 h 628105"/>
                <a:gd name="connsiteX120" fmla="*/ 203003 w 933077"/>
                <a:gd name="connsiteY120" fmla="*/ 331790 h 628105"/>
                <a:gd name="connsiteX121" fmla="*/ 218142 w 933077"/>
                <a:gd name="connsiteY121" fmla="*/ 280483 h 628105"/>
                <a:gd name="connsiteX122" fmla="*/ 232807 w 933077"/>
                <a:gd name="connsiteY122" fmla="*/ 277887 h 628105"/>
                <a:gd name="connsiteX123" fmla="*/ 255991 w 933077"/>
                <a:gd name="connsiteY123" fmla="*/ 277192 h 628105"/>
                <a:gd name="connsiteX124" fmla="*/ 276543 w 933077"/>
                <a:gd name="connsiteY124" fmla="*/ 255360 h 628105"/>
                <a:gd name="connsiteX125" fmla="*/ 259502 w 933077"/>
                <a:gd name="connsiteY125" fmla="*/ 231992 h 628105"/>
                <a:gd name="connsiteX126" fmla="*/ 172248 w 933077"/>
                <a:gd name="connsiteY126" fmla="*/ 258578 h 628105"/>
                <a:gd name="connsiteX127" fmla="*/ 157108 w 933077"/>
                <a:gd name="connsiteY127" fmla="*/ 317162 h 628105"/>
                <a:gd name="connsiteX128" fmla="*/ 664177 w 933077"/>
                <a:gd name="connsiteY128" fmla="*/ 181563 h 628105"/>
                <a:gd name="connsiteX129" fmla="*/ 664177 w 933077"/>
                <a:gd name="connsiteY129" fmla="*/ 181381 h 628105"/>
                <a:gd name="connsiteX130" fmla="*/ 655985 w 933077"/>
                <a:gd name="connsiteY130" fmla="*/ 181381 h 628105"/>
                <a:gd name="connsiteX131" fmla="*/ 582225 w 933077"/>
                <a:gd name="connsiteY131" fmla="*/ 245157 h 628105"/>
                <a:gd name="connsiteX132" fmla="*/ 640517 w 933077"/>
                <a:gd name="connsiteY132" fmla="*/ 325939 h 628105"/>
                <a:gd name="connsiteX133" fmla="*/ 680048 w 933077"/>
                <a:gd name="connsiteY133" fmla="*/ 327036 h 628105"/>
                <a:gd name="connsiteX134" fmla="*/ 703013 w 933077"/>
                <a:gd name="connsiteY134" fmla="*/ 304472 h 628105"/>
                <a:gd name="connsiteX135" fmla="*/ 680048 w 933077"/>
                <a:gd name="connsiteY135" fmla="*/ 282129 h 628105"/>
                <a:gd name="connsiteX136" fmla="*/ 662275 w 933077"/>
                <a:gd name="connsiteY136" fmla="*/ 281580 h 628105"/>
                <a:gd name="connsiteX137" fmla="*/ 628924 w 933077"/>
                <a:gd name="connsiteY137" fmla="*/ 253897 h 628105"/>
                <a:gd name="connsiteX138" fmla="*/ 661690 w 933077"/>
                <a:gd name="connsiteY138" fmla="*/ 227056 h 628105"/>
                <a:gd name="connsiteX139" fmla="*/ 682169 w 933077"/>
                <a:gd name="connsiteY139" fmla="*/ 226251 h 628105"/>
                <a:gd name="connsiteX140" fmla="*/ 702977 w 933077"/>
                <a:gd name="connsiteY140" fmla="*/ 204712 h 628105"/>
                <a:gd name="connsiteX141" fmla="*/ 681949 w 933077"/>
                <a:gd name="connsiteY141" fmla="*/ 181637 h 628105"/>
                <a:gd name="connsiteX142" fmla="*/ 664177 w 933077"/>
                <a:gd name="connsiteY142" fmla="*/ 181527 h 628105"/>
                <a:gd name="connsiteX143" fmla="*/ 802555 w 933077"/>
                <a:gd name="connsiteY143" fmla="*/ 359399 h 628105"/>
                <a:gd name="connsiteX144" fmla="*/ 802555 w 933077"/>
                <a:gd name="connsiteY144" fmla="*/ 334788 h 628105"/>
                <a:gd name="connsiteX145" fmla="*/ 802481 w 933077"/>
                <a:gd name="connsiteY145" fmla="*/ 332046 h 628105"/>
                <a:gd name="connsiteX146" fmla="*/ 779699 w 933077"/>
                <a:gd name="connsiteY146" fmla="*/ 307179 h 628105"/>
                <a:gd name="connsiteX147" fmla="*/ 757245 w 933077"/>
                <a:gd name="connsiteY147" fmla="*/ 332485 h 628105"/>
                <a:gd name="connsiteX148" fmla="*/ 756916 w 933077"/>
                <a:gd name="connsiteY148" fmla="*/ 377611 h 628105"/>
                <a:gd name="connsiteX149" fmla="*/ 728356 w 933077"/>
                <a:gd name="connsiteY149" fmla="*/ 405806 h 628105"/>
                <a:gd name="connsiteX150" fmla="*/ 706487 w 933077"/>
                <a:gd name="connsiteY150" fmla="*/ 406062 h 628105"/>
                <a:gd name="connsiteX151" fmla="*/ 682937 w 933077"/>
                <a:gd name="connsiteY151" fmla="*/ 429320 h 628105"/>
                <a:gd name="connsiteX152" fmla="*/ 706231 w 933077"/>
                <a:gd name="connsiteY152" fmla="*/ 452834 h 628105"/>
                <a:gd name="connsiteX153" fmla="*/ 732195 w 933077"/>
                <a:gd name="connsiteY153" fmla="*/ 452943 h 628105"/>
                <a:gd name="connsiteX154" fmla="*/ 800397 w 933077"/>
                <a:gd name="connsiteY154" fmla="*/ 398858 h 628105"/>
                <a:gd name="connsiteX155" fmla="*/ 802591 w 933077"/>
                <a:gd name="connsiteY155" fmla="*/ 359399 h 628105"/>
                <a:gd name="connsiteX156" fmla="*/ 427720 w 933077"/>
                <a:gd name="connsiteY156" fmla="*/ 258980 h 628105"/>
                <a:gd name="connsiteX157" fmla="*/ 427099 w 933077"/>
                <a:gd name="connsiteY157" fmla="*/ 258980 h 628105"/>
                <a:gd name="connsiteX158" fmla="*/ 427099 w 933077"/>
                <a:gd name="connsiteY158" fmla="*/ 232980 h 628105"/>
                <a:gd name="connsiteX159" fmla="*/ 404243 w 933077"/>
                <a:gd name="connsiteY159" fmla="*/ 206284 h 628105"/>
                <a:gd name="connsiteX160" fmla="*/ 382045 w 933077"/>
                <a:gd name="connsiteY160" fmla="*/ 233784 h 628105"/>
                <a:gd name="connsiteX161" fmla="*/ 381826 w 933077"/>
                <a:gd name="connsiteY161" fmla="*/ 274815 h 628105"/>
                <a:gd name="connsiteX162" fmla="*/ 351583 w 933077"/>
                <a:gd name="connsiteY162" fmla="*/ 306594 h 628105"/>
                <a:gd name="connsiteX163" fmla="*/ 328362 w 933077"/>
                <a:gd name="connsiteY163" fmla="*/ 307252 h 628105"/>
                <a:gd name="connsiteX164" fmla="*/ 306859 w 933077"/>
                <a:gd name="connsiteY164" fmla="*/ 329413 h 628105"/>
                <a:gd name="connsiteX165" fmla="*/ 328252 w 933077"/>
                <a:gd name="connsiteY165" fmla="*/ 351793 h 628105"/>
                <a:gd name="connsiteX166" fmla="*/ 356959 w 933077"/>
                <a:gd name="connsiteY166" fmla="*/ 352012 h 628105"/>
                <a:gd name="connsiteX167" fmla="*/ 425490 w 933077"/>
                <a:gd name="connsiteY167" fmla="*/ 295769 h 628105"/>
                <a:gd name="connsiteX168" fmla="*/ 427757 w 933077"/>
                <a:gd name="connsiteY168" fmla="*/ 259017 h 628105"/>
                <a:gd name="connsiteX169" fmla="*/ 566025 w 933077"/>
                <a:gd name="connsiteY169" fmla="*/ 428369 h 628105"/>
                <a:gd name="connsiteX170" fmla="*/ 575606 w 933077"/>
                <a:gd name="connsiteY170" fmla="*/ 428369 h 628105"/>
                <a:gd name="connsiteX171" fmla="*/ 602009 w 933077"/>
                <a:gd name="connsiteY171" fmla="*/ 403319 h 628105"/>
                <a:gd name="connsiteX172" fmla="*/ 574546 w 933077"/>
                <a:gd name="connsiteY172" fmla="*/ 381524 h 628105"/>
                <a:gd name="connsiteX173" fmla="*/ 527737 w 933077"/>
                <a:gd name="connsiteY173" fmla="*/ 333911 h 628105"/>
                <a:gd name="connsiteX174" fmla="*/ 506490 w 933077"/>
                <a:gd name="connsiteY174" fmla="*/ 307288 h 628105"/>
                <a:gd name="connsiteX175" fmla="*/ 481075 w 933077"/>
                <a:gd name="connsiteY175" fmla="*/ 331753 h 628105"/>
                <a:gd name="connsiteX176" fmla="*/ 566025 w 933077"/>
                <a:gd name="connsiteY176" fmla="*/ 428405 h 6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33077" h="628105">
                  <a:moveTo>
                    <a:pt x="532381" y="60081"/>
                  </a:moveTo>
                  <a:cubicBezTo>
                    <a:pt x="532381" y="74233"/>
                    <a:pt x="532089" y="88385"/>
                    <a:pt x="532455" y="102501"/>
                  </a:cubicBezTo>
                  <a:cubicBezTo>
                    <a:pt x="532857" y="117787"/>
                    <a:pt x="541048" y="126637"/>
                    <a:pt x="555895" y="127185"/>
                  </a:cubicBezTo>
                  <a:cubicBezTo>
                    <a:pt x="571840" y="127770"/>
                    <a:pt x="587820" y="127734"/>
                    <a:pt x="603801" y="127185"/>
                  </a:cubicBezTo>
                  <a:cubicBezTo>
                    <a:pt x="617332" y="126710"/>
                    <a:pt x="625852" y="118518"/>
                    <a:pt x="626840" y="106523"/>
                  </a:cubicBezTo>
                  <a:cubicBezTo>
                    <a:pt x="627900" y="93724"/>
                    <a:pt x="621683" y="85240"/>
                    <a:pt x="608409" y="81730"/>
                  </a:cubicBezTo>
                  <a:cubicBezTo>
                    <a:pt x="605337" y="80925"/>
                    <a:pt x="602119" y="80230"/>
                    <a:pt x="599010" y="80303"/>
                  </a:cubicBezTo>
                  <a:cubicBezTo>
                    <a:pt x="578276" y="80925"/>
                    <a:pt x="577435" y="81218"/>
                    <a:pt x="577508" y="57996"/>
                  </a:cubicBezTo>
                  <a:cubicBezTo>
                    <a:pt x="577508" y="45672"/>
                    <a:pt x="577837" y="33348"/>
                    <a:pt x="577471" y="21061"/>
                  </a:cubicBezTo>
                  <a:cubicBezTo>
                    <a:pt x="577215" y="11992"/>
                    <a:pt x="581018" y="8299"/>
                    <a:pt x="589832" y="10054"/>
                  </a:cubicBezTo>
                  <a:cubicBezTo>
                    <a:pt x="628046" y="17624"/>
                    <a:pt x="664689" y="29801"/>
                    <a:pt x="699466" y="47501"/>
                  </a:cubicBezTo>
                  <a:cubicBezTo>
                    <a:pt x="706341" y="51011"/>
                    <a:pt x="707438" y="56753"/>
                    <a:pt x="707438" y="63482"/>
                  </a:cubicBezTo>
                  <a:cubicBezTo>
                    <a:pt x="707438" y="83997"/>
                    <a:pt x="707328" y="104549"/>
                    <a:pt x="707584" y="125064"/>
                  </a:cubicBezTo>
                  <a:cubicBezTo>
                    <a:pt x="707804" y="142178"/>
                    <a:pt x="716142" y="151906"/>
                    <a:pt x="730001" y="151906"/>
                  </a:cubicBezTo>
                  <a:cubicBezTo>
                    <a:pt x="743605" y="151906"/>
                    <a:pt x="752272" y="141666"/>
                    <a:pt x="752601" y="124991"/>
                  </a:cubicBezTo>
                  <a:cubicBezTo>
                    <a:pt x="752821" y="114057"/>
                    <a:pt x="752747" y="103086"/>
                    <a:pt x="752784" y="92152"/>
                  </a:cubicBezTo>
                  <a:cubicBezTo>
                    <a:pt x="752784" y="83229"/>
                    <a:pt x="756221" y="79938"/>
                    <a:pt x="764340" y="85533"/>
                  </a:cubicBezTo>
                  <a:cubicBezTo>
                    <a:pt x="776334" y="93834"/>
                    <a:pt x="788110" y="102464"/>
                    <a:pt x="800104" y="110765"/>
                  </a:cubicBezTo>
                  <a:cubicBezTo>
                    <a:pt x="805809" y="114678"/>
                    <a:pt x="806541" y="120200"/>
                    <a:pt x="806504" y="126344"/>
                  </a:cubicBezTo>
                  <a:cubicBezTo>
                    <a:pt x="806394" y="143239"/>
                    <a:pt x="806687" y="160097"/>
                    <a:pt x="806394" y="176992"/>
                  </a:cubicBezTo>
                  <a:cubicBezTo>
                    <a:pt x="806102" y="193960"/>
                    <a:pt x="798093" y="202956"/>
                    <a:pt x="781454" y="205919"/>
                  </a:cubicBezTo>
                  <a:cubicBezTo>
                    <a:pt x="764413" y="208954"/>
                    <a:pt x="755197" y="219413"/>
                    <a:pt x="757501" y="233126"/>
                  </a:cubicBezTo>
                  <a:cubicBezTo>
                    <a:pt x="759805" y="246730"/>
                    <a:pt x="772056" y="253824"/>
                    <a:pt x="789134" y="251374"/>
                  </a:cubicBezTo>
                  <a:cubicBezTo>
                    <a:pt x="826800" y="246035"/>
                    <a:pt x="852289" y="216999"/>
                    <a:pt x="853825" y="178162"/>
                  </a:cubicBezTo>
                  <a:cubicBezTo>
                    <a:pt x="854007" y="173555"/>
                    <a:pt x="851009" y="166497"/>
                    <a:pt x="856896" y="164924"/>
                  </a:cubicBezTo>
                  <a:cubicBezTo>
                    <a:pt x="861979" y="163535"/>
                    <a:pt x="864576" y="170373"/>
                    <a:pt x="867611" y="174140"/>
                  </a:cubicBezTo>
                  <a:cubicBezTo>
                    <a:pt x="901621" y="215902"/>
                    <a:pt x="916138" y="265453"/>
                    <a:pt x="923891" y="317455"/>
                  </a:cubicBezTo>
                  <a:cubicBezTo>
                    <a:pt x="929706" y="356328"/>
                    <a:pt x="929230" y="356510"/>
                    <a:pt x="889809" y="356510"/>
                  </a:cubicBezTo>
                  <a:cubicBezTo>
                    <a:pt x="877009" y="356510"/>
                    <a:pt x="864503" y="356803"/>
                    <a:pt x="859237" y="371394"/>
                  </a:cubicBezTo>
                  <a:cubicBezTo>
                    <a:pt x="854007" y="385876"/>
                    <a:pt x="862491" y="399991"/>
                    <a:pt x="877887" y="401344"/>
                  </a:cubicBezTo>
                  <a:cubicBezTo>
                    <a:pt x="891491" y="402551"/>
                    <a:pt x="905241" y="402149"/>
                    <a:pt x="918918" y="402295"/>
                  </a:cubicBezTo>
                  <a:cubicBezTo>
                    <a:pt x="927767" y="402405"/>
                    <a:pt x="931754" y="406135"/>
                    <a:pt x="932339" y="415497"/>
                  </a:cubicBezTo>
                  <a:cubicBezTo>
                    <a:pt x="934825" y="454735"/>
                    <a:pt x="933107" y="456783"/>
                    <a:pt x="893612" y="457003"/>
                  </a:cubicBezTo>
                  <a:cubicBezTo>
                    <a:pt x="888602" y="457003"/>
                    <a:pt x="883555" y="457003"/>
                    <a:pt x="878582" y="457551"/>
                  </a:cubicBezTo>
                  <a:cubicBezTo>
                    <a:pt x="865271" y="459087"/>
                    <a:pt x="857884" y="467461"/>
                    <a:pt x="858103" y="480297"/>
                  </a:cubicBezTo>
                  <a:cubicBezTo>
                    <a:pt x="858323" y="492950"/>
                    <a:pt x="866185" y="501361"/>
                    <a:pt x="879533" y="502275"/>
                  </a:cubicBezTo>
                  <a:cubicBezTo>
                    <a:pt x="888602" y="502897"/>
                    <a:pt x="897781" y="502751"/>
                    <a:pt x="906886" y="502568"/>
                  </a:cubicBezTo>
                  <a:cubicBezTo>
                    <a:pt x="916175" y="502385"/>
                    <a:pt x="918040" y="506883"/>
                    <a:pt x="915005" y="514672"/>
                  </a:cubicBezTo>
                  <a:cubicBezTo>
                    <a:pt x="893758" y="569051"/>
                    <a:pt x="859566" y="609789"/>
                    <a:pt x="799775" y="623063"/>
                  </a:cubicBezTo>
                  <a:cubicBezTo>
                    <a:pt x="763462" y="631109"/>
                    <a:pt x="727405" y="629280"/>
                    <a:pt x="691604" y="619333"/>
                  </a:cubicBezTo>
                  <a:cubicBezTo>
                    <a:pt x="682315" y="616773"/>
                    <a:pt x="678475" y="612166"/>
                    <a:pt x="678329" y="602073"/>
                  </a:cubicBezTo>
                  <a:cubicBezTo>
                    <a:pt x="677671" y="558116"/>
                    <a:pt x="683083" y="552265"/>
                    <a:pt x="727185" y="552229"/>
                  </a:cubicBezTo>
                  <a:cubicBezTo>
                    <a:pt x="744080" y="552229"/>
                    <a:pt x="760939" y="552448"/>
                    <a:pt x="777834" y="552046"/>
                  </a:cubicBezTo>
                  <a:cubicBezTo>
                    <a:pt x="793961" y="551644"/>
                    <a:pt x="802481" y="543160"/>
                    <a:pt x="802116" y="528861"/>
                  </a:cubicBezTo>
                  <a:cubicBezTo>
                    <a:pt x="801750" y="515257"/>
                    <a:pt x="793303" y="507322"/>
                    <a:pt x="777761" y="507102"/>
                  </a:cubicBezTo>
                  <a:cubicBezTo>
                    <a:pt x="754941" y="506773"/>
                    <a:pt x="732159" y="506883"/>
                    <a:pt x="709340" y="506993"/>
                  </a:cubicBezTo>
                  <a:cubicBezTo>
                    <a:pt x="665566" y="507249"/>
                    <a:pt x="637189" y="531750"/>
                    <a:pt x="631813" y="575523"/>
                  </a:cubicBezTo>
                  <a:cubicBezTo>
                    <a:pt x="630167" y="588981"/>
                    <a:pt x="626145" y="587189"/>
                    <a:pt x="618026" y="581118"/>
                  </a:cubicBezTo>
                  <a:cubicBezTo>
                    <a:pt x="591331" y="561115"/>
                    <a:pt x="565659" y="539905"/>
                    <a:pt x="542474" y="515916"/>
                  </a:cubicBezTo>
                  <a:cubicBezTo>
                    <a:pt x="513256" y="485709"/>
                    <a:pt x="479393" y="463548"/>
                    <a:pt x="438618" y="452761"/>
                  </a:cubicBezTo>
                  <a:cubicBezTo>
                    <a:pt x="430536" y="450640"/>
                    <a:pt x="427099" y="446324"/>
                    <a:pt x="427245" y="438352"/>
                  </a:cubicBezTo>
                  <a:cubicBezTo>
                    <a:pt x="427318" y="434695"/>
                    <a:pt x="427245" y="431038"/>
                    <a:pt x="426843" y="427418"/>
                  </a:cubicBezTo>
                  <a:cubicBezTo>
                    <a:pt x="425599" y="415935"/>
                    <a:pt x="416128" y="406757"/>
                    <a:pt x="405303" y="406318"/>
                  </a:cubicBezTo>
                  <a:cubicBezTo>
                    <a:pt x="394808" y="405879"/>
                    <a:pt x="382521" y="414875"/>
                    <a:pt x="382777" y="426029"/>
                  </a:cubicBezTo>
                  <a:cubicBezTo>
                    <a:pt x="383143" y="443253"/>
                    <a:pt x="374073" y="444203"/>
                    <a:pt x="360506" y="444533"/>
                  </a:cubicBezTo>
                  <a:cubicBezTo>
                    <a:pt x="301703" y="445849"/>
                    <a:pt x="243302" y="451663"/>
                    <a:pt x="185267" y="461683"/>
                  </a:cubicBezTo>
                  <a:cubicBezTo>
                    <a:pt x="162886" y="465560"/>
                    <a:pt x="140396" y="469436"/>
                    <a:pt x="117431" y="469107"/>
                  </a:cubicBezTo>
                  <a:cubicBezTo>
                    <a:pt x="107521" y="468961"/>
                    <a:pt x="101852" y="466474"/>
                    <a:pt x="101706" y="455613"/>
                  </a:cubicBezTo>
                  <a:cubicBezTo>
                    <a:pt x="101523" y="443179"/>
                    <a:pt x="95599" y="434476"/>
                    <a:pt x="82836" y="432465"/>
                  </a:cubicBezTo>
                  <a:cubicBezTo>
                    <a:pt x="70293" y="430490"/>
                    <a:pt x="61261" y="436451"/>
                    <a:pt x="57348" y="448189"/>
                  </a:cubicBezTo>
                  <a:cubicBezTo>
                    <a:pt x="54386" y="457076"/>
                    <a:pt x="50107" y="455906"/>
                    <a:pt x="44219" y="452102"/>
                  </a:cubicBezTo>
                  <a:cubicBezTo>
                    <a:pt x="20961" y="436963"/>
                    <a:pt x="9223" y="414363"/>
                    <a:pt x="3152" y="388216"/>
                  </a:cubicBezTo>
                  <a:cubicBezTo>
                    <a:pt x="1580" y="381451"/>
                    <a:pt x="4871" y="377721"/>
                    <a:pt x="11746" y="377428"/>
                  </a:cubicBezTo>
                  <a:cubicBezTo>
                    <a:pt x="19937" y="377062"/>
                    <a:pt x="28165" y="377135"/>
                    <a:pt x="36357" y="376697"/>
                  </a:cubicBezTo>
                  <a:cubicBezTo>
                    <a:pt x="71902" y="374795"/>
                    <a:pt x="102145" y="342066"/>
                    <a:pt x="101450" y="306447"/>
                  </a:cubicBezTo>
                  <a:cubicBezTo>
                    <a:pt x="101158" y="292295"/>
                    <a:pt x="94356" y="283847"/>
                    <a:pt x="82178" y="282531"/>
                  </a:cubicBezTo>
                  <a:cubicBezTo>
                    <a:pt x="68245" y="281032"/>
                    <a:pt x="59286" y="288090"/>
                    <a:pt x="56433" y="302863"/>
                  </a:cubicBezTo>
                  <a:cubicBezTo>
                    <a:pt x="51826" y="326633"/>
                    <a:pt x="27653" y="339835"/>
                    <a:pt x="5493" y="330912"/>
                  </a:cubicBezTo>
                  <a:cubicBezTo>
                    <a:pt x="665" y="328974"/>
                    <a:pt x="-395" y="325317"/>
                    <a:pt x="117" y="321075"/>
                  </a:cubicBezTo>
                  <a:cubicBezTo>
                    <a:pt x="3591" y="291564"/>
                    <a:pt x="11673" y="263040"/>
                    <a:pt x="20193" y="234698"/>
                  </a:cubicBezTo>
                  <a:cubicBezTo>
                    <a:pt x="22534" y="226909"/>
                    <a:pt x="29701" y="227129"/>
                    <a:pt x="36101" y="227056"/>
                  </a:cubicBezTo>
                  <a:cubicBezTo>
                    <a:pt x="57092" y="226909"/>
                    <a:pt x="78082" y="227129"/>
                    <a:pt x="99073" y="226800"/>
                  </a:cubicBezTo>
                  <a:cubicBezTo>
                    <a:pt x="117102" y="226507"/>
                    <a:pt x="127268" y="217877"/>
                    <a:pt x="127012" y="203871"/>
                  </a:cubicBezTo>
                  <a:cubicBezTo>
                    <a:pt x="126719" y="189755"/>
                    <a:pt x="116407" y="181563"/>
                    <a:pt x="98525" y="181417"/>
                  </a:cubicBezTo>
                  <a:cubicBezTo>
                    <a:pt x="84848" y="181307"/>
                    <a:pt x="71134" y="181198"/>
                    <a:pt x="57457" y="181417"/>
                  </a:cubicBezTo>
                  <a:cubicBezTo>
                    <a:pt x="48169" y="181563"/>
                    <a:pt x="44183" y="179004"/>
                    <a:pt x="49741" y="169532"/>
                  </a:cubicBezTo>
                  <a:cubicBezTo>
                    <a:pt x="72597" y="130805"/>
                    <a:pt x="100609" y="97162"/>
                    <a:pt x="141311" y="75952"/>
                  </a:cubicBezTo>
                  <a:cubicBezTo>
                    <a:pt x="153927" y="69369"/>
                    <a:pt x="156158" y="70576"/>
                    <a:pt x="156743" y="84655"/>
                  </a:cubicBezTo>
                  <a:cubicBezTo>
                    <a:pt x="157145" y="94236"/>
                    <a:pt x="156816" y="103817"/>
                    <a:pt x="157547" y="113362"/>
                  </a:cubicBezTo>
                  <a:cubicBezTo>
                    <a:pt x="160217" y="148176"/>
                    <a:pt x="193275" y="177797"/>
                    <a:pt x="228016" y="176773"/>
                  </a:cubicBezTo>
                  <a:cubicBezTo>
                    <a:pt x="241876" y="176371"/>
                    <a:pt x="250396" y="169240"/>
                    <a:pt x="251603" y="157062"/>
                  </a:cubicBezTo>
                  <a:cubicBezTo>
                    <a:pt x="252920" y="143641"/>
                    <a:pt x="246337" y="135084"/>
                    <a:pt x="232221" y="131866"/>
                  </a:cubicBezTo>
                  <a:cubicBezTo>
                    <a:pt x="208598" y="126490"/>
                    <a:pt x="202527" y="119103"/>
                    <a:pt x="202381" y="95333"/>
                  </a:cubicBezTo>
                  <a:cubicBezTo>
                    <a:pt x="202308" y="84838"/>
                    <a:pt x="202893" y="74306"/>
                    <a:pt x="202235" y="63847"/>
                  </a:cubicBezTo>
                  <a:cubicBezTo>
                    <a:pt x="201613" y="53791"/>
                    <a:pt x="206148" y="49110"/>
                    <a:pt x="215436" y="46404"/>
                  </a:cubicBezTo>
                  <a:cubicBezTo>
                    <a:pt x="249628" y="36457"/>
                    <a:pt x="284771" y="30972"/>
                    <a:pt x="319585" y="23987"/>
                  </a:cubicBezTo>
                  <a:cubicBezTo>
                    <a:pt x="326643" y="22561"/>
                    <a:pt x="330263" y="25303"/>
                    <a:pt x="332494" y="32398"/>
                  </a:cubicBezTo>
                  <a:cubicBezTo>
                    <a:pt x="337248" y="47391"/>
                    <a:pt x="345257" y="52803"/>
                    <a:pt x="358349" y="50829"/>
                  </a:cubicBezTo>
                  <a:cubicBezTo>
                    <a:pt x="372135" y="48781"/>
                    <a:pt x="377547" y="39419"/>
                    <a:pt x="377401" y="26583"/>
                  </a:cubicBezTo>
                  <a:cubicBezTo>
                    <a:pt x="377255" y="16600"/>
                    <a:pt x="381863" y="12833"/>
                    <a:pt x="391334" y="12248"/>
                  </a:cubicBezTo>
                  <a:cubicBezTo>
                    <a:pt x="400842" y="11663"/>
                    <a:pt x="410387" y="10383"/>
                    <a:pt x="419785" y="8701"/>
                  </a:cubicBezTo>
                  <a:cubicBezTo>
                    <a:pt x="428488" y="7128"/>
                    <a:pt x="431597" y="10749"/>
                    <a:pt x="431450" y="18867"/>
                  </a:cubicBezTo>
                  <a:cubicBezTo>
                    <a:pt x="431377" y="22963"/>
                    <a:pt x="431121" y="27168"/>
                    <a:pt x="431926" y="31154"/>
                  </a:cubicBezTo>
                  <a:cubicBezTo>
                    <a:pt x="434193" y="42527"/>
                    <a:pt x="440410" y="50207"/>
                    <a:pt x="452880" y="51011"/>
                  </a:cubicBezTo>
                  <a:cubicBezTo>
                    <a:pt x="465021" y="51779"/>
                    <a:pt x="472737" y="46184"/>
                    <a:pt x="476650" y="34738"/>
                  </a:cubicBezTo>
                  <a:cubicBezTo>
                    <a:pt x="478917" y="28083"/>
                    <a:pt x="479027" y="21244"/>
                    <a:pt x="478734" y="14442"/>
                  </a:cubicBezTo>
                  <a:cubicBezTo>
                    <a:pt x="478405" y="6360"/>
                    <a:pt x="482282" y="3252"/>
                    <a:pt x="489888" y="2118"/>
                  </a:cubicBezTo>
                  <a:cubicBezTo>
                    <a:pt x="528395" y="-3440"/>
                    <a:pt x="532381" y="-185"/>
                    <a:pt x="532381" y="38102"/>
                  </a:cubicBezTo>
                  <a:cubicBezTo>
                    <a:pt x="532381" y="45416"/>
                    <a:pt x="532381" y="52694"/>
                    <a:pt x="532381" y="60007"/>
                  </a:cubicBezTo>
                  <a:cubicBezTo>
                    <a:pt x="532381" y="60007"/>
                    <a:pt x="532455" y="60007"/>
                    <a:pt x="532491" y="60007"/>
                  </a:cubicBezTo>
                  <a:close/>
                  <a:moveTo>
                    <a:pt x="503565" y="189097"/>
                  </a:moveTo>
                  <a:cubicBezTo>
                    <a:pt x="503309" y="136035"/>
                    <a:pt x="474566" y="106999"/>
                    <a:pt x="421577" y="106597"/>
                  </a:cubicBezTo>
                  <a:cubicBezTo>
                    <a:pt x="407900" y="106487"/>
                    <a:pt x="394223" y="106670"/>
                    <a:pt x="380510" y="106670"/>
                  </a:cubicBezTo>
                  <a:cubicBezTo>
                    <a:pt x="326021" y="106670"/>
                    <a:pt x="297278" y="154210"/>
                    <a:pt x="307408" y="208332"/>
                  </a:cubicBezTo>
                  <a:cubicBezTo>
                    <a:pt x="309894" y="221643"/>
                    <a:pt x="319622" y="227677"/>
                    <a:pt x="332458" y="226178"/>
                  </a:cubicBezTo>
                  <a:cubicBezTo>
                    <a:pt x="345476" y="224642"/>
                    <a:pt x="351400" y="216158"/>
                    <a:pt x="352534" y="204017"/>
                  </a:cubicBezTo>
                  <a:cubicBezTo>
                    <a:pt x="353266" y="196337"/>
                    <a:pt x="352571" y="188512"/>
                    <a:pt x="352900" y="180759"/>
                  </a:cubicBezTo>
                  <a:cubicBezTo>
                    <a:pt x="353631" y="163864"/>
                    <a:pt x="363395" y="153186"/>
                    <a:pt x="380071" y="152418"/>
                  </a:cubicBezTo>
                  <a:cubicBezTo>
                    <a:pt x="396454" y="151686"/>
                    <a:pt x="412946" y="151650"/>
                    <a:pt x="429329" y="152418"/>
                  </a:cubicBezTo>
                  <a:cubicBezTo>
                    <a:pt x="446078" y="153222"/>
                    <a:pt x="455440" y="163901"/>
                    <a:pt x="456025" y="181015"/>
                  </a:cubicBezTo>
                  <a:cubicBezTo>
                    <a:pt x="456281" y="189206"/>
                    <a:pt x="455367" y="197581"/>
                    <a:pt x="456683" y="205589"/>
                  </a:cubicBezTo>
                  <a:cubicBezTo>
                    <a:pt x="458621" y="217365"/>
                    <a:pt x="465204" y="225666"/>
                    <a:pt x="478405" y="226251"/>
                  </a:cubicBezTo>
                  <a:cubicBezTo>
                    <a:pt x="490839" y="226800"/>
                    <a:pt x="500091" y="219632"/>
                    <a:pt x="502541" y="206760"/>
                  </a:cubicBezTo>
                  <a:cubicBezTo>
                    <a:pt x="503638" y="200982"/>
                    <a:pt x="503272" y="194948"/>
                    <a:pt x="503565" y="189060"/>
                  </a:cubicBezTo>
                  <a:close/>
                  <a:moveTo>
                    <a:pt x="157108" y="317199"/>
                  </a:moveTo>
                  <a:cubicBezTo>
                    <a:pt x="154073" y="350696"/>
                    <a:pt x="165446" y="377684"/>
                    <a:pt x="196347" y="394469"/>
                  </a:cubicBezTo>
                  <a:cubicBezTo>
                    <a:pt x="214961" y="404562"/>
                    <a:pt x="235366" y="402478"/>
                    <a:pt x="255333" y="401491"/>
                  </a:cubicBezTo>
                  <a:cubicBezTo>
                    <a:pt x="268974" y="400832"/>
                    <a:pt x="276434" y="392239"/>
                    <a:pt x="276507" y="379476"/>
                  </a:cubicBezTo>
                  <a:cubicBezTo>
                    <a:pt x="276616" y="366201"/>
                    <a:pt x="268535" y="357644"/>
                    <a:pt x="254456" y="356730"/>
                  </a:cubicBezTo>
                  <a:cubicBezTo>
                    <a:pt x="246739" y="356218"/>
                    <a:pt x="238950" y="356803"/>
                    <a:pt x="231198" y="356328"/>
                  </a:cubicBezTo>
                  <a:cubicBezTo>
                    <a:pt x="215217" y="355413"/>
                    <a:pt x="204136" y="346710"/>
                    <a:pt x="203003" y="331790"/>
                  </a:cubicBezTo>
                  <a:cubicBezTo>
                    <a:pt x="200991" y="304911"/>
                    <a:pt x="200370" y="289443"/>
                    <a:pt x="218142" y="280483"/>
                  </a:cubicBezTo>
                  <a:cubicBezTo>
                    <a:pt x="222823" y="278106"/>
                    <a:pt x="227760" y="277996"/>
                    <a:pt x="232807" y="277887"/>
                  </a:cubicBezTo>
                  <a:cubicBezTo>
                    <a:pt x="240559" y="277740"/>
                    <a:pt x="248458" y="278508"/>
                    <a:pt x="255991" y="277192"/>
                  </a:cubicBezTo>
                  <a:cubicBezTo>
                    <a:pt x="267730" y="275107"/>
                    <a:pt x="275995" y="268598"/>
                    <a:pt x="276543" y="255360"/>
                  </a:cubicBezTo>
                  <a:cubicBezTo>
                    <a:pt x="277055" y="243000"/>
                    <a:pt x="270656" y="235576"/>
                    <a:pt x="259502" y="231992"/>
                  </a:cubicBezTo>
                  <a:cubicBezTo>
                    <a:pt x="231929" y="223143"/>
                    <a:pt x="190204" y="236125"/>
                    <a:pt x="172248" y="258578"/>
                  </a:cubicBezTo>
                  <a:cubicBezTo>
                    <a:pt x="158498" y="275729"/>
                    <a:pt x="155609" y="295586"/>
                    <a:pt x="157108" y="317162"/>
                  </a:cubicBezTo>
                  <a:close/>
                  <a:moveTo>
                    <a:pt x="664177" y="181563"/>
                  </a:moveTo>
                  <a:cubicBezTo>
                    <a:pt x="664177" y="181563"/>
                    <a:pt x="664177" y="181417"/>
                    <a:pt x="664177" y="181381"/>
                  </a:cubicBezTo>
                  <a:cubicBezTo>
                    <a:pt x="661434" y="181381"/>
                    <a:pt x="658691" y="181381"/>
                    <a:pt x="655985" y="181381"/>
                  </a:cubicBezTo>
                  <a:cubicBezTo>
                    <a:pt x="617734" y="181710"/>
                    <a:pt x="586394" y="208807"/>
                    <a:pt x="582225" y="245157"/>
                  </a:cubicBezTo>
                  <a:cubicBezTo>
                    <a:pt x="577837" y="283299"/>
                    <a:pt x="602411" y="317528"/>
                    <a:pt x="640517" y="325939"/>
                  </a:cubicBezTo>
                  <a:cubicBezTo>
                    <a:pt x="653572" y="328828"/>
                    <a:pt x="666883" y="327438"/>
                    <a:pt x="680048" y="327036"/>
                  </a:cubicBezTo>
                  <a:cubicBezTo>
                    <a:pt x="693030" y="326670"/>
                    <a:pt x="703013" y="316248"/>
                    <a:pt x="703013" y="304472"/>
                  </a:cubicBezTo>
                  <a:cubicBezTo>
                    <a:pt x="703013" y="292295"/>
                    <a:pt x="693907" y="283262"/>
                    <a:pt x="680048" y="282129"/>
                  </a:cubicBezTo>
                  <a:cubicBezTo>
                    <a:pt x="674160" y="281653"/>
                    <a:pt x="668199" y="281873"/>
                    <a:pt x="662275" y="281580"/>
                  </a:cubicBezTo>
                  <a:cubicBezTo>
                    <a:pt x="639639" y="280483"/>
                    <a:pt x="628741" y="271377"/>
                    <a:pt x="628924" y="253897"/>
                  </a:cubicBezTo>
                  <a:cubicBezTo>
                    <a:pt x="629107" y="236966"/>
                    <a:pt x="639749" y="228226"/>
                    <a:pt x="661690" y="227056"/>
                  </a:cubicBezTo>
                  <a:cubicBezTo>
                    <a:pt x="668528" y="226690"/>
                    <a:pt x="675403" y="227019"/>
                    <a:pt x="682169" y="226251"/>
                  </a:cubicBezTo>
                  <a:cubicBezTo>
                    <a:pt x="694346" y="224898"/>
                    <a:pt x="702648" y="215975"/>
                    <a:pt x="702977" y="204712"/>
                  </a:cubicBezTo>
                  <a:cubicBezTo>
                    <a:pt x="703306" y="193522"/>
                    <a:pt x="693944" y="182917"/>
                    <a:pt x="681949" y="181637"/>
                  </a:cubicBezTo>
                  <a:cubicBezTo>
                    <a:pt x="676098" y="181015"/>
                    <a:pt x="670101" y="181527"/>
                    <a:pt x="664177" y="181527"/>
                  </a:cubicBezTo>
                  <a:close/>
                  <a:moveTo>
                    <a:pt x="802555" y="359399"/>
                  </a:moveTo>
                  <a:cubicBezTo>
                    <a:pt x="802555" y="351208"/>
                    <a:pt x="802555" y="342980"/>
                    <a:pt x="802555" y="334788"/>
                  </a:cubicBezTo>
                  <a:cubicBezTo>
                    <a:pt x="802555" y="333874"/>
                    <a:pt x="802555" y="332960"/>
                    <a:pt x="802481" y="332046"/>
                  </a:cubicBezTo>
                  <a:cubicBezTo>
                    <a:pt x="801567" y="315553"/>
                    <a:pt x="793778" y="307069"/>
                    <a:pt x="779699" y="307179"/>
                  </a:cubicBezTo>
                  <a:cubicBezTo>
                    <a:pt x="765876" y="307288"/>
                    <a:pt x="757574" y="316357"/>
                    <a:pt x="757245" y="332485"/>
                  </a:cubicBezTo>
                  <a:cubicBezTo>
                    <a:pt x="756916" y="347514"/>
                    <a:pt x="757501" y="362581"/>
                    <a:pt x="756916" y="377611"/>
                  </a:cubicBezTo>
                  <a:cubicBezTo>
                    <a:pt x="756221" y="395310"/>
                    <a:pt x="745872" y="405221"/>
                    <a:pt x="728356" y="405806"/>
                  </a:cubicBezTo>
                  <a:cubicBezTo>
                    <a:pt x="721078" y="406062"/>
                    <a:pt x="713728" y="405550"/>
                    <a:pt x="706487" y="406062"/>
                  </a:cubicBezTo>
                  <a:cubicBezTo>
                    <a:pt x="692006" y="407086"/>
                    <a:pt x="682973" y="416228"/>
                    <a:pt x="682937" y="429320"/>
                  </a:cubicBezTo>
                  <a:cubicBezTo>
                    <a:pt x="682864" y="442448"/>
                    <a:pt x="691677" y="451700"/>
                    <a:pt x="706231" y="452834"/>
                  </a:cubicBezTo>
                  <a:cubicBezTo>
                    <a:pt x="714862" y="453492"/>
                    <a:pt x="723565" y="453455"/>
                    <a:pt x="732195" y="452943"/>
                  </a:cubicBezTo>
                  <a:cubicBezTo>
                    <a:pt x="764961" y="451005"/>
                    <a:pt x="792461" y="429173"/>
                    <a:pt x="800397" y="398858"/>
                  </a:cubicBezTo>
                  <a:cubicBezTo>
                    <a:pt x="803761" y="385912"/>
                    <a:pt x="802299" y="372564"/>
                    <a:pt x="802591" y="359399"/>
                  </a:cubicBezTo>
                  <a:close/>
                  <a:moveTo>
                    <a:pt x="427720" y="258980"/>
                  </a:moveTo>
                  <a:cubicBezTo>
                    <a:pt x="427501" y="258980"/>
                    <a:pt x="427282" y="258980"/>
                    <a:pt x="427099" y="258980"/>
                  </a:cubicBezTo>
                  <a:cubicBezTo>
                    <a:pt x="427099" y="250314"/>
                    <a:pt x="427245" y="241647"/>
                    <a:pt x="427099" y="232980"/>
                  </a:cubicBezTo>
                  <a:cubicBezTo>
                    <a:pt x="426733" y="216597"/>
                    <a:pt x="417554" y="205992"/>
                    <a:pt x="404243" y="206284"/>
                  </a:cubicBezTo>
                  <a:cubicBezTo>
                    <a:pt x="391042" y="206577"/>
                    <a:pt x="382301" y="217255"/>
                    <a:pt x="382045" y="233784"/>
                  </a:cubicBezTo>
                  <a:cubicBezTo>
                    <a:pt x="381863" y="247461"/>
                    <a:pt x="382265" y="261138"/>
                    <a:pt x="381826" y="274815"/>
                  </a:cubicBezTo>
                  <a:cubicBezTo>
                    <a:pt x="381241" y="294672"/>
                    <a:pt x="371258" y="305058"/>
                    <a:pt x="351583" y="306594"/>
                  </a:cubicBezTo>
                  <a:cubicBezTo>
                    <a:pt x="343867" y="307179"/>
                    <a:pt x="336078" y="306630"/>
                    <a:pt x="328362" y="307252"/>
                  </a:cubicBezTo>
                  <a:cubicBezTo>
                    <a:pt x="315599" y="308276"/>
                    <a:pt x="306823" y="317601"/>
                    <a:pt x="306859" y="329413"/>
                  </a:cubicBezTo>
                  <a:cubicBezTo>
                    <a:pt x="306896" y="341261"/>
                    <a:pt x="315782" y="350989"/>
                    <a:pt x="328252" y="351793"/>
                  </a:cubicBezTo>
                  <a:cubicBezTo>
                    <a:pt x="337797" y="352415"/>
                    <a:pt x="347414" y="352195"/>
                    <a:pt x="356959" y="352012"/>
                  </a:cubicBezTo>
                  <a:cubicBezTo>
                    <a:pt x="389981" y="351318"/>
                    <a:pt x="419053" y="328023"/>
                    <a:pt x="425490" y="295769"/>
                  </a:cubicBezTo>
                  <a:cubicBezTo>
                    <a:pt x="427867" y="283847"/>
                    <a:pt x="427099" y="271268"/>
                    <a:pt x="427757" y="259017"/>
                  </a:cubicBezTo>
                  <a:close/>
                  <a:moveTo>
                    <a:pt x="566025" y="428369"/>
                  </a:moveTo>
                  <a:cubicBezTo>
                    <a:pt x="569207" y="428369"/>
                    <a:pt x="572425" y="428588"/>
                    <a:pt x="575606" y="428369"/>
                  </a:cubicBezTo>
                  <a:cubicBezTo>
                    <a:pt x="592903" y="427016"/>
                    <a:pt x="602558" y="417800"/>
                    <a:pt x="602009" y="403319"/>
                  </a:cubicBezTo>
                  <a:cubicBezTo>
                    <a:pt x="601497" y="389642"/>
                    <a:pt x="591477" y="380646"/>
                    <a:pt x="574546" y="381524"/>
                  </a:cubicBezTo>
                  <a:cubicBezTo>
                    <a:pt x="537172" y="383499"/>
                    <a:pt x="525324" y="373844"/>
                    <a:pt x="527737" y="333911"/>
                  </a:cubicBezTo>
                  <a:cubicBezTo>
                    <a:pt x="528688" y="317967"/>
                    <a:pt x="519582" y="308056"/>
                    <a:pt x="506490" y="307288"/>
                  </a:cubicBezTo>
                  <a:cubicBezTo>
                    <a:pt x="492302" y="306484"/>
                    <a:pt x="482355" y="315370"/>
                    <a:pt x="481075" y="331753"/>
                  </a:cubicBezTo>
                  <a:cubicBezTo>
                    <a:pt x="476431" y="390556"/>
                    <a:pt x="505869" y="428881"/>
                    <a:pt x="566025" y="428405"/>
                  </a:cubicBezTo>
                  <a:close/>
                </a:path>
              </a:pathLst>
            </a:custGeom>
            <a:solidFill>
              <a:schemeClr val="bg1"/>
            </a:solidFill>
            <a:ln w="3655" cap="flat">
              <a:noFill/>
              <a:prstDash val="solid"/>
              <a:miter/>
            </a:ln>
          </p:spPr>
          <p:txBody>
            <a:bodyPr rtlCol="0" anchor="ctr"/>
            <a:lstStyle>
              <a:defPPr/>
            </a:lstStyle>
            <a:p>
              <a:endParaRPr lang="LID4096"/>
            </a:p>
          </p:txBody>
        </p:sp>
        <p:sp>
          <p:nvSpPr>
            <p:cNvPr id="21" name="Forma libre: forma 20">
              <a:extLst>
                <a:ext uri="{FF2B5EF4-FFF2-40B4-BE49-F238E27FC236}">
                  <a16:creationId xmlns:a16="http://schemas.microsoft.com/office/drawing/2014/main" id="{C7B371C4-551F-401D-8A21-A5005D49D18D}"/>
                </a:ext>
              </a:extLst>
            </p:cNvPr>
            <p:cNvSpPr/>
            <p:nvPr/>
          </p:nvSpPr>
          <p:spPr>
            <a:xfrm>
              <a:off x="10724212" y="7572158"/>
              <a:ext cx="200770" cy="245931"/>
            </a:xfrm>
            <a:custGeom>
              <a:avLst/>
              <a:gdLst>
                <a:gd name="connsiteX0" fmla="*/ 11523 w 200770"/>
                <a:gd name="connsiteY0" fmla="*/ 0 h 245931"/>
                <a:gd name="connsiteX1" fmla="*/ 21177 w 200770"/>
                <a:gd name="connsiteY1" fmla="*/ 6363 h 245931"/>
                <a:gd name="connsiteX2" fmla="*/ 167856 w 200770"/>
                <a:gd name="connsiteY2" fmla="*/ 56609 h 245931"/>
                <a:gd name="connsiteX3" fmla="*/ 178790 w 200770"/>
                <a:gd name="connsiteY3" fmla="*/ 56792 h 245931"/>
                <a:gd name="connsiteX4" fmla="*/ 200110 w 200770"/>
                <a:gd name="connsiteY4" fmla="*/ 58255 h 245931"/>
                <a:gd name="connsiteX5" fmla="*/ 190383 w 200770"/>
                <a:gd name="connsiteY5" fmla="*/ 76613 h 245931"/>
                <a:gd name="connsiteX6" fmla="*/ 156117 w 200770"/>
                <a:gd name="connsiteY6" fmla="*/ 190233 h 245931"/>
                <a:gd name="connsiteX7" fmla="*/ 148986 w 200770"/>
                <a:gd name="connsiteY7" fmla="*/ 240113 h 245931"/>
                <a:gd name="connsiteX8" fmla="*/ 144635 w 200770"/>
                <a:gd name="connsiteY8" fmla="*/ 245891 h 245931"/>
                <a:gd name="connsiteX9" fmla="*/ 140100 w 200770"/>
                <a:gd name="connsiteY9" fmla="*/ 241466 h 245931"/>
                <a:gd name="connsiteX10" fmla="*/ 53175 w 200770"/>
                <a:gd name="connsiteY10" fmla="*/ 151908 h 245931"/>
                <a:gd name="connsiteX11" fmla="*/ 4282 w 200770"/>
                <a:gd name="connsiteY11" fmla="*/ 9179 h 245931"/>
                <a:gd name="connsiteX12" fmla="*/ 11523 w 200770"/>
                <a:gd name="connsiteY12" fmla="*/ 0 h 2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770" h="245931">
                  <a:moveTo>
                    <a:pt x="11523" y="0"/>
                  </a:moveTo>
                  <a:cubicBezTo>
                    <a:pt x="14412" y="1902"/>
                    <a:pt x="17886" y="3986"/>
                    <a:pt x="21177" y="6363"/>
                  </a:cubicBezTo>
                  <a:cubicBezTo>
                    <a:pt x="64950" y="38069"/>
                    <a:pt x="114429" y="53098"/>
                    <a:pt x="167856" y="56609"/>
                  </a:cubicBezTo>
                  <a:cubicBezTo>
                    <a:pt x="171477" y="56865"/>
                    <a:pt x="175243" y="56170"/>
                    <a:pt x="178790" y="56792"/>
                  </a:cubicBezTo>
                  <a:cubicBezTo>
                    <a:pt x="186104" y="58035"/>
                    <a:pt x="195941" y="50246"/>
                    <a:pt x="200110" y="58255"/>
                  </a:cubicBezTo>
                  <a:cubicBezTo>
                    <a:pt x="203292" y="64398"/>
                    <a:pt x="194149" y="70579"/>
                    <a:pt x="190383" y="76613"/>
                  </a:cubicBezTo>
                  <a:cubicBezTo>
                    <a:pt x="168551" y="111390"/>
                    <a:pt x="156447" y="148946"/>
                    <a:pt x="156117" y="190233"/>
                  </a:cubicBezTo>
                  <a:cubicBezTo>
                    <a:pt x="155971" y="207091"/>
                    <a:pt x="153558" y="223803"/>
                    <a:pt x="148986" y="240113"/>
                  </a:cubicBezTo>
                  <a:cubicBezTo>
                    <a:pt x="148328" y="242490"/>
                    <a:pt x="148328" y="246367"/>
                    <a:pt x="144635" y="245891"/>
                  </a:cubicBezTo>
                  <a:cubicBezTo>
                    <a:pt x="142953" y="245672"/>
                    <a:pt x="141051" y="243295"/>
                    <a:pt x="140100" y="241466"/>
                  </a:cubicBezTo>
                  <a:cubicBezTo>
                    <a:pt x="119621" y="203361"/>
                    <a:pt x="87367" y="176190"/>
                    <a:pt x="53175" y="151908"/>
                  </a:cubicBezTo>
                  <a:cubicBezTo>
                    <a:pt x="1869" y="115486"/>
                    <a:pt x="-6871" y="66117"/>
                    <a:pt x="4282" y="9179"/>
                  </a:cubicBezTo>
                  <a:cubicBezTo>
                    <a:pt x="5672" y="2048"/>
                    <a:pt x="7464" y="73"/>
                    <a:pt x="11523" y="0"/>
                  </a:cubicBezTo>
                  <a:close/>
                </a:path>
              </a:pathLst>
            </a:custGeom>
            <a:solidFill>
              <a:schemeClr val="bg1"/>
            </a:solidFill>
            <a:ln w="3655" cap="flat">
              <a:noFill/>
              <a:prstDash val="solid"/>
              <a:miter/>
            </a:ln>
          </p:spPr>
          <p:txBody>
            <a:bodyPr rtlCol="0" anchor="ctr"/>
            <a:lstStyle>
              <a:defPPr/>
            </a:lstStyle>
            <a:p>
              <a:endParaRPr lang="LID4096"/>
            </a:p>
          </p:txBody>
        </p:sp>
      </p:grpSp>
    </p:spTree>
    <p:extLst>
      <p:ext uri="{BB962C8B-B14F-4D97-AF65-F5344CB8AC3E}">
        <p14:creationId xmlns:p14="http://schemas.microsoft.com/office/powerpoint/2010/main" val="15603533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9F068A-7071-43E2-AA56-01969DB9AA55}"/>
              </a:ext>
            </a:extLst>
          </p:cNvPr>
          <p:cNvSpPr txBox="1"/>
          <p:nvPr/>
        </p:nvSpPr>
        <p:spPr>
          <a:xfrm>
            <a:off x="830511" y="2217074"/>
            <a:ext cx="6268327" cy="1938992"/>
          </a:xfrm>
          <a:prstGeom prst="rect">
            <a:avLst/>
          </a:prstGeom>
          <a:noFill/>
        </p:spPr>
        <p:txBody>
          <a:bodyPr wrap="square" rtlCol="0" anchor="ctr">
            <a:spAutoFit/>
          </a:bodyPr>
          <a:lstStyle>
            <a:defPPr/>
          </a:lstStyle>
          <a:p>
            <a:r>
              <a:rPr lang="en-GB" altLang="ko-KR" sz="4000" b="1" dirty="0" err="1">
                <a:solidFill>
                  <a:schemeClr val="accent1"/>
                </a:solidFill>
                <a:cs typeface="Arial" panose="020B0604020202020204" pitchFamily="34" charset="0"/>
              </a:rPr>
              <a:t>Slidesppt</a:t>
            </a:r>
            <a:r>
              <a:rPr lang="en-GB" altLang="ko-KR" sz="4000" b="1" dirty="0">
                <a:solidFill>
                  <a:schemeClr val="accent1"/>
                </a:solidFill>
                <a:cs typeface="Arial" panose="020B0604020202020204" pitchFamily="34" charset="0"/>
              </a:rPr>
              <a:t> Layout</a:t>
            </a:r>
          </a:p>
          <a:p>
            <a:r>
              <a:rPr lang="en-GB" altLang="ko-KR" sz="4000" b="1" dirty="0">
                <a:solidFill>
                  <a:schemeClr val="accent1"/>
                </a:solidFill>
                <a:cs typeface="Arial" panose="020B0604020202020204" pitchFamily="34" charset="0"/>
              </a:rPr>
              <a:t>Clean Text Slide </a:t>
            </a:r>
          </a:p>
          <a:p>
            <a:r>
              <a:rPr lang="en-GB" altLang="ko-KR" sz="4000" b="1" dirty="0">
                <a:solidFill>
                  <a:schemeClr val="accent1"/>
                </a:solidFill>
                <a:cs typeface="Arial" panose="020B0604020202020204" pitchFamily="34" charset="0"/>
              </a:rPr>
              <a:t>for your Presentation</a:t>
            </a:r>
            <a:endParaRPr lang="ko-KR" altLang="en-US" sz="4000" b="1" dirty="0">
              <a:solidFill>
                <a:schemeClr val="accent1"/>
              </a:solidFill>
              <a:cs typeface="Arial"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98839" y="1911258"/>
            <a:ext cx="4800914" cy="4539195"/>
          </a:xfrm>
          <a:prstGeom prst="rect">
            <a:avLst/>
          </a:prstGeom>
        </p:spPr>
      </p:pic>
      <p:sp>
        <p:nvSpPr>
          <p:cNvPr id="5" name="Text Placeholder 1">
            <a:extLst>
              <a:ext uri="{FF2B5EF4-FFF2-40B4-BE49-F238E27FC236}">
                <a16:creationId xmlns:a16="http://schemas.microsoft.com/office/drawing/2014/main" id="{D735F7F3-C1B5-4B60-A00A-4EB618DDFB5A}"/>
              </a:ext>
            </a:extLst>
          </p:cNvPr>
          <p:cNvSpPr txBox="1"/>
          <p:nvPr/>
        </p:nvSpPr>
        <p:spPr>
          <a:xfrm>
            <a:off x="618803" y="564592"/>
            <a:ext cx="11573197" cy="724247"/>
          </a:xfrm>
          <a:prstGeom prst="rect">
            <a:avLst/>
          </a:prstGeom>
        </p:spPr>
        <p:txBody>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solidFill>
                  <a:schemeClr val="bg1"/>
                </a:solidFill>
              </a:rPr>
              <a:t>Infographic Style</a:t>
            </a:r>
          </a:p>
        </p:txBody>
      </p:sp>
      <p:grpSp>
        <p:nvGrpSpPr>
          <p:cNvPr id="6" name="Group 18">
            <a:extLst>
              <a:ext uri="{FF2B5EF4-FFF2-40B4-BE49-F238E27FC236}">
                <a16:creationId xmlns:a16="http://schemas.microsoft.com/office/drawing/2014/main" id="{391C22B9-2DCE-4F85-9A9D-E4D23282539F}"/>
              </a:ext>
            </a:extLst>
          </p:cNvPr>
          <p:cNvGrpSpPr/>
          <p:nvPr/>
        </p:nvGrpSpPr>
        <p:grpSpPr>
          <a:xfrm>
            <a:off x="830511" y="4461882"/>
            <a:ext cx="5006091" cy="1745035"/>
            <a:chOff x="4822352" y="1916832"/>
            <a:chExt cx="3422056" cy="1745035"/>
          </a:xfrm>
        </p:grpSpPr>
        <p:sp>
          <p:nvSpPr>
            <p:cNvPr id="7" name="Text Placeholder 10">
              <a:extLst>
                <a:ext uri="{FF2B5EF4-FFF2-40B4-BE49-F238E27FC236}">
                  <a16:creationId xmlns:a16="http://schemas.microsoft.com/office/drawing/2014/main" id="{616DECF8-E7AB-40FF-88F9-7770C6DE1747}"/>
                </a:ext>
              </a:extLst>
            </p:cNvPr>
            <p:cNvSpPr txBox="1"/>
            <p:nvPr/>
          </p:nvSpPr>
          <p:spPr>
            <a:xfrm>
              <a:off x="4822352" y="1916832"/>
              <a:ext cx="3422056" cy="360040"/>
            </a:xfrm>
            <a:prstGeom prst="rect">
              <a:avLst/>
            </a:prstGeom>
            <a:noFill/>
          </p:spPr>
          <p:txBody>
            <a:bodyPr anchor="ctr"/>
            <a:lstStyle>
              <a:defPPr/>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accent2"/>
                  </a:solidFill>
                  <a:cs typeface="Arial" panose="020B0604020202020204" pitchFamily="34" charset="0"/>
                </a:rPr>
                <a:t>Portfolio  Designed</a:t>
              </a:r>
            </a:p>
          </p:txBody>
        </p:sp>
        <p:sp>
          <p:nvSpPr>
            <p:cNvPr id="8" name="TextBox 45">
              <a:extLst>
                <a:ext uri="{FF2B5EF4-FFF2-40B4-BE49-F238E27FC236}">
                  <a16:creationId xmlns:a16="http://schemas.microsoft.com/office/drawing/2014/main" id="{96DD67D8-3755-4A46-868A-93CC0B60445A}"/>
                </a:ext>
              </a:extLst>
            </p:cNvPr>
            <p:cNvSpPr txBox="1"/>
            <p:nvPr/>
          </p:nvSpPr>
          <p:spPr>
            <a:xfrm>
              <a:off x="4822352" y="2276872"/>
              <a:ext cx="3422056" cy="1384995"/>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a:t>
              </a:r>
            </a:p>
            <a:p>
              <a:endParaRPr lang="en-US" altLang="ko-KR" sz="1200">
                <a:solidFill>
                  <a:schemeClr val="tx1">
                    <a:lumMod val="75000"/>
                    <a:lumOff val="25000"/>
                  </a:schemeClr>
                </a:solidFill>
                <a:cs typeface="Arial" panose="020B0604020202020204" pitchFamily="34" charset="0"/>
              </a:endParaRPr>
            </a:p>
            <a:p>
              <a:r>
                <a:rPr lang="en-US" altLang="ko-KR" sz="1200">
                  <a:solidFill>
                    <a:schemeClr val="tx1">
                      <a:lumMod val="75000"/>
                      <a:lumOff val="25000"/>
                    </a:schemeClr>
                  </a:solidFill>
                  <a:cs typeface="Arial" panose="020B0604020202020204" pitchFamily="34" charset="0"/>
                </a:rPr>
                <a:t>Get a modern PowerPoint  Presentation that is beautifully designed.</a:t>
              </a:r>
              <a:r>
                <a:rPr lang="ko-KR" altLang="en-US" sz="1200">
                  <a:solidFill>
                    <a:schemeClr val="tx1">
                      <a:lumMod val="75000"/>
                      <a:lumOff val="25000"/>
                    </a:schemeClr>
                  </a:solidFill>
                  <a:cs typeface="Arial" panose="020B0604020202020204" pitchFamily="34" charset="0"/>
                </a:rPr>
                <a:t>       </a:t>
              </a:r>
            </a:p>
          </p:txBody>
        </p:sp>
      </p:grpSp>
    </p:spTree>
    <p:extLst>
      <p:ext uri="{BB962C8B-B14F-4D97-AF65-F5344CB8AC3E}">
        <p14:creationId xmlns:p14="http://schemas.microsoft.com/office/powerpoint/2010/main" val="14043395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BB53C2B-8495-45AD-9859-413890630066}"/>
              </a:ext>
            </a:extLst>
          </p:cNvPr>
          <p:cNvSpPr/>
          <p:nvPr/>
        </p:nvSpPr>
        <p:spPr>
          <a:xfrm>
            <a:off x="323529" y="219180"/>
            <a:ext cx="11542784" cy="6370090"/>
          </a:xfrm>
          <a:prstGeom prst="rect">
            <a:avLst/>
          </a:prstGeom>
          <a:noFill/>
          <a:ln w="38100">
            <a:solidFill>
              <a:srgbClr val="058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defPPr/>
          </a:lstStyle>
          <a:p>
            <a:r>
              <a:rPr lang="en-US" b="1">
                <a:solidFill>
                  <a:srgbClr val="19A5BE"/>
                </a:solidFill>
              </a:rPr>
              <a:t>Infographic Style</a:t>
            </a:r>
          </a:p>
        </p:txBody>
      </p:sp>
      <p:sp>
        <p:nvSpPr>
          <p:cNvPr id="14" name="TextBox 13">
            <a:extLst>
              <a:ext uri="{FF2B5EF4-FFF2-40B4-BE49-F238E27FC236}">
                <a16:creationId xmlns:a16="http://schemas.microsoft.com/office/drawing/2014/main" id="{2BC25436-9FCC-4D06-BF01-3440B805B1C9}"/>
              </a:ext>
            </a:extLst>
          </p:cNvPr>
          <p:cNvSpPr txBox="1"/>
          <p:nvPr/>
        </p:nvSpPr>
        <p:spPr>
          <a:xfrm>
            <a:off x="3191608" y="5292820"/>
            <a:ext cx="5808784" cy="430887"/>
          </a:xfrm>
          <a:prstGeom prst="rect">
            <a:avLst/>
          </a:prstGeom>
          <a:solidFill>
            <a:schemeClr val="accent1">
              <a:lumMod val="50000"/>
            </a:schemeClr>
          </a:solidFill>
        </p:spPr>
        <p:txBody>
          <a:bodyPr wrap="square" lIns="36000" tIns="0" rIns="36000" bIns="0" rtlCol="0">
            <a:spAutoFit/>
          </a:bodyPr>
          <a:lstStyle>
            <a:defPPr/>
          </a:lstStyle>
          <a:p>
            <a:pPr algn="ctr"/>
            <a:r>
              <a:rPr lang="en-US" sz="2800">
                <a:solidFill>
                  <a:schemeClr val="bg1"/>
                </a:solidFill>
              </a:rPr>
              <a:t>Humanoid Robot</a:t>
            </a:r>
          </a:p>
        </p:txBody>
      </p:sp>
      <p:sp>
        <p:nvSpPr>
          <p:cNvPr id="15" name="TextBox 14">
            <a:extLst>
              <a:ext uri="{FF2B5EF4-FFF2-40B4-BE49-F238E27FC236}">
                <a16:creationId xmlns:a16="http://schemas.microsoft.com/office/drawing/2014/main" id="{BAF6B87B-8206-4DCD-B6F0-90C67960255A}"/>
              </a:ext>
            </a:extLst>
          </p:cNvPr>
          <p:cNvSpPr txBox="1"/>
          <p:nvPr/>
        </p:nvSpPr>
        <p:spPr>
          <a:xfrm>
            <a:off x="1792730" y="5842298"/>
            <a:ext cx="8435706" cy="461665"/>
          </a:xfrm>
          <a:prstGeom prst="rect">
            <a:avLst/>
          </a:prstGeom>
          <a:noFill/>
        </p:spPr>
        <p:txBody>
          <a:bodyPr wrap="square" rtlCol="0" anchor="ctr">
            <a:spAutoFit/>
          </a:bodyPr>
          <a:lstStyle>
            <a:defPPr/>
          </a:lstStyle>
          <a:p>
            <a:pPr algn="ctr"/>
            <a:r>
              <a:rPr lang="en-GB" altLang="ko-KR" sz="2400">
                <a:solidFill>
                  <a:schemeClr val="accent1">
                    <a:lumMod val="50000"/>
                  </a:schemeClr>
                </a:solidFill>
                <a:cs typeface="Arial" panose="020B0604020202020204" pitchFamily="34" charset="0"/>
              </a:rPr>
              <a:t>Layout Clean Text Slide for your Presentation</a:t>
            </a:r>
            <a:endParaRPr lang="ko-KR" altLang="en-US" sz="2400">
              <a:solidFill>
                <a:schemeClr val="accent1">
                  <a:lumMod val="50000"/>
                </a:schemeClr>
              </a:solidFill>
              <a:cs typeface="Arial" pitchFamily="34" charset="0"/>
            </a:endParaRPr>
          </a:p>
        </p:txBody>
      </p:sp>
      <p:sp>
        <p:nvSpPr>
          <p:cNvPr id="16" name="TextBox 15">
            <a:extLst>
              <a:ext uri="{FF2B5EF4-FFF2-40B4-BE49-F238E27FC236}">
                <a16:creationId xmlns:a16="http://schemas.microsoft.com/office/drawing/2014/main" id="{94C21CC0-A999-4B8A-B65A-355EFBB2CFB8}"/>
              </a:ext>
            </a:extLst>
          </p:cNvPr>
          <p:cNvSpPr txBox="1"/>
          <p:nvPr/>
        </p:nvSpPr>
        <p:spPr>
          <a:xfrm>
            <a:off x="953371" y="6066050"/>
            <a:ext cx="10285258" cy="523220"/>
          </a:xfrm>
          <a:prstGeom prst="rect">
            <a:avLst/>
          </a:prstGeom>
          <a:noFill/>
        </p:spPr>
        <p:txBody>
          <a:bodyPr wrap="square" rtlCol="0">
            <a:spAutoFit/>
          </a:bodyPr>
          <a:lstStyle>
            <a:defPPr/>
          </a:lstStyle>
          <a:p>
            <a:pPr algn="ctr"/>
            <a:r>
              <a:rPr lang="en-US" altLang="ko-KR" sz="1400">
                <a:solidFill>
                  <a:schemeClr val="bg1"/>
                </a:solidFil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pic>
        <p:nvPicPr>
          <p:cNvPr id="17" name="Imagen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61227" y="1276360"/>
            <a:ext cx="3069546" cy="3803855"/>
          </a:xfrm>
          <a:prstGeom prst="rect">
            <a:avLst/>
          </a:prstGeom>
        </p:spPr>
      </p:pic>
      <p:sp>
        <p:nvSpPr>
          <p:cNvPr id="18" name="TextBox 32">
            <a:extLst>
              <a:ext uri="{FF2B5EF4-FFF2-40B4-BE49-F238E27FC236}">
                <a16:creationId xmlns:a16="http://schemas.microsoft.com/office/drawing/2014/main" id="{B03D46B0-B45A-4135-8CF6-94E84D3BE0E1}"/>
              </a:ext>
            </a:extLst>
          </p:cNvPr>
          <p:cNvSpPr txBox="1"/>
          <p:nvPr/>
        </p:nvSpPr>
        <p:spPr>
          <a:xfrm>
            <a:off x="953371" y="2144756"/>
            <a:ext cx="2336431" cy="306467"/>
          </a:xfrm>
          <a:prstGeom prst="roundRect">
            <a:avLst>
              <a:gd name="adj" fmla="val 50000"/>
            </a:avLst>
          </a:prstGeom>
          <a:solidFill>
            <a:schemeClr val="accent2"/>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19" name="TextBox 33">
            <a:extLst>
              <a:ext uri="{FF2B5EF4-FFF2-40B4-BE49-F238E27FC236}">
                <a16:creationId xmlns:a16="http://schemas.microsoft.com/office/drawing/2014/main" id="{96450874-ADB6-4D42-90D4-063C27ED73AA}"/>
              </a:ext>
            </a:extLst>
          </p:cNvPr>
          <p:cNvSpPr txBox="1"/>
          <p:nvPr/>
        </p:nvSpPr>
        <p:spPr>
          <a:xfrm>
            <a:off x="953372" y="2486947"/>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sp>
        <p:nvSpPr>
          <p:cNvPr id="20" name="TextBox 38">
            <a:extLst>
              <a:ext uri="{FF2B5EF4-FFF2-40B4-BE49-F238E27FC236}">
                <a16:creationId xmlns:a16="http://schemas.microsoft.com/office/drawing/2014/main" id="{F968BB46-0BDF-4502-AB9F-E3CACB69C720}"/>
              </a:ext>
            </a:extLst>
          </p:cNvPr>
          <p:cNvSpPr txBox="1"/>
          <p:nvPr/>
        </p:nvSpPr>
        <p:spPr>
          <a:xfrm>
            <a:off x="953371" y="3519409"/>
            <a:ext cx="2336431" cy="306467"/>
          </a:xfrm>
          <a:prstGeom prst="roundRect">
            <a:avLst>
              <a:gd name="adj" fmla="val 50000"/>
            </a:avLst>
          </a:prstGeom>
          <a:solidFill>
            <a:schemeClr val="accent3"/>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21" name="TextBox 39">
            <a:extLst>
              <a:ext uri="{FF2B5EF4-FFF2-40B4-BE49-F238E27FC236}">
                <a16:creationId xmlns:a16="http://schemas.microsoft.com/office/drawing/2014/main" id="{BA23A70D-5F7C-4C45-9720-3A52581797E1}"/>
              </a:ext>
            </a:extLst>
          </p:cNvPr>
          <p:cNvSpPr txBox="1"/>
          <p:nvPr/>
        </p:nvSpPr>
        <p:spPr>
          <a:xfrm>
            <a:off x="953372" y="3861600"/>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sp>
        <p:nvSpPr>
          <p:cNvPr id="22" name="TextBox 35">
            <a:extLst>
              <a:ext uri="{FF2B5EF4-FFF2-40B4-BE49-F238E27FC236}">
                <a16:creationId xmlns:a16="http://schemas.microsoft.com/office/drawing/2014/main" id="{0B677BDF-ACCF-4D07-A565-803D6FBEBFC1}"/>
              </a:ext>
            </a:extLst>
          </p:cNvPr>
          <p:cNvSpPr txBox="1"/>
          <p:nvPr/>
        </p:nvSpPr>
        <p:spPr>
          <a:xfrm>
            <a:off x="9000392" y="2058346"/>
            <a:ext cx="2336431" cy="306467"/>
          </a:xfrm>
          <a:prstGeom prst="roundRect">
            <a:avLst>
              <a:gd name="adj" fmla="val 50000"/>
            </a:avLst>
          </a:prstGeom>
          <a:solidFill>
            <a:schemeClr val="accent1"/>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23" name="TextBox 36">
            <a:extLst>
              <a:ext uri="{FF2B5EF4-FFF2-40B4-BE49-F238E27FC236}">
                <a16:creationId xmlns:a16="http://schemas.microsoft.com/office/drawing/2014/main" id="{60C9B25E-F9A6-4C59-9BB5-65BDFA238461}"/>
              </a:ext>
            </a:extLst>
          </p:cNvPr>
          <p:cNvSpPr txBox="1"/>
          <p:nvPr/>
        </p:nvSpPr>
        <p:spPr>
          <a:xfrm>
            <a:off x="9000393" y="2400537"/>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sp>
        <p:nvSpPr>
          <p:cNvPr id="24" name="TextBox 41">
            <a:extLst>
              <a:ext uri="{FF2B5EF4-FFF2-40B4-BE49-F238E27FC236}">
                <a16:creationId xmlns:a16="http://schemas.microsoft.com/office/drawing/2014/main" id="{83C1EF7F-E960-40D5-BD5A-6F45DCC21664}"/>
              </a:ext>
            </a:extLst>
          </p:cNvPr>
          <p:cNvSpPr txBox="1"/>
          <p:nvPr/>
        </p:nvSpPr>
        <p:spPr>
          <a:xfrm>
            <a:off x="9000392" y="3432999"/>
            <a:ext cx="2336431" cy="306467"/>
          </a:xfrm>
          <a:prstGeom prst="roundRect">
            <a:avLst>
              <a:gd name="adj" fmla="val 50000"/>
            </a:avLst>
          </a:prstGeom>
          <a:solidFill>
            <a:schemeClr val="accent4"/>
          </a:solidFill>
        </p:spPr>
        <p:txBody>
          <a:bodyPr wrap="square" rtlCol="0" anchor="ctr">
            <a:spAutoFit/>
          </a:bodyPr>
          <a:lstStyle>
            <a:defPPr/>
          </a:lstStyle>
          <a:p>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sp>
        <p:nvSpPr>
          <p:cNvPr id="25" name="TextBox 42">
            <a:extLst>
              <a:ext uri="{FF2B5EF4-FFF2-40B4-BE49-F238E27FC236}">
                <a16:creationId xmlns:a16="http://schemas.microsoft.com/office/drawing/2014/main" id="{5BA0B684-7CB1-4A05-973E-C6A0B97AD231}"/>
              </a:ext>
            </a:extLst>
          </p:cNvPr>
          <p:cNvSpPr txBox="1"/>
          <p:nvPr/>
        </p:nvSpPr>
        <p:spPr>
          <a:xfrm>
            <a:off x="9000393" y="3775190"/>
            <a:ext cx="2336430" cy="830997"/>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a:t>
            </a:r>
          </a:p>
        </p:txBody>
      </p:sp>
      <p:sp>
        <p:nvSpPr>
          <p:cNvPr id="26" name="Flecha: pentágono 25">
            <a:extLst>
              <a:ext uri="{FF2B5EF4-FFF2-40B4-BE49-F238E27FC236}">
                <a16:creationId xmlns:a16="http://schemas.microsoft.com/office/drawing/2014/main" id="{B58AB1AF-7A73-4D80-8D7D-136D31D4092A}"/>
              </a:ext>
            </a:extLst>
          </p:cNvPr>
          <p:cNvSpPr/>
          <p:nvPr/>
        </p:nvSpPr>
        <p:spPr>
          <a:xfrm rot="16200000">
            <a:off x="11099551" y="5765551"/>
            <a:ext cx="1174703" cy="1010193"/>
          </a:xfrm>
          <a:prstGeom prst="homePlate">
            <a:avLst/>
          </a:prstGeom>
          <a:solidFill>
            <a:srgbClr val="53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27" name="Grupo 26">
            <a:extLst>
              <a:ext uri="{FF2B5EF4-FFF2-40B4-BE49-F238E27FC236}">
                <a16:creationId xmlns:a16="http://schemas.microsoft.com/office/drawing/2014/main" id="{2C16E967-9C6C-44D3-8AAB-1A1DD26C811F}"/>
              </a:ext>
            </a:extLst>
          </p:cNvPr>
          <p:cNvGrpSpPr/>
          <p:nvPr/>
        </p:nvGrpSpPr>
        <p:grpSpPr>
          <a:xfrm>
            <a:off x="11384486" y="6176754"/>
            <a:ext cx="604831" cy="675075"/>
            <a:chOff x="9923832" y="6857999"/>
            <a:chExt cx="1256729" cy="1402684"/>
          </a:xfrm>
        </p:grpSpPr>
        <p:sp>
          <p:nvSpPr>
            <p:cNvPr id="28" name="Forma libre: forma 27">
              <a:extLst>
                <a:ext uri="{FF2B5EF4-FFF2-40B4-BE49-F238E27FC236}">
                  <a16:creationId xmlns:a16="http://schemas.microsoft.com/office/drawing/2014/main" id="{1A81B038-562C-4024-8892-78B5CF204D5A}"/>
                </a:ext>
              </a:extLst>
            </p:cNvPr>
            <p:cNvSpPr/>
            <p:nvPr/>
          </p:nvSpPr>
          <p:spPr>
            <a:xfrm>
              <a:off x="9923832" y="6857999"/>
              <a:ext cx="1256729" cy="1402684"/>
            </a:xfrm>
            <a:custGeom>
              <a:avLst/>
              <a:gdLst>
                <a:gd name="connsiteX0" fmla="*/ 682119 w 1256729"/>
                <a:gd name="connsiteY0" fmla="*/ 0 h 1402684"/>
                <a:gd name="connsiteX1" fmla="*/ 786121 w 1256729"/>
                <a:gd name="connsiteY1" fmla="*/ 0 h 1402684"/>
                <a:gd name="connsiteX2" fmla="*/ 790034 w 1256729"/>
                <a:gd name="connsiteY2" fmla="*/ 1207 h 1402684"/>
                <a:gd name="connsiteX3" fmla="*/ 998881 w 1256729"/>
                <a:gd name="connsiteY3" fmla="*/ 69811 h 1402684"/>
                <a:gd name="connsiteX4" fmla="*/ 1126032 w 1256729"/>
                <a:gd name="connsiteY4" fmla="*/ 159734 h 1402684"/>
                <a:gd name="connsiteX5" fmla="*/ 1244150 w 1256729"/>
                <a:gd name="connsiteY5" fmla="*/ 379479 h 1402684"/>
                <a:gd name="connsiteX6" fmla="*/ 1254902 w 1256729"/>
                <a:gd name="connsiteY6" fmla="*/ 554938 h 1402684"/>
                <a:gd name="connsiteX7" fmla="*/ 1189589 w 1256729"/>
                <a:gd name="connsiteY7" fmla="*/ 726703 h 1402684"/>
                <a:gd name="connsiteX8" fmla="*/ 1121571 w 1256729"/>
                <a:gd name="connsiteY8" fmla="*/ 821015 h 1402684"/>
                <a:gd name="connsiteX9" fmla="*/ 1046896 w 1256729"/>
                <a:gd name="connsiteY9" fmla="*/ 1074366 h 1402684"/>
                <a:gd name="connsiteX10" fmla="*/ 1060902 w 1256729"/>
                <a:gd name="connsiteY10" fmla="*/ 1201810 h 1402684"/>
                <a:gd name="connsiteX11" fmla="*/ 1126690 w 1256729"/>
                <a:gd name="connsiteY11" fmla="*/ 1389081 h 1402684"/>
                <a:gd name="connsiteX12" fmla="*/ 1117255 w 1256729"/>
                <a:gd name="connsiteY12" fmla="*/ 1402246 h 1402684"/>
                <a:gd name="connsiteX13" fmla="*/ 575337 w 1256729"/>
                <a:gd name="connsiteY13" fmla="*/ 1402685 h 1402684"/>
                <a:gd name="connsiteX14" fmla="*/ 558551 w 1256729"/>
                <a:gd name="connsiteY14" fmla="*/ 1390690 h 1402684"/>
                <a:gd name="connsiteX15" fmla="*/ 481610 w 1256729"/>
                <a:gd name="connsiteY15" fmla="*/ 1251617 h 1402684"/>
                <a:gd name="connsiteX16" fmla="*/ 486473 w 1256729"/>
                <a:gd name="connsiteY16" fmla="*/ 1235783 h 1402684"/>
                <a:gd name="connsiteX17" fmla="*/ 548568 w 1256729"/>
                <a:gd name="connsiteY17" fmla="*/ 1214573 h 1402684"/>
                <a:gd name="connsiteX18" fmla="*/ 651766 w 1256729"/>
                <a:gd name="connsiteY18" fmla="*/ 1159646 h 1402684"/>
                <a:gd name="connsiteX19" fmla="*/ 691809 w 1256729"/>
                <a:gd name="connsiteY19" fmla="*/ 1081644 h 1402684"/>
                <a:gd name="connsiteX20" fmla="*/ 670197 w 1256729"/>
                <a:gd name="connsiteY20" fmla="*/ 1054838 h 1402684"/>
                <a:gd name="connsiteX21" fmla="*/ 645257 w 1256729"/>
                <a:gd name="connsiteY21" fmla="*/ 1078133 h 1402684"/>
                <a:gd name="connsiteX22" fmla="*/ 616660 w 1256729"/>
                <a:gd name="connsiteY22" fmla="*/ 1128745 h 1402684"/>
                <a:gd name="connsiteX23" fmla="*/ 564768 w 1256729"/>
                <a:gd name="connsiteY23" fmla="*/ 1158805 h 1402684"/>
                <a:gd name="connsiteX24" fmla="*/ 460400 w 1256729"/>
                <a:gd name="connsiteY24" fmla="*/ 1195813 h 1402684"/>
                <a:gd name="connsiteX25" fmla="*/ 207268 w 1256729"/>
                <a:gd name="connsiteY25" fmla="*/ 1274583 h 1402684"/>
                <a:gd name="connsiteX26" fmla="*/ 144113 w 1256729"/>
                <a:gd name="connsiteY26" fmla="*/ 1239111 h 1402684"/>
                <a:gd name="connsiteX27" fmla="*/ 143162 w 1256729"/>
                <a:gd name="connsiteY27" fmla="*/ 1175809 h 1402684"/>
                <a:gd name="connsiteX28" fmla="*/ 106739 w 1256729"/>
                <a:gd name="connsiteY28" fmla="*/ 1083143 h 1402684"/>
                <a:gd name="connsiteX29" fmla="*/ 101034 w 1256729"/>
                <a:gd name="connsiteY29" fmla="*/ 1059154 h 1402684"/>
                <a:gd name="connsiteX30" fmla="*/ 95037 w 1256729"/>
                <a:gd name="connsiteY30" fmla="*/ 1022219 h 1402684"/>
                <a:gd name="connsiteX31" fmla="*/ 74522 w 1256729"/>
                <a:gd name="connsiteY31" fmla="*/ 1006275 h 1402684"/>
                <a:gd name="connsiteX32" fmla="*/ 71340 w 1256729"/>
                <a:gd name="connsiteY32" fmla="*/ 991062 h 1402684"/>
                <a:gd name="connsiteX33" fmla="*/ 83993 w 1256729"/>
                <a:gd name="connsiteY33" fmla="*/ 966816 h 1402684"/>
                <a:gd name="connsiteX34" fmla="*/ 52214 w 1256729"/>
                <a:gd name="connsiteY34" fmla="*/ 867494 h 1402684"/>
                <a:gd name="connsiteX35" fmla="*/ 24605 w 1256729"/>
                <a:gd name="connsiteY35" fmla="*/ 852391 h 1402684"/>
                <a:gd name="connsiteX36" fmla="*/ 15023 w 1256729"/>
                <a:gd name="connsiteY36" fmla="*/ 803462 h 1402684"/>
                <a:gd name="connsiteX37" fmla="*/ 136835 w 1256729"/>
                <a:gd name="connsiteY37" fmla="*/ 607451 h 1402684"/>
                <a:gd name="connsiteX38" fmla="*/ 134458 w 1256729"/>
                <a:gd name="connsiteY38" fmla="*/ 542285 h 1402684"/>
                <a:gd name="connsiteX39" fmla="*/ 106922 w 1256729"/>
                <a:gd name="connsiteY39" fmla="*/ 512152 h 1402684"/>
                <a:gd name="connsiteX40" fmla="*/ 95366 w 1256729"/>
                <a:gd name="connsiteY40" fmla="*/ 462491 h 1402684"/>
                <a:gd name="connsiteX41" fmla="*/ 141992 w 1256729"/>
                <a:gd name="connsiteY41" fmla="*/ 324186 h 1402684"/>
                <a:gd name="connsiteX42" fmla="*/ 158521 w 1256729"/>
                <a:gd name="connsiteY42" fmla="*/ 273574 h 1402684"/>
                <a:gd name="connsiteX43" fmla="*/ 388322 w 1256729"/>
                <a:gd name="connsiteY43" fmla="*/ 53537 h 1402684"/>
                <a:gd name="connsiteX44" fmla="*/ 558880 w 1256729"/>
                <a:gd name="connsiteY44" fmla="*/ 15469 h 1402684"/>
                <a:gd name="connsiteX45" fmla="*/ 682119 w 1256729"/>
                <a:gd name="connsiteY45" fmla="*/ 0 h 1402684"/>
                <a:gd name="connsiteX46" fmla="*/ 1201950 w 1256729"/>
                <a:gd name="connsiteY46" fmla="*/ 507215 h 1402684"/>
                <a:gd name="connsiteX47" fmla="*/ 1177083 w 1256729"/>
                <a:gd name="connsiteY47" fmla="*/ 333365 h 1402684"/>
                <a:gd name="connsiteX48" fmla="*/ 1049602 w 1256729"/>
                <a:gd name="connsiteY48" fmla="*/ 166902 h 1402684"/>
                <a:gd name="connsiteX49" fmla="*/ 676853 w 1256729"/>
                <a:gd name="connsiteY49" fmla="*/ 55110 h 1402684"/>
                <a:gd name="connsiteX50" fmla="*/ 438604 w 1256729"/>
                <a:gd name="connsiteY50" fmla="*/ 94970 h 1402684"/>
                <a:gd name="connsiteX51" fmla="*/ 243105 w 1256729"/>
                <a:gd name="connsiteY51" fmla="*/ 226912 h 1402684"/>
                <a:gd name="connsiteX52" fmla="*/ 177318 w 1256729"/>
                <a:gd name="connsiteY52" fmla="*/ 423471 h 1402684"/>
                <a:gd name="connsiteX53" fmla="*/ 194359 w 1256729"/>
                <a:gd name="connsiteY53" fmla="*/ 530326 h 1402684"/>
                <a:gd name="connsiteX54" fmla="*/ 358152 w 1256729"/>
                <a:gd name="connsiteY54" fmla="*/ 611144 h 1402684"/>
                <a:gd name="connsiteX55" fmla="*/ 562866 w 1256729"/>
                <a:gd name="connsiteY55" fmla="*/ 586606 h 1402684"/>
                <a:gd name="connsiteX56" fmla="*/ 658861 w 1256729"/>
                <a:gd name="connsiteY56" fmla="*/ 595968 h 1402684"/>
                <a:gd name="connsiteX57" fmla="*/ 764363 w 1256729"/>
                <a:gd name="connsiteY57" fmla="*/ 674007 h 1402684"/>
                <a:gd name="connsiteX58" fmla="*/ 766045 w 1256729"/>
                <a:gd name="connsiteY58" fmla="*/ 686733 h 1402684"/>
                <a:gd name="connsiteX59" fmla="*/ 755586 w 1256729"/>
                <a:gd name="connsiteY59" fmla="*/ 740307 h 1402684"/>
                <a:gd name="connsiteX60" fmla="*/ 815523 w 1256729"/>
                <a:gd name="connsiteY60" fmla="*/ 894556 h 1402684"/>
                <a:gd name="connsiteX61" fmla="*/ 850958 w 1256729"/>
                <a:gd name="connsiteY61" fmla="*/ 922531 h 1402684"/>
                <a:gd name="connsiteX62" fmla="*/ 907348 w 1256729"/>
                <a:gd name="connsiteY62" fmla="*/ 1026132 h 1402684"/>
                <a:gd name="connsiteX63" fmla="*/ 943332 w 1256729"/>
                <a:gd name="connsiteY63" fmla="*/ 1044233 h 1402684"/>
                <a:gd name="connsiteX64" fmla="*/ 982644 w 1256729"/>
                <a:gd name="connsiteY64" fmla="*/ 997937 h 1402684"/>
                <a:gd name="connsiteX65" fmla="*/ 1001514 w 1256729"/>
                <a:gd name="connsiteY65" fmla="*/ 914632 h 1402684"/>
                <a:gd name="connsiteX66" fmla="*/ 1030806 w 1256729"/>
                <a:gd name="connsiteY66" fmla="*/ 815164 h 1402684"/>
                <a:gd name="connsiteX67" fmla="*/ 1106906 w 1256729"/>
                <a:gd name="connsiteY67" fmla="*/ 731567 h 1402684"/>
                <a:gd name="connsiteX68" fmla="*/ 1149180 w 1256729"/>
                <a:gd name="connsiteY68" fmla="*/ 688927 h 1402684"/>
                <a:gd name="connsiteX69" fmla="*/ 1201913 w 1256729"/>
                <a:gd name="connsiteY69" fmla="*/ 507251 h 140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56729" h="1402684">
                  <a:moveTo>
                    <a:pt x="682119" y="0"/>
                  </a:moveTo>
                  <a:cubicBezTo>
                    <a:pt x="716786" y="0"/>
                    <a:pt x="751454" y="0"/>
                    <a:pt x="786121" y="0"/>
                  </a:cubicBezTo>
                  <a:cubicBezTo>
                    <a:pt x="787438" y="402"/>
                    <a:pt x="788718" y="1061"/>
                    <a:pt x="790034" y="1207"/>
                  </a:cubicBezTo>
                  <a:cubicBezTo>
                    <a:pt x="864818" y="8374"/>
                    <a:pt x="933861" y="32876"/>
                    <a:pt x="998881" y="69811"/>
                  </a:cubicBezTo>
                  <a:cubicBezTo>
                    <a:pt x="1044263" y="95555"/>
                    <a:pt x="1087049" y="125176"/>
                    <a:pt x="1126032" y="159734"/>
                  </a:cubicBezTo>
                  <a:cubicBezTo>
                    <a:pt x="1192149" y="218355"/>
                    <a:pt x="1228938" y="293139"/>
                    <a:pt x="1244150" y="379479"/>
                  </a:cubicBezTo>
                  <a:cubicBezTo>
                    <a:pt x="1254390" y="437587"/>
                    <a:pt x="1259802" y="496025"/>
                    <a:pt x="1254902" y="554938"/>
                  </a:cubicBezTo>
                  <a:cubicBezTo>
                    <a:pt x="1249636" y="618275"/>
                    <a:pt x="1225939" y="674884"/>
                    <a:pt x="1189589" y="726703"/>
                  </a:cubicBezTo>
                  <a:cubicBezTo>
                    <a:pt x="1167319" y="758445"/>
                    <a:pt x="1142708" y="788432"/>
                    <a:pt x="1121571" y="821015"/>
                  </a:cubicBezTo>
                  <a:cubicBezTo>
                    <a:pt x="1071617" y="898139"/>
                    <a:pt x="1046823" y="982431"/>
                    <a:pt x="1046896" y="1074366"/>
                  </a:cubicBezTo>
                  <a:cubicBezTo>
                    <a:pt x="1046933" y="1117445"/>
                    <a:pt x="1052784" y="1159755"/>
                    <a:pt x="1060902" y="1201810"/>
                  </a:cubicBezTo>
                  <a:cubicBezTo>
                    <a:pt x="1073555" y="1267415"/>
                    <a:pt x="1091145" y="1331411"/>
                    <a:pt x="1126690" y="1389081"/>
                  </a:cubicBezTo>
                  <a:cubicBezTo>
                    <a:pt x="1133382" y="1399905"/>
                    <a:pt x="1131737" y="1402246"/>
                    <a:pt x="1117255" y="1402246"/>
                  </a:cubicBezTo>
                  <a:cubicBezTo>
                    <a:pt x="936604" y="1402392"/>
                    <a:pt x="755952" y="1402392"/>
                    <a:pt x="575337" y="1402685"/>
                  </a:cubicBezTo>
                  <a:cubicBezTo>
                    <a:pt x="566085" y="1402685"/>
                    <a:pt x="561257" y="1399540"/>
                    <a:pt x="558551" y="1390690"/>
                  </a:cubicBezTo>
                  <a:cubicBezTo>
                    <a:pt x="542571" y="1339018"/>
                    <a:pt x="516862" y="1292611"/>
                    <a:pt x="481610" y="1251617"/>
                  </a:cubicBezTo>
                  <a:cubicBezTo>
                    <a:pt x="473930" y="1242694"/>
                    <a:pt x="476380" y="1239037"/>
                    <a:pt x="486473" y="1235783"/>
                  </a:cubicBezTo>
                  <a:cubicBezTo>
                    <a:pt x="507318" y="1229091"/>
                    <a:pt x="527943" y="1221813"/>
                    <a:pt x="548568" y="1214573"/>
                  </a:cubicBezTo>
                  <a:cubicBezTo>
                    <a:pt x="585795" y="1201554"/>
                    <a:pt x="621633" y="1185902"/>
                    <a:pt x="651766" y="1159646"/>
                  </a:cubicBezTo>
                  <a:cubicBezTo>
                    <a:pt x="675426" y="1139021"/>
                    <a:pt x="690383" y="1113605"/>
                    <a:pt x="691809" y="1081644"/>
                  </a:cubicBezTo>
                  <a:cubicBezTo>
                    <a:pt x="692468" y="1066650"/>
                    <a:pt x="683106" y="1055789"/>
                    <a:pt x="670197" y="1054838"/>
                  </a:cubicBezTo>
                  <a:cubicBezTo>
                    <a:pt x="656813" y="1053851"/>
                    <a:pt x="645915" y="1062774"/>
                    <a:pt x="645257" y="1078133"/>
                  </a:cubicBezTo>
                  <a:cubicBezTo>
                    <a:pt x="644306" y="1100331"/>
                    <a:pt x="632567" y="1115580"/>
                    <a:pt x="616660" y="1128745"/>
                  </a:cubicBezTo>
                  <a:cubicBezTo>
                    <a:pt x="601045" y="1141654"/>
                    <a:pt x="583309" y="1150979"/>
                    <a:pt x="564768" y="1158805"/>
                  </a:cubicBezTo>
                  <a:cubicBezTo>
                    <a:pt x="530722" y="1173176"/>
                    <a:pt x="495177" y="1183452"/>
                    <a:pt x="460400" y="1195813"/>
                  </a:cubicBezTo>
                  <a:cubicBezTo>
                    <a:pt x="377095" y="1225434"/>
                    <a:pt x="293425" y="1253958"/>
                    <a:pt x="207268" y="1274583"/>
                  </a:cubicBezTo>
                  <a:cubicBezTo>
                    <a:pt x="175050" y="1282299"/>
                    <a:pt x="154169" y="1270377"/>
                    <a:pt x="144113" y="1239111"/>
                  </a:cubicBezTo>
                  <a:cubicBezTo>
                    <a:pt x="137274" y="1217937"/>
                    <a:pt x="138298" y="1197129"/>
                    <a:pt x="143162" y="1175809"/>
                  </a:cubicBezTo>
                  <a:cubicBezTo>
                    <a:pt x="152743" y="1133755"/>
                    <a:pt x="140529" y="1101647"/>
                    <a:pt x="106739" y="1083143"/>
                  </a:cubicBezTo>
                  <a:cubicBezTo>
                    <a:pt x="93903" y="1076122"/>
                    <a:pt x="93245" y="1070344"/>
                    <a:pt x="101034" y="1059154"/>
                  </a:cubicBezTo>
                  <a:cubicBezTo>
                    <a:pt x="111164" y="1044599"/>
                    <a:pt x="108787" y="1033592"/>
                    <a:pt x="95037" y="1022219"/>
                  </a:cubicBezTo>
                  <a:cubicBezTo>
                    <a:pt x="88345" y="1016697"/>
                    <a:pt x="81543" y="1011321"/>
                    <a:pt x="74522" y="1006275"/>
                  </a:cubicBezTo>
                  <a:cubicBezTo>
                    <a:pt x="68597" y="1001996"/>
                    <a:pt x="67756" y="997352"/>
                    <a:pt x="71340" y="991062"/>
                  </a:cubicBezTo>
                  <a:cubicBezTo>
                    <a:pt x="75838" y="983163"/>
                    <a:pt x="80299" y="975154"/>
                    <a:pt x="83993" y="966816"/>
                  </a:cubicBezTo>
                  <a:cubicBezTo>
                    <a:pt x="102131" y="925603"/>
                    <a:pt x="90795" y="890277"/>
                    <a:pt x="52214" y="867494"/>
                  </a:cubicBezTo>
                  <a:cubicBezTo>
                    <a:pt x="43182" y="862155"/>
                    <a:pt x="33674" y="857657"/>
                    <a:pt x="24605" y="852391"/>
                  </a:cubicBezTo>
                  <a:cubicBezTo>
                    <a:pt x="-6004" y="834546"/>
                    <a:pt x="-6699" y="831218"/>
                    <a:pt x="15023" y="803462"/>
                  </a:cubicBezTo>
                  <a:cubicBezTo>
                    <a:pt x="62746" y="742538"/>
                    <a:pt x="103155" y="677152"/>
                    <a:pt x="136835" y="607451"/>
                  </a:cubicBezTo>
                  <a:cubicBezTo>
                    <a:pt x="147770" y="584778"/>
                    <a:pt x="146599" y="563678"/>
                    <a:pt x="134458" y="542285"/>
                  </a:cubicBezTo>
                  <a:cubicBezTo>
                    <a:pt x="127547" y="530070"/>
                    <a:pt x="117198" y="521221"/>
                    <a:pt x="106922" y="512152"/>
                  </a:cubicBezTo>
                  <a:cubicBezTo>
                    <a:pt x="86004" y="493611"/>
                    <a:pt x="83774" y="487614"/>
                    <a:pt x="95366" y="462491"/>
                  </a:cubicBezTo>
                  <a:cubicBezTo>
                    <a:pt x="115881" y="417986"/>
                    <a:pt x="131204" y="371945"/>
                    <a:pt x="141992" y="324186"/>
                  </a:cubicBezTo>
                  <a:cubicBezTo>
                    <a:pt x="145905" y="306925"/>
                    <a:pt x="151829" y="289994"/>
                    <a:pt x="158521" y="273574"/>
                  </a:cubicBezTo>
                  <a:cubicBezTo>
                    <a:pt x="202258" y="166024"/>
                    <a:pt x="274994" y="88827"/>
                    <a:pt x="388322" y="53537"/>
                  </a:cubicBezTo>
                  <a:cubicBezTo>
                    <a:pt x="444199" y="36130"/>
                    <a:pt x="501430" y="25416"/>
                    <a:pt x="558880" y="15469"/>
                  </a:cubicBezTo>
                  <a:cubicBezTo>
                    <a:pt x="599728" y="8484"/>
                    <a:pt x="640978" y="4791"/>
                    <a:pt x="682119" y="0"/>
                  </a:cubicBezTo>
                  <a:close/>
                  <a:moveTo>
                    <a:pt x="1201950" y="507215"/>
                  </a:moveTo>
                  <a:cubicBezTo>
                    <a:pt x="1202132" y="448046"/>
                    <a:pt x="1195038" y="389828"/>
                    <a:pt x="1177083" y="333365"/>
                  </a:cubicBezTo>
                  <a:cubicBezTo>
                    <a:pt x="1154629" y="262713"/>
                    <a:pt x="1108296" y="210712"/>
                    <a:pt x="1049602" y="166902"/>
                  </a:cubicBezTo>
                  <a:cubicBezTo>
                    <a:pt x="938615" y="84036"/>
                    <a:pt x="817315" y="39422"/>
                    <a:pt x="676853" y="55110"/>
                  </a:cubicBezTo>
                  <a:cubicBezTo>
                    <a:pt x="596620" y="64069"/>
                    <a:pt x="516936" y="75406"/>
                    <a:pt x="438604" y="94970"/>
                  </a:cubicBezTo>
                  <a:cubicBezTo>
                    <a:pt x="357567" y="115230"/>
                    <a:pt x="289036" y="153883"/>
                    <a:pt x="243105" y="226912"/>
                  </a:cubicBezTo>
                  <a:cubicBezTo>
                    <a:pt x="205110" y="287288"/>
                    <a:pt x="184631" y="353332"/>
                    <a:pt x="177318" y="423471"/>
                  </a:cubicBezTo>
                  <a:cubicBezTo>
                    <a:pt x="173514" y="460077"/>
                    <a:pt x="178415" y="496500"/>
                    <a:pt x="194359" y="530326"/>
                  </a:cubicBezTo>
                  <a:cubicBezTo>
                    <a:pt x="225699" y="596736"/>
                    <a:pt x="289365" y="617361"/>
                    <a:pt x="358152" y="611144"/>
                  </a:cubicBezTo>
                  <a:cubicBezTo>
                    <a:pt x="426573" y="604964"/>
                    <a:pt x="494043" y="590446"/>
                    <a:pt x="562866" y="586606"/>
                  </a:cubicBezTo>
                  <a:cubicBezTo>
                    <a:pt x="595559" y="584778"/>
                    <a:pt x="627484" y="586862"/>
                    <a:pt x="658861" y="595968"/>
                  </a:cubicBezTo>
                  <a:cubicBezTo>
                    <a:pt x="703585" y="608950"/>
                    <a:pt x="732438" y="643618"/>
                    <a:pt x="764363" y="674007"/>
                  </a:cubicBezTo>
                  <a:cubicBezTo>
                    <a:pt x="768239" y="677700"/>
                    <a:pt x="767398" y="682162"/>
                    <a:pt x="766045" y="686733"/>
                  </a:cubicBezTo>
                  <a:cubicBezTo>
                    <a:pt x="760815" y="704250"/>
                    <a:pt x="757232" y="722132"/>
                    <a:pt x="755586" y="740307"/>
                  </a:cubicBezTo>
                  <a:cubicBezTo>
                    <a:pt x="749991" y="801597"/>
                    <a:pt x="764180" y="855317"/>
                    <a:pt x="815523" y="894556"/>
                  </a:cubicBezTo>
                  <a:cubicBezTo>
                    <a:pt x="827481" y="903698"/>
                    <a:pt x="839147" y="913206"/>
                    <a:pt x="850958" y="922531"/>
                  </a:cubicBezTo>
                  <a:cubicBezTo>
                    <a:pt x="884529" y="949007"/>
                    <a:pt x="908884" y="979835"/>
                    <a:pt x="907348" y="1026132"/>
                  </a:cubicBezTo>
                  <a:cubicBezTo>
                    <a:pt x="906690" y="1046427"/>
                    <a:pt x="925706" y="1054985"/>
                    <a:pt x="943332" y="1044233"/>
                  </a:cubicBezTo>
                  <a:cubicBezTo>
                    <a:pt x="961434" y="1033189"/>
                    <a:pt x="973648" y="1016733"/>
                    <a:pt x="982644" y="997937"/>
                  </a:cubicBezTo>
                  <a:cubicBezTo>
                    <a:pt x="995224" y="971644"/>
                    <a:pt x="1001587" y="943814"/>
                    <a:pt x="1001514" y="914632"/>
                  </a:cubicBezTo>
                  <a:cubicBezTo>
                    <a:pt x="1001404" y="878538"/>
                    <a:pt x="1010473" y="845114"/>
                    <a:pt x="1030806" y="815164"/>
                  </a:cubicBezTo>
                  <a:cubicBezTo>
                    <a:pt x="1052162" y="783678"/>
                    <a:pt x="1076554" y="754898"/>
                    <a:pt x="1106906" y="731567"/>
                  </a:cubicBezTo>
                  <a:cubicBezTo>
                    <a:pt x="1122887" y="719279"/>
                    <a:pt x="1137405" y="705273"/>
                    <a:pt x="1149180" y="688927"/>
                  </a:cubicBezTo>
                  <a:cubicBezTo>
                    <a:pt x="1188200" y="634658"/>
                    <a:pt x="1204217" y="573551"/>
                    <a:pt x="1201913" y="507251"/>
                  </a:cubicBezTo>
                  <a:close/>
                </a:path>
              </a:pathLst>
            </a:custGeom>
            <a:solidFill>
              <a:schemeClr val="bg1"/>
            </a:solidFill>
            <a:ln w="3655" cap="flat">
              <a:noFill/>
              <a:prstDash val="solid"/>
              <a:miter/>
            </a:ln>
          </p:spPr>
          <p:txBody>
            <a:bodyPr rtlCol="0" anchor="ctr"/>
            <a:lstStyle>
              <a:defPPr/>
            </a:lstStyle>
            <a:p>
              <a:endParaRPr lang="LID4096"/>
            </a:p>
          </p:txBody>
        </p:sp>
        <p:sp>
          <p:nvSpPr>
            <p:cNvPr id="29" name="Forma libre: forma 28">
              <a:extLst>
                <a:ext uri="{FF2B5EF4-FFF2-40B4-BE49-F238E27FC236}">
                  <a16:creationId xmlns:a16="http://schemas.microsoft.com/office/drawing/2014/main" id="{DD22B267-69C5-4EDB-B5C8-6E35E8D5CC84}"/>
                </a:ext>
              </a:extLst>
            </p:cNvPr>
            <p:cNvSpPr/>
            <p:nvPr/>
          </p:nvSpPr>
          <p:spPr>
            <a:xfrm>
              <a:off x="10148134" y="6954068"/>
              <a:ext cx="933077" cy="628105"/>
            </a:xfrm>
            <a:custGeom>
              <a:avLst/>
              <a:gdLst>
                <a:gd name="connsiteX0" fmla="*/ 532381 w 933077"/>
                <a:gd name="connsiteY0" fmla="*/ 60081 h 628105"/>
                <a:gd name="connsiteX1" fmla="*/ 532455 w 933077"/>
                <a:gd name="connsiteY1" fmla="*/ 102501 h 628105"/>
                <a:gd name="connsiteX2" fmla="*/ 555895 w 933077"/>
                <a:gd name="connsiteY2" fmla="*/ 127185 h 628105"/>
                <a:gd name="connsiteX3" fmla="*/ 603801 w 933077"/>
                <a:gd name="connsiteY3" fmla="*/ 127185 h 628105"/>
                <a:gd name="connsiteX4" fmla="*/ 626840 w 933077"/>
                <a:gd name="connsiteY4" fmla="*/ 106523 h 628105"/>
                <a:gd name="connsiteX5" fmla="*/ 608409 w 933077"/>
                <a:gd name="connsiteY5" fmla="*/ 81730 h 628105"/>
                <a:gd name="connsiteX6" fmla="*/ 599010 w 933077"/>
                <a:gd name="connsiteY6" fmla="*/ 80303 h 628105"/>
                <a:gd name="connsiteX7" fmla="*/ 577508 w 933077"/>
                <a:gd name="connsiteY7" fmla="*/ 57996 h 628105"/>
                <a:gd name="connsiteX8" fmla="*/ 577471 w 933077"/>
                <a:gd name="connsiteY8" fmla="*/ 21061 h 628105"/>
                <a:gd name="connsiteX9" fmla="*/ 589832 w 933077"/>
                <a:gd name="connsiteY9" fmla="*/ 10054 h 628105"/>
                <a:gd name="connsiteX10" fmla="*/ 699466 w 933077"/>
                <a:gd name="connsiteY10" fmla="*/ 47501 h 628105"/>
                <a:gd name="connsiteX11" fmla="*/ 707438 w 933077"/>
                <a:gd name="connsiteY11" fmla="*/ 63482 h 628105"/>
                <a:gd name="connsiteX12" fmla="*/ 707584 w 933077"/>
                <a:gd name="connsiteY12" fmla="*/ 125064 h 628105"/>
                <a:gd name="connsiteX13" fmla="*/ 730001 w 933077"/>
                <a:gd name="connsiteY13" fmla="*/ 151906 h 628105"/>
                <a:gd name="connsiteX14" fmla="*/ 752601 w 933077"/>
                <a:gd name="connsiteY14" fmla="*/ 124991 h 628105"/>
                <a:gd name="connsiteX15" fmla="*/ 752784 w 933077"/>
                <a:gd name="connsiteY15" fmla="*/ 92152 h 628105"/>
                <a:gd name="connsiteX16" fmla="*/ 764340 w 933077"/>
                <a:gd name="connsiteY16" fmla="*/ 85533 h 628105"/>
                <a:gd name="connsiteX17" fmla="*/ 800104 w 933077"/>
                <a:gd name="connsiteY17" fmla="*/ 110765 h 628105"/>
                <a:gd name="connsiteX18" fmla="*/ 806504 w 933077"/>
                <a:gd name="connsiteY18" fmla="*/ 126344 h 628105"/>
                <a:gd name="connsiteX19" fmla="*/ 806394 w 933077"/>
                <a:gd name="connsiteY19" fmla="*/ 176992 h 628105"/>
                <a:gd name="connsiteX20" fmla="*/ 781454 w 933077"/>
                <a:gd name="connsiteY20" fmla="*/ 205919 h 628105"/>
                <a:gd name="connsiteX21" fmla="*/ 757501 w 933077"/>
                <a:gd name="connsiteY21" fmla="*/ 233126 h 628105"/>
                <a:gd name="connsiteX22" fmla="*/ 789134 w 933077"/>
                <a:gd name="connsiteY22" fmla="*/ 251374 h 628105"/>
                <a:gd name="connsiteX23" fmla="*/ 853825 w 933077"/>
                <a:gd name="connsiteY23" fmla="*/ 178162 h 628105"/>
                <a:gd name="connsiteX24" fmla="*/ 856896 w 933077"/>
                <a:gd name="connsiteY24" fmla="*/ 164924 h 628105"/>
                <a:gd name="connsiteX25" fmla="*/ 867611 w 933077"/>
                <a:gd name="connsiteY25" fmla="*/ 174140 h 628105"/>
                <a:gd name="connsiteX26" fmla="*/ 923891 w 933077"/>
                <a:gd name="connsiteY26" fmla="*/ 317455 h 628105"/>
                <a:gd name="connsiteX27" fmla="*/ 889809 w 933077"/>
                <a:gd name="connsiteY27" fmla="*/ 356510 h 628105"/>
                <a:gd name="connsiteX28" fmla="*/ 859237 w 933077"/>
                <a:gd name="connsiteY28" fmla="*/ 371394 h 628105"/>
                <a:gd name="connsiteX29" fmla="*/ 877887 w 933077"/>
                <a:gd name="connsiteY29" fmla="*/ 401344 h 628105"/>
                <a:gd name="connsiteX30" fmla="*/ 918918 w 933077"/>
                <a:gd name="connsiteY30" fmla="*/ 402295 h 628105"/>
                <a:gd name="connsiteX31" fmla="*/ 932339 w 933077"/>
                <a:gd name="connsiteY31" fmla="*/ 415497 h 628105"/>
                <a:gd name="connsiteX32" fmla="*/ 893612 w 933077"/>
                <a:gd name="connsiteY32" fmla="*/ 457003 h 628105"/>
                <a:gd name="connsiteX33" fmla="*/ 878582 w 933077"/>
                <a:gd name="connsiteY33" fmla="*/ 457551 h 628105"/>
                <a:gd name="connsiteX34" fmla="*/ 858103 w 933077"/>
                <a:gd name="connsiteY34" fmla="*/ 480297 h 628105"/>
                <a:gd name="connsiteX35" fmla="*/ 879533 w 933077"/>
                <a:gd name="connsiteY35" fmla="*/ 502275 h 628105"/>
                <a:gd name="connsiteX36" fmla="*/ 906886 w 933077"/>
                <a:gd name="connsiteY36" fmla="*/ 502568 h 628105"/>
                <a:gd name="connsiteX37" fmla="*/ 915005 w 933077"/>
                <a:gd name="connsiteY37" fmla="*/ 514672 h 628105"/>
                <a:gd name="connsiteX38" fmla="*/ 799775 w 933077"/>
                <a:gd name="connsiteY38" fmla="*/ 623063 h 628105"/>
                <a:gd name="connsiteX39" fmla="*/ 691604 w 933077"/>
                <a:gd name="connsiteY39" fmla="*/ 619333 h 628105"/>
                <a:gd name="connsiteX40" fmla="*/ 678329 w 933077"/>
                <a:gd name="connsiteY40" fmla="*/ 602073 h 628105"/>
                <a:gd name="connsiteX41" fmla="*/ 727185 w 933077"/>
                <a:gd name="connsiteY41" fmla="*/ 552229 h 628105"/>
                <a:gd name="connsiteX42" fmla="*/ 777834 w 933077"/>
                <a:gd name="connsiteY42" fmla="*/ 552046 h 628105"/>
                <a:gd name="connsiteX43" fmla="*/ 802116 w 933077"/>
                <a:gd name="connsiteY43" fmla="*/ 528861 h 628105"/>
                <a:gd name="connsiteX44" fmla="*/ 777761 w 933077"/>
                <a:gd name="connsiteY44" fmla="*/ 507102 h 628105"/>
                <a:gd name="connsiteX45" fmla="*/ 709340 w 933077"/>
                <a:gd name="connsiteY45" fmla="*/ 506993 h 628105"/>
                <a:gd name="connsiteX46" fmla="*/ 631813 w 933077"/>
                <a:gd name="connsiteY46" fmla="*/ 575523 h 628105"/>
                <a:gd name="connsiteX47" fmla="*/ 618026 w 933077"/>
                <a:gd name="connsiteY47" fmla="*/ 581118 h 628105"/>
                <a:gd name="connsiteX48" fmla="*/ 542474 w 933077"/>
                <a:gd name="connsiteY48" fmla="*/ 515916 h 628105"/>
                <a:gd name="connsiteX49" fmla="*/ 438618 w 933077"/>
                <a:gd name="connsiteY49" fmla="*/ 452761 h 628105"/>
                <a:gd name="connsiteX50" fmla="*/ 427245 w 933077"/>
                <a:gd name="connsiteY50" fmla="*/ 438352 h 628105"/>
                <a:gd name="connsiteX51" fmla="*/ 426843 w 933077"/>
                <a:gd name="connsiteY51" fmla="*/ 427418 h 628105"/>
                <a:gd name="connsiteX52" fmla="*/ 405303 w 933077"/>
                <a:gd name="connsiteY52" fmla="*/ 406318 h 628105"/>
                <a:gd name="connsiteX53" fmla="*/ 382777 w 933077"/>
                <a:gd name="connsiteY53" fmla="*/ 426029 h 628105"/>
                <a:gd name="connsiteX54" fmla="*/ 360506 w 933077"/>
                <a:gd name="connsiteY54" fmla="*/ 444533 h 628105"/>
                <a:gd name="connsiteX55" fmla="*/ 185267 w 933077"/>
                <a:gd name="connsiteY55" fmla="*/ 461683 h 628105"/>
                <a:gd name="connsiteX56" fmla="*/ 117431 w 933077"/>
                <a:gd name="connsiteY56" fmla="*/ 469107 h 628105"/>
                <a:gd name="connsiteX57" fmla="*/ 101706 w 933077"/>
                <a:gd name="connsiteY57" fmla="*/ 455613 h 628105"/>
                <a:gd name="connsiteX58" fmla="*/ 82836 w 933077"/>
                <a:gd name="connsiteY58" fmla="*/ 432465 h 628105"/>
                <a:gd name="connsiteX59" fmla="*/ 57348 w 933077"/>
                <a:gd name="connsiteY59" fmla="*/ 448189 h 628105"/>
                <a:gd name="connsiteX60" fmla="*/ 44219 w 933077"/>
                <a:gd name="connsiteY60" fmla="*/ 452102 h 628105"/>
                <a:gd name="connsiteX61" fmla="*/ 3152 w 933077"/>
                <a:gd name="connsiteY61" fmla="*/ 388216 h 628105"/>
                <a:gd name="connsiteX62" fmla="*/ 11746 w 933077"/>
                <a:gd name="connsiteY62" fmla="*/ 377428 h 628105"/>
                <a:gd name="connsiteX63" fmla="*/ 36357 w 933077"/>
                <a:gd name="connsiteY63" fmla="*/ 376697 h 628105"/>
                <a:gd name="connsiteX64" fmla="*/ 101450 w 933077"/>
                <a:gd name="connsiteY64" fmla="*/ 306447 h 628105"/>
                <a:gd name="connsiteX65" fmla="*/ 82178 w 933077"/>
                <a:gd name="connsiteY65" fmla="*/ 282531 h 628105"/>
                <a:gd name="connsiteX66" fmla="*/ 56433 w 933077"/>
                <a:gd name="connsiteY66" fmla="*/ 302863 h 628105"/>
                <a:gd name="connsiteX67" fmla="*/ 5493 w 933077"/>
                <a:gd name="connsiteY67" fmla="*/ 330912 h 628105"/>
                <a:gd name="connsiteX68" fmla="*/ 117 w 933077"/>
                <a:gd name="connsiteY68" fmla="*/ 321075 h 628105"/>
                <a:gd name="connsiteX69" fmla="*/ 20193 w 933077"/>
                <a:gd name="connsiteY69" fmla="*/ 234698 h 628105"/>
                <a:gd name="connsiteX70" fmla="*/ 36101 w 933077"/>
                <a:gd name="connsiteY70" fmla="*/ 227056 h 628105"/>
                <a:gd name="connsiteX71" fmla="*/ 99073 w 933077"/>
                <a:gd name="connsiteY71" fmla="*/ 226800 h 628105"/>
                <a:gd name="connsiteX72" fmla="*/ 127012 w 933077"/>
                <a:gd name="connsiteY72" fmla="*/ 203871 h 628105"/>
                <a:gd name="connsiteX73" fmla="*/ 98525 w 933077"/>
                <a:gd name="connsiteY73" fmla="*/ 181417 h 628105"/>
                <a:gd name="connsiteX74" fmla="*/ 57457 w 933077"/>
                <a:gd name="connsiteY74" fmla="*/ 181417 h 628105"/>
                <a:gd name="connsiteX75" fmla="*/ 49741 w 933077"/>
                <a:gd name="connsiteY75" fmla="*/ 169532 h 628105"/>
                <a:gd name="connsiteX76" fmla="*/ 141311 w 933077"/>
                <a:gd name="connsiteY76" fmla="*/ 75952 h 628105"/>
                <a:gd name="connsiteX77" fmla="*/ 156743 w 933077"/>
                <a:gd name="connsiteY77" fmla="*/ 84655 h 628105"/>
                <a:gd name="connsiteX78" fmla="*/ 157547 w 933077"/>
                <a:gd name="connsiteY78" fmla="*/ 113362 h 628105"/>
                <a:gd name="connsiteX79" fmla="*/ 228016 w 933077"/>
                <a:gd name="connsiteY79" fmla="*/ 176773 h 628105"/>
                <a:gd name="connsiteX80" fmla="*/ 251603 w 933077"/>
                <a:gd name="connsiteY80" fmla="*/ 157062 h 628105"/>
                <a:gd name="connsiteX81" fmla="*/ 232221 w 933077"/>
                <a:gd name="connsiteY81" fmla="*/ 131866 h 628105"/>
                <a:gd name="connsiteX82" fmla="*/ 202381 w 933077"/>
                <a:gd name="connsiteY82" fmla="*/ 95333 h 628105"/>
                <a:gd name="connsiteX83" fmla="*/ 202235 w 933077"/>
                <a:gd name="connsiteY83" fmla="*/ 63847 h 628105"/>
                <a:gd name="connsiteX84" fmla="*/ 215436 w 933077"/>
                <a:gd name="connsiteY84" fmla="*/ 46404 h 628105"/>
                <a:gd name="connsiteX85" fmla="*/ 319585 w 933077"/>
                <a:gd name="connsiteY85" fmla="*/ 23987 h 628105"/>
                <a:gd name="connsiteX86" fmla="*/ 332494 w 933077"/>
                <a:gd name="connsiteY86" fmla="*/ 32398 h 628105"/>
                <a:gd name="connsiteX87" fmla="*/ 358349 w 933077"/>
                <a:gd name="connsiteY87" fmla="*/ 50829 h 628105"/>
                <a:gd name="connsiteX88" fmla="*/ 377401 w 933077"/>
                <a:gd name="connsiteY88" fmla="*/ 26583 h 628105"/>
                <a:gd name="connsiteX89" fmla="*/ 391334 w 933077"/>
                <a:gd name="connsiteY89" fmla="*/ 12248 h 628105"/>
                <a:gd name="connsiteX90" fmla="*/ 419785 w 933077"/>
                <a:gd name="connsiteY90" fmla="*/ 8701 h 628105"/>
                <a:gd name="connsiteX91" fmla="*/ 431450 w 933077"/>
                <a:gd name="connsiteY91" fmla="*/ 18867 h 628105"/>
                <a:gd name="connsiteX92" fmla="*/ 431926 w 933077"/>
                <a:gd name="connsiteY92" fmla="*/ 31154 h 628105"/>
                <a:gd name="connsiteX93" fmla="*/ 452880 w 933077"/>
                <a:gd name="connsiteY93" fmla="*/ 51011 h 628105"/>
                <a:gd name="connsiteX94" fmla="*/ 476650 w 933077"/>
                <a:gd name="connsiteY94" fmla="*/ 34738 h 628105"/>
                <a:gd name="connsiteX95" fmla="*/ 478734 w 933077"/>
                <a:gd name="connsiteY95" fmla="*/ 14442 h 628105"/>
                <a:gd name="connsiteX96" fmla="*/ 489888 w 933077"/>
                <a:gd name="connsiteY96" fmla="*/ 2118 h 628105"/>
                <a:gd name="connsiteX97" fmla="*/ 532381 w 933077"/>
                <a:gd name="connsiteY97" fmla="*/ 38102 h 628105"/>
                <a:gd name="connsiteX98" fmla="*/ 532381 w 933077"/>
                <a:gd name="connsiteY98" fmla="*/ 60007 h 628105"/>
                <a:gd name="connsiteX99" fmla="*/ 532491 w 933077"/>
                <a:gd name="connsiteY99" fmla="*/ 60007 h 628105"/>
                <a:gd name="connsiteX100" fmla="*/ 503565 w 933077"/>
                <a:gd name="connsiteY100" fmla="*/ 189097 h 628105"/>
                <a:gd name="connsiteX101" fmla="*/ 421577 w 933077"/>
                <a:gd name="connsiteY101" fmla="*/ 106597 h 628105"/>
                <a:gd name="connsiteX102" fmla="*/ 380510 w 933077"/>
                <a:gd name="connsiteY102" fmla="*/ 106670 h 628105"/>
                <a:gd name="connsiteX103" fmla="*/ 307408 w 933077"/>
                <a:gd name="connsiteY103" fmla="*/ 208332 h 628105"/>
                <a:gd name="connsiteX104" fmla="*/ 332458 w 933077"/>
                <a:gd name="connsiteY104" fmla="*/ 226178 h 628105"/>
                <a:gd name="connsiteX105" fmla="*/ 352534 w 933077"/>
                <a:gd name="connsiteY105" fmla="*/ 204017 h 628105"/>
                <a:gd name="connsiteX106" fmla="*/ 352900 w 933077"/>
                <a:gd name="connsiteY106" fmla="*/ 180759 h 628105"/>
                <a:gd name="connsiteX107" fmla="*/ 380071 w 933077"/>
                <a:gd name="connsiteY107" fmla="*/ 152418 h 628105"/>
                <a:gd name="connsiteX108" fmla="*/ 429329 w 933077"/>
                <a:gd name="connsiteY108" fmla="*/ 152418 h 628105"/>
                <a:gd name="connsiteX109" fmla="*/ 456025 w 933077"/>
                <a:gd name="connsiteY109" fmla="*/ 181015 h 628105"/>
                <a:gd name="connsiteX110" fmla="*/ 456683 w 933077"/>
                <a:gd name="connsiteY110" fmla="*/ 205589 h 628105"/>
                <a:gd name="connsiteX111" fmla="*/ 478405 w 933077"/>
                <a:gd name="connsiteY111" fmla="*/ 226251 h 628105"/>
                <a:gd name="connsiteX112" fmla="*/ 502541 w 933077"/>
                <a:gd name="connsiteY112" fmla="*/ 206760 h 628105"/>
                <a:gd name="connsiteX113" fmla="*/ 503565 w 933077"/>
                <a:gd name="connsiteY113" fmla="*/ 189060 h 628105"/>
                <a:gd name="connsiteX114" fmla="*/ 157108 w 933077"/>
                <a:gd name="connsiteY114" fmla="*/ 317199 h 628105"/>
                <a:gd name="connsiteX115" fmla="*/ 196347 w 933077"/>
                <a:gd name="connsiteY115" fmla="*/ 394469 h 628105"/>
                <a:gd name="connsiteX116" fmla="*/ 255333 w 933077"/>
                <a:gd name="connsiteY116" fmla="*/ 401491 h 628105"/>
                <a:gd name="connsiteX117" fmla="*/ 276507 w 933077"/>
                <a:gd name="connsiteY117" fmla="*/ 379476 h 628105"/>
                <a:gd name="connsiteX118" fmla="*/ 254456 w 933077"/>
                <a:gd name="connsiteY118" fmla="*/ 356730 h 628105"/>
                <a:gd name="connsiteX119" fmla="*/ 231198 w 933077"/>
                <a:gd name="connsiteY119" fmla="*/ 356328 h 628105"/>
                <a:gd name="connsiteX120" fmla="*/ 203003 w 933077"/>
                <a:gd name="connsiteY120" fmla="*/ 331790 h 628105"/>
                <a:gd name="connsiteX121" fmla="*/ 218142 w 933077"/>
                <a:gd name="connsiteY121" fmla="*/ 280483 h 628105"/>
                <a:gd name="connsiteX122" fmla="*/ 232807 w 933077"/>
                <a:gd name="connsiteY122" fmla="*/ 277887 h 628105"/>
                <a:gd name="connsiteX123" fmla="*/ 255991 w 933077"/>
                <a:gd name="connsiteY123" fmla="*/ 277192 h 628105"/>
                <a:gd name="connsiteX124" fmla="*/ 276543 w 933077"/>
                <a:gd name="connsiteY124" fmla="*/ 255360 h 628105"/>
                <a:gd name="connsiteX125" fmla="*/ 259502 w 933077"/>
                <a:gd name="connsiteY125" fmla="*/ 231992 h 628105"/>
                <a:gd name="connsiteX126" fmla="*/ 172248 w 933077"/>
                <a:gd name="connsiteY126" fmla="*/ 258578 h 628105"/>
                <a:gd name="connsiteX127" fmla="*/ 157108 w 933077"/>
                <a:gd name="connsiteY127" fmla="*/ 317162 h 628105"/>
                <a:gd name="connsiteX128" fmla="*/ 664177 w 933077"/>
                <a:gd name="connsiteY128" fmla="*/ 181563 h 628105"/>
                <a:gd name="connsiteX129" fmla="*/ 664177 w 933077"/>
                <a:gd name="connsiteY129" fmla="*/ 181381 h 628105"/>
                <a:gd name="connsiteX130" fmla="*/ 655985 w 933077"/>
                <a:gd name="connsiteY130" fmla="*/ 181381 h 628105"/>
                <a:gd name="connsiteX131" fmla="*/ 582225 w 933077"/>
                <a:gd name="connsiteY131" fmla="*/ 245157 h 628105"/>
                <a:gd name="connsiteX132" fmla="*/ 640517 w 933077"/>
                <a:gd name="connsiteY132" fmla="*/ 325939 h 628105"/>
                <a:gd name="connsiteX133" fmla="*/ 680048 w 933077"/>
                <a:gd name="connsiteY133" fmla="*/ 327036 h 628105"/>
                <a:gd name="connsiteX134" fmla="*/ 703013 w 933077"/>
                <a:gd name="connsiteY134" fmla="*/ 304472 h 628105"/>
                <a:gd name="connsiteX135" fmla="*/ 680048 w 933077"/>
                <a:gd name="connsiteY135" fmla="*/ 282129 h 628105"/>
                <a:gd name="connsiteX136" fmla="*/ 662275 w 933077"/>
                <a:gd name="connsiteY136" fmla="*/ 281580 h 628105"/>
                <a:gd name="connsiteX137" fmla="*/ 628924 w 933077"/>
                <a:gd name="connsiteY137" fmla="*/ 253897 h 628105"/>
                <a:gd name="connsiteX138" fmla="*/ 661690 w 933077"/>
                <a:gd name="connsiteY138" fmla="*/ 227056 h 628105"/>
                <a:gd name="connsiteX139" fmla="*/ 682169 w 933077"/>
                <a:gd name="connsiteY139" fmla="*/ 226251 h 628105"/>
                <a:gd name="connsiteX140" fmla="*/ 702977 w 933077"/>
                <a:gd name="connsiteY140" fmla="*/ 204712 h 628105"/>
                <a:gd name="connsiteX141" fmla="*/ 681949 w 933077"/>
                <a:gd name="connsiteY141" fmla="*/ 181637 h 628105"/>
                <a:gd name="connsiteX142" fmla="*/ 664177 w 933077"/>
                <a:gd name="connsiteY142" fmla="*/ 181527 h 628105"/>
                <a:gd name="connsiteX143" fmla="*/ 802555 w 933077"/>
                <a:gd name="connsiteY143" fmla="*/ 359399 h 628105"/>
                <a:gd name="connsiteX144" fmla="*/ 802555 w 933077"/>
                <a:gd name="connsiteY144" fmla="*/ 334788 h 628105"/>
                <a:gd name="connsiteX145" fmla="*/ 802481 w 933077"/>
                <a:gd name="connsiteY145" fmla="*/ 332046 h 628105"/>
                <a:gd name="connsiteX146" fmla="*/ 779699 w 933077"/>
                <a:gd name="connsiteY146" fmla="*/ 307179 h 628105"/>
                <a:gd name="connsiteX147" fmla="*/ 757245 w 933077"/>
                <a:gd name="connsiteY147" fmla="*/ 332485 h 628105"/>
                <a:gd name="connsiteX148" fmla="*/ 756916 w 933077"/>
                <a:gd name="connsiteY148" fmla="*/ 377611 h 628105"/>
                <a:gd name="connsiteX149" fmla="*/ 728356 w 933077"/>
                <a:gd name="connsiteY149" fmla="*/ 405806 h 628105"/>
                <a:gd name="connsiteX150" fmla="*/ 706487 w 933077"/>
                <a:gd name="connsiteY150" fmla="*/ 406062 h 628105"/>
                <a:gd name="connsiteX151" fmla="*/ 682937 w 933077"/>
                <a:gd name="connsiteY151" fmla="*/ 429320 h 628105"/>
                <a:gd name="connsiteX152" fmla="*/ 706231 w 933077"/>
                <a:gd name="connsiteY152" fmla="*/ 452834 h 628105"/>
                <a:gd name="connsiteX153" fmla="*/ 732195 w 933077"/>
                <a:gd name="connsiteY153" fmla="*/ 452943 h 628105"/>
                <a:gd name="connsiteX154" fmla="*/ 800397 w 933077"/>
                <a:gd name="connsiteY154" fmla="*/ 398858 h 628105"/>
                <a:gd name="connsiteX155" fmla="*/ 802591 w 933077"/>
                <a:gd name="connsiteY155" fmla="*/ 359399 h 628105"/>
                <a:gd name="connsiteX156" fmla="*/ 427720 w 933077"/>
                <a:gd name="connsiteY156" fmla="*/ 258980 h 628105"/>
                <a:gd name="connsiteX157" fmla="*/ 427099 w 933077"/>
                <a:gd name="connsiteY157" fmla="*/ 258980 h 628105"/>
                <a:gd name="connsiteX158" fmla="*/ 427099 w 933077"/>
                <a:gd name="connsiteY158" fmla="*/ 232980 h 628105"/>
                <a:gd name="connsiteX159" fmla="*/ 404243 w 933077"/>
                <a:gd name="connsiteY159" fmla="*/ 206284 h 628105"/>
                <a:gd name="connsiteX160" fmla="*/ 382045 w 933077"/>
                <a:gd name="connsiteY160" fmla="*/ 233784 h 628105"/>
                <a:gd name="connsiteX161" fmla="*/ 381826 w 933077"/>
                <a:gd name="connsiteY161" fmla="*/ 274815 h 628105"/>
                <a:gd name="connsiteX162" fmla="*/ 351583 w 933077"/>
                <a:gd name="connsiteY162" fmla="*/ 306594 h 628105"/>
                <a:gd name="connsiteX163" fmla="*/ 328362 w 933077"/>
                <a:gd name="connsiteY163" fmla="*/ 307252 h 628105"/>
                <a:gd name="connsiteX164" fmla="*/ 306859 w 933077"/>
                <a:gd name="connsiteY164" fmla="*/ 329413 h 628105"/>
                <a:gd name="connsiteX165" fmla="*/ 328252 w 933077"/>
                <a:gd name="connsiteY165" fmla="*/ 351793 h 628105"/>
                <a:gd name="connsiteX166" fmla="*/ 356959 w 933077"/>
                <a:gd name="connsiteY166" fmla="*/ 352012 h 628105"/>
                <a:gd name="connsiteX167" fmla="*/ 425490 w 933077"/>
                <a:gd name="connsiteY167" fmla="*/ 295769 h 628105"/>
                <a:gd name="connsiteX168" fmla="*/ 427757 w 933077"/>
                <a:gd name="connsiteY168" fmla="*/ 259017 h 628105"/>
                <a:gd name="connsiteX169" fmla="*/ 566025 w 933077"/>
                <a:gd name="connsiteY169" fmla="*/ 428369 h 628105"/>
                <a:gd name="connsiteX170" fmla="*/ 575606 w 933077"/>
                <a:gd name="connsiteY170" fmla="*/ 428369 h 628105"/>
                <a:gd name="connsiteX171" fmla="*/ 602009 w 933077"/>
                <a:gd name="connsiteY171" fmla="*/ 403319 h 628105"/>
                <a:gd name="connsiteX172" fmla="*/ 574546 w 933077"/>
                <a:gd name="connsiteY172" fmla="*/ 381524 h 628105"/>
                <a:gd name="connsiteX173" fmla="*/ 527737 w 933077"/>
                <a:gd name="connsiteY173" fmla="*/ 333911 h 628105"/>
                <a:gd name="connsiteX174" fmla="*/ 506490 w 933077"/>
                <a:gd name="connsiteY174" fmla="*/ 307288 h 628105"/>
                <a:gd name="connsiteX175" fmla="*/ 481075 w 933077"/>
                <a:gd name="connsiteY175" fmla="*/ 331753 h 628105"/>
                <a:gd name="connsiteX176" fmla="*/ 566025 w 933077"/>
                <a:gd name="connsiteY176" fmla="*/ 428405 h 6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33077" h="628105">
                  <a:moveTo>
                    <a:pt x="532381" y="60081"/>
                  </a:moveTo>
                  <a:cubicBezTo>
                    <a:pt x="532381" y="74233"/>
                    <a:pt x="532089" y="88385"/>
                    <a:pt x="532455" y="102501"/>
                  </a:cubicBezTo>
                  <a:cubicBezTo>
                    <a:pt x="532857" y="117787"/>
                    <a:pt x="541048" y="126637"/>
                    <a:pt x="555895" y="127185"/>
                  </a:cubicBezTo>
                  <a:cubicBezTo>
                    <a:pt x="571840" y="127770"/>
                    <a:pt x="587820" y="127734"/>
                    <a:pt x="603801" y="127185"/>
                  </a:cubicBezTo>
                  <a:cubicBezTo>
                    <a:pt x="617332" y="126710"/>
                    <a:pt x="625852" y="118518"/>
                    <a:pt x="626840" y="106523"/>
                  </a:cubicBezTo>
                  <a:cubicBezTo>
                    <a:pt x="627900" y="93724"/>
                    <a:pt x="621683" y="85240"/>
                    <a:pt x="608409" y="81730"/>
                  </a:cubicBezTo>
                  <a:cubicBezTo>
                    <a:pt x="605337" y="80925"/>
                    <a:pt x="602119" y="80230"/>
                    <a:pt x="599010" y="80303"/>
                  </a:cubicBezTo>
                  <a:cubicBezTo>
                    <a:pt x="578276" y="80925"/>
                    <a:pt x="577435" y="81218"/>
                    <a:pt x="577508" y="57996"/>
                  </a:cubicBezTo>
                  <a:cubicBezTo>
                    <a:pt x="577508" y="45672"/>
                    <a:pt x="577837" y="33348"/>
                    <a:pt x="577471" y="21061"/>
                  </a:cubicBezTo>
                  <a:cubicBezTo>
                    <a:pt x="577215" y="11992"/>
                    <a:pt x="581018" y="8299"/>
                    <a:pt x="589832" y="10054"/>
                  </a:cubicBezTo>
                  <a:cubicBezTo>
                    <a:pt x="628046" y="17624"/>
                    <a:pt x="664689" y="29801"/>
                    <a:pt x="699466" y="47501"/>
                  </a:cubicBezTo>
                  <a:cubicBezTo>
                    <a:pt x="706341" y="51011"/>
                    <a:pt x="707438" y="56753"/>
                    <a:pt x="707438" y="63482"/>
                  </a:cubicBezTo>
                  <a:cubicBezTo>
                    <a:pt x="707438" y="83997"/>
                    <a:pt x="707328" y="104549"/>
                    <a:pt x="707584" y="125064"/>
                  </a:cubicBezTo>
                  <a:cubicBezTo>
                    <a:pt x="707804" y="142178"/>
                    <a:pt x="716142" y="151906"/>
                    <a:pt x="730001" y="151906"/>
                  </a:cubicBezTo>
                  <a:cubicBezTo>
                    <a:pt x="743605" y="151906"/>
                    <a:pt x="752272" y="141666"/>
                    <a:pt x="752601" y="124991"/>
                  </a:cubicBezTo>
                  <a:cubicBezTo>
                    <a:pt x="752821" y="114057"/>
                    <a:pt x="752747" y="103086"/>
                    <a:pt x="752784" y="92152"/>
                  </a:cubicBezTo>
                  <a:cubicBezTo>
                    <a:pt x="752784" y="83229"/>
                    <a:pt x="756221" y="79938"/>
                    <a:pt x="764340" y="85533"/>
                  </a:cubicBezTo>
                  <a:cubicBezTo>
                    <a:pt x="776334" y="93834"/>
                    <a:pt x="788110" y="102464"/>
                    <a:pt x="800104" y="110765"/>
                  </a:cubicBezTo>
                  <a:cubicBezTo>
                    <a:pt x="805809" y="114678"/>
                    <a:pt x="806541" y="120200"/>
                    <a:pt x="806504" y="126344"/>
                  </a:cubicBezTo>
                  <a:cubicBezTo>
                    <a:pt x="806394" y="143239"/>
                    <a:pt x="806687" y="160097"/>
                    <a:pt x="806394" y="176992"/>
                  </a:cubicBezTo>
                  <a:cubicBezTo>
                    <a:pt x="806102" y="193960"/>
                    <a:pt x="798093" y="202956"/>
                    <a:pt x="781454" y="205919"/>
                  </a:cubicBezTo>
                  <a:cubicBezTo>
                    <a:pt x="764413" y="208954"/>
                    <a:pt x="755197" y="219413"/>
                    <a:pt x="757501" y="233126"/>
                  </a:cubicBezTo>
                  <a:cubicBezTo>
                    <a:pt x="759805" y="246730"/>
                    <a:pt x="772056" y="253824"/>
                    <a:pt x="789134" y="251374"/>
                  </a:cubicBezTo>
                  <a:cubicBezTo>
                    <a:pt x="826800" y="246035"/>
                    <a:pt x="852289" y="216999"/>
                    <a:pt x="853825" y="178162"/>
                  </a:cubicBezTo>
                  <a:cubicBezTo>
                    <a:pt x="854007" y="173555"/>
                    <a:pt x="851009" y="166497"/>
                    <a:pt x="856896" y="164924"/>
                  </a:cubicBezTo>
                  <a:cubicBezTo>
                    <a:pt x="861979" y="163535"/>
                    <a:pt x="864576" y="170373"/>
                    <a:pt x="867611" y="174140"/>
                  </a:cubicBezTo>
                  <a:cubicBezTo>
                    <a:pt x="901621" y="215902"/>
                    <a:pt x="916138" y="265453"/>
                    <a:pt x="923891" y="317455"/>
                  </a:cubicBezTo>
                  <a:cubicBezTo>
                    <a:pt x="929706" y="356328"/>
                    <a:pt x="929230" y="356510"/>
                    <a:pt x="889809" y="356510"/>
                  </a:cubicBezTo>
                  <a:cubicBezTo>
                    <a:pt x="877009" y="356510"/>
                    <a:pt x="864503" y="356803"/>
                    <a:pt x="859237" y="371394"/>
                  </a:cubicBezTo>
                  <a:cubicBezTo>
                    <a:pt x="854007" y="385876"/>
                    <a:pt x="862491" y="399991"/>
                    <a:pt x="877887" y="401344"/>
                  </a:cubicBezTo>
                  <a:cubicBezTo>
                    <a:pt x="891491" y="402551"/>
                    <a:pt x="905241" y="402149"/>
                    <a:pt x="918918" y="402295"/>
                  </a:cubicBezTo>
                  <a:cubicBezTo>
                    <a:pt x="927767" y="402405"/>
                    <a:pt x="931754" y="406135"/>
                    <a:pt x="932339" y="415497"/>
                  </a:cubicBezTo>
                  <a:cubicBezTo>
                    <a:pt x="934825" y="454735"/>
                    <a:pt x="933107" y="456783"/>
                    <a:pt x="893612" y="457003"/>
                  </a:cubicBezTo>
                  <a:cubicBezTo>
                    <a:pt x="888602" y="457003"/>
                    <a:pt x="883555" y="457003"/>
                    <a:pt x="878582" y="457551"/>
                  </a:cubicBezTo>
                  <a:cubicBezTo>
                    <a:pt x="865271" y="459087"/>
                    <a:pt x="857884" y="467461"/>
                    <a:pt x="858103" y="480297"/>
                  </a:cubicBezTo>
                  <a:cubicBezTo>
                    <a:pt x="858323" y="492950"/>
                    <a:pt x="866185" y="501361"/>
                    <a:pt x="879533" y="502275"/>
                  </a:cubicBezTo>
                  <a:cubicBezTo>
                    <a:pt x="888602" y="502897"/>
                    <a:pt x="897781" y="502751"/>
                    <a:pt x="906886" y="502568"/>
                  </a:cubicBezTo>
                  <a:cubicBezTo>
                    <a:pt x="916175" y="502385"/>
                    <a:pt x="918040" y="506883"/>
                    <a:pt x="915005" y="514672"/>
                  </a:cubicBezTo>
                  <a:cubicBezTo>
                    <a:pt x="893758" y="569051"/>
                    <a:pt x="859566" y="609789"/>
                    <a:pt x="799775" y="623063"/>
                  </a:cubicBezTo>
                  <a:cubicBezTo>
                    <a:pt x="763462" y="631109"/>
                    <a:pt x="727405" y="629280"/>
                    <a:pt x="691604" y="619333"/>
                  </a:cubicBezTo>
                  <a:cubicBezTo>
                    <a:pt x="682315" y="616773"/>
                    <a:pt x="678475" y="612166"/>
                    <a:pt x="678329" y="602073"/>
                  </a:cubicBezTo>
                  <a:cubicBezTo>
                    <a:pt x="677671" y="558116"/>
                    <a:pt x="683083" y="552265"/>
                    <a:pt x="727185" y="552229"/>
                  </a:cubicBezTo>
                  <a:cubicBezTo>
                    <a:pt x="744080" y="552229"/>
                    <a:pt x="760939" y="552448"/>
                    <a:pt x="777834" y="552046"/>
                  </a:cubicBezTo>
                  <a:cubicBezTo>
                    <a:pt x="793961" y="551644"/>
                    <a:pt x="802481" y="543160"/>
                    <a:pt x="802116" y="528861"/>
                  </a:cubicBezTo>
                  <a:cubicBezTo>
                    <a:pt x="801750" y="515257"/>
                    <a:pt x="793303" y="507322"/>
                    <a:pt x="777761" y="507102"/>
                  </a:cubicBezTo>
                  <a:cubicBezTo>
                    <a:pt x="754941" y="506773"/>
                    <a:pt x="732159" y="506883"/>
                    <a:pt x="709340" y="506993"/>
                  </a:cubicBezTo>
                  <a:cubicBezTo>
                    <a:pt x="665566" y="507249"/>
                    <a:pt x="637189" y="531750"/>
                    <a:pt x="631813" y="575523"/>
                  </a:cubicBezTo>
                  <a:cubicBezTo>
                    <a:pt x="630167" y="588981"/>
                    <a:pt x="626145" y="587189"/>
                    <a:pt x="618026" y="581118"/>
                  </a:cubicBezTo>
                  <a:cubicBezTo>
                    <a:pt x="591331" y="561115"/>
                    <a:pt x="565659" y="539905"/>
                    <a:pt x="542474" y="515916"/>
                  </a:cubicBezTo>
                  <a:cubicBezTo>
                    <a:pt x="513256" y="485709"/>
                    <a:pt x="479393" y="463548"/>
                    <a:pt x="438618" y="452761"/>
                  </a:cubicBezTo>
                  <a:cubicBezTo>
                    <a:pt x="430536" y="450640"/>
                    <a:pt x="427099" y="446324"/>
                    <a:pt x="427245" y="438352"/>
                  </a:cubicBezTo>
                  <a:cubicBezTo>
                    <a:pt x="427318" y="434695"/>
                    <a:pt x="427245" y="431038"/>
                    <a:pt x="426843" y="427418"/>
                  </a:cubicBezTo>
                  <a:cubicBezTo>
                    <a:pt x="425599" y="415935"/>
                    <a:pt x="416128" y="406757"/>
                    <a:pt x="405303" y="406318"/>
                  </a:cubicBezTo>
                  <a:cubicBezTo>
                    <a:pt x="394808" y="405879"/>
                    <a:pt x="382521" y="414875"/>
                    <a:pt x="382777" y="426029"/>
                  </a:cubicBezTo>
                  <a:cubicBezTo>
                    <a:pt x="383143" y="443253"/>
                    <a:pt x="374073" y="444203"/>
                    <a:pt x="360506" y="444533"/>
                  </a:cubicBezTo>
                  <a:cubicBezTo>
                    <a:pt x="301703" y="445849"/>
                    <a:pt x="243302" y="451663"/>
                    <a:pt x="185267" y="461683"/>
                  </a:cubicBezTo>
                  <a:cubicBezTo>
                    <a:pt x="162886" y="465560"/>
                    <a:pt x="140396" y="469436"/>
                    <a:pt x="117431" y="469107"/>
                  </a:cubicBezTo>
                  <a:cubicBezTo>
                    <a:pt x="107521" y="468961"/>
                    <a:pt x="101852" y="466474"/>
                    <a:pt x="101706" y="455613"/>
                  </a:cubicBezTo>
                  <a:cubicBezTo>
                    <a:pt x="101523" y="443179"/>
                    <a:pt x="95599" y="434476"/>
                    <a:pt x="82836" y="432465"/>
                  </a:cubicBezTo>
                  <a:cubicBezTo>
                    <a:pt x="70293" y="430490"/>
                    <a:pt x="61261" y="436451"/>
                    <a:pt x="57348" y="448189"/>
                  </a:cubicBezTo>
                  <a:cubicBezTo>
                    <a:pt x="54386" y="457076"/>
                    <a:pt x="50107" y="455906"/>
                    <a:pt x="44219" y="452102"/>
                  </a:cubicBezTo>
                  <a:cubicBezTo>
                    <a:pt x="20961" y="436963"/>
                    <a:pt x="9223" y="414363"/>
                    <a:pt x="3152" y="388216"/>
                  </a:cubicBezTo>
                  <a:cubicBezTo>
                    <a:pt x="1580" y="381451"/>
                    <a:pt x="4871" y="377721"/>
                    <a:pt x="11746" y="377428"/>
                  </a:cubicBezTo>
                  <a:cubicBezTo>
                    <a:pt x="19937" y="377062"/>
                    <a:pt x="28165" y="377135"/>
                    <a:pt x="36357" y="376697"/>
                  </a:cubicBezTo>
                  <a:cubicBezTo>
                    <a:pt x="71902" y="374795"/>
                    <a:pt x="102145" y="342066"/>
                    <a:pt x="101450" y="306447"/>
                  </a:cubicBezTo>
                  <a:cubicBezTo>
                    <a:pt x="101158" y="292295"/>
                    <a:pt x="94356" y="283847"/>
                    <a:pt x="82178" y="282531"/>
                  </a:cubicBezTo>
                  <a:cubicBezTo>
                    <a:pt x="68245" y="281032"/>
                    <a:pt x="59286" y="288090"/>
                    <a:pt x="56433" y="302863"/>
                  </a:cubicBezTo>
                  <a:cubicBezTo>
                    <a:pt x="51826" y="326633"/>
                    <a:pt x="27653" y="339835"/>
                    <a:pt x="5493" y="330912"/>
                  </a:cubicBezTo>
                  <a:cubicBezTo>
                    <a:pt x="665" y="328974"/>
                    <a:pt x="-395" y="325317"/>
                    <a:pt x="117" y="321075"/>
                  </a:cubicBezTo>
                  <a:cubicBezTo>
                    <a:pt x="3591" y="291564"/>
                    <a:pt x="11673" y="263040"/>
                    <a:pt x="20193" y="234698"/>
                  </a:cubicBezTo>
                  <a:cubicBezTo>
                    <a:pt x="22534" y="226909"/>
                    <a:pt x="29701" y="227129"/>
                    <a:pt x="36101" y="227056"/>
                  </a:cubicBezTo>
                  <a:cubicBezTo>
                    <a:pt x="57092" y="226909"/>
                    <a:pt x="78082" y="227129"/>
                    <a:pt x="99073" y="226800"/>
                  </a:cubicBezTo>
                  <a:cubicBezTo>
                    <a:pt x="117102" y="226507"/>
                    <a:pt x="127268" y="217877"/>
                    <a:pt x="127012" y="203871"/>
                  </a:cubicBezTo>
                  <a:cubicBezTo>
                    <a:pt x="126719" y="189755"/>
                    <a:pt x="116407" y="181563"/>
                    <a:pt x="98525" y="181417"/>
                  </a:cubicBezTo>
                  <a:cubicBezTo>
                    <a:pt x="84848" y="181307"/>
                    <a:pt x="71134" y="181198"/>
                    <a:pt x="57457" y="181417"/>
                  </a:cubicBezTo>
                  <a:cubicBezTo>
                    <a:pt x="48169" y="181563"/>
                    <a:pt x="44183" y="179004"/>
                    <a:pt x="49741" y="169532"/>
                  </a:cubicBezTo>
                  <a:cubicBezTo>
                    <a:pt x="72597" y="130805"/>
                    <a:pt x="100609" y="97162"/>
                    <a:pt x="141311" y="75952"/>
                  </a:cubicBezTo>
                  <a:cubicBezTo>
                    <a:pt x="153927" y="69369"/>
                    <a:pt x="156158" y="70576"/>
                    <a:pt x="156743" y="84655"/>
                  </a:cubicBezTo>
                  <a:cubicBezTo>
                    <a:pt x="157145" y="94236"/>
                    <a:pt x="156816" y="103817"/>
                    <a:pt x="157547" y="113362"/>
                  </a:cubicBezTo>
                  <a:cubicBezTo>
                    <a:pt x="160217" y="148176"/>
                    <a:pt x="193275" y="177797"/>
                    <a:pt x="228016" y="176773"/>
                  </a:cubicBezTo>
                  <a:cubicBezTo>
                    <a:pt x="241876" y="176371"/>
                    <a:pt x="250396" y="169240"/>
                    <a:pt x="251603" y="157062"/>
                  </a:cubicBezTo>
                  <a:cubicBezTo>
                    <a:pt x="252920" y="143641"/>
                    <a:pt x="246337" y="135084"/>
                    <a:pt x="232221" y="131866"/>
                  </a:cubicBezTo>
                  <a:cubicBezTo>
                    <a:pt x="208598" y="126490"/>
                    <a:pt x="202527" y="119103"/>
                    <a:pt x="202381" y="95333"/>
                  </a:cubicBezTo>
                  <a:cubicBezTo>
                    <a:pt x="202308" y="84838"/>
                    <a:pt x="202893" y="74306"/>
                    <a:pt x="202235" y="63847"/>
                  </a:cubicBezTo>
                  <a:cubicBezTo>
                    <a:pt x="201613" y="53791"/>
                    <a:pt x="206148" y="49110"/>
                    <a:pt x="215436" y="46404"/>
                  </a:cubicBezTo>
                  <a:cubicBezTo>
                    <a:pt x="249628" y="36457"/>
                    <a:pt x="284771" y="30972"/>
                    <a:pt x="319585" y="23987"/>
                  </a:cubicBezTo>
                  <a:cubicBezTo>
                    <a:pt x="326643" y="22561"/>
                    <a:pt x="330263" y="25303"/>
                    <a:pt x="332494" y="32398"/>
                  </a:cubicBezTo>
                  <a:cubicBezTo>
                    <a:pt x="337248" y="47391"/>
                    <a:pt x="345257" y="52803"/>
                    <a:pt x="358349" y="50829"/>
                  </a:cubicBezTo>
                  <a:cubicBezTo>
                    <a:pt x="372135" y="48781"/>
                    <a:pt x="377547" y="39419"/>
                    <a:pt x="377401" y="26583"/>
                  </a:cubicBezTo>
                  <a:cubicBezTo>
                    <a:pt x="377255" y="16600"/>
                    <a:pt x="381863" y="12833"/>
                    <a:pt x="391334" y="12248"/>
                  </a:cubicBezTo>
                  <a:cubicBezTo>
                    <a:pt x="400842" y="11663"/>
                    <a:pt x="410387" y="10383"/>
                    <a:pt x="419785" y="8701"/>
                  </a:cubicBezTo>
                  <a:cubicBezTo>
                    <a:pt x="428488" y="7128"/>
                    <a:pt x="431597" y="10749"/>
                    <a:pt x="431450" y="18867"/>
                  </a:cubicBezTo>
                  <a:cubicBezTo>
                    <a:pt x="431377" y="22963"/>
                    <a:pt x="431121" y="27168"/>
                    <a:pt x="431926" y="31154"/>
                  </a:cubicBezTo>
                  <a:cubicBezTo>
                    <a:pt x="434193" y="42527"/>
                    <a:pt x="440410" y="50207"/>
                    <a:pt x="452880" y="51011"/>
                  </a:cubicBezTo>
                  <a:cubicBezTo>
                    <a:pt x="465021" y="51779"/>
                    <a:pt x="472737" y="46184"/>
                    <a:pt x="476650" y="34738"/>
                  </a:cubicBezTo>
                  <a:cubicBezTo>
                    <a:pt x="478917" y="28083"/>
                    <a:pt x="479027" y="21244"/>
                    <a:pt x="478734" y="14442"/>
                  </a:cubicBezTo>
                  <a:cubicBezTo>
                    <a:pt x="478405" y="6360"/>
                    <a:pt x="482282" y="3252"/>
                    <a:pt x="489888" y="2118"/>
                  </a:cubicBezTo>
                  <a:cubicBezTo>
                    <a:pt x="528395" y="-3440"/>
                    <a:pt x="532381" y="-185"/>
                    <a:pt x="532381" y="38102"/>
                  </a:cubicBezTo>
                  <a:cubicBezTo>
                    <a:pt x="532381" y="45416"/>
                    <a:pt x="532381" y="52694"/>
                    <a:pt x="532381" y="60007"/>
                  </a:cubicBezTo>
                  <a:cubicBezTo>
                    <a:pt x="532381" y="60007"/>
                    <a:pt x="532455" y="60007"/>
                    <a:pt x="532491" y="60007"/>
                  </a:cubicBezTo>
                  <a:close/>
                  <a:moveTo>
                    <a:pt x="503565" y="189097"/>
                  </a:moveTo>
                  <a:cubicBezTo>
                    <a:pt x="503309" y="136035"/>
                    <a:pt x="474566" y="106999"/>
                    <a:pt x="421577" y="106597"/>
                  </a:cubicBezTo>
                  <a:cubicBezTo>
                    <a:pt x="407900" y="106487"/>
                    <a:pt x="394223" y="106670"/>
                    <a:pt x="380510" y="106670"/>
                  </a:cubicBezTo>
                  <a:cubicBezTo>
                    <a:pt x="326021" y="106670"/>
                    <a:pt x="297278" y="154210"/>
                    <a:pt x="307408" y="208332"/>
                  </a:cubicBezTo>
                  <a:cubicBezTo>
                    <a:pt x="309894" y="221643"/>
                    <a:pt x="319622" y="227677"/>
                    <a:pt x="332458" y="226178"/>
                  </a:cubicBezTo>
                  <a:cubicBezTo>
                    <a:pt x="345476" y="224642"/>
                    <a:pt x="351400" y="216158"/>
                    <a:pt x="352534" y="204017"/>
                  </a:cubicBezTo>
                  <a:cubicBezTo>
                    <a:pt x="353266" y="196337"/>
                    <a:pt x="352571" y="188512"/>
                    <a:pt x="352900" y="180759"/>
                  </a:cubicBezTo>
                  <a:cubicBezTo>
                    <a:pt x="353631" y="163864"/>
                    <a:pt x="363395" y="153186"/>
                    <a:pt x="380071" y="152418"/>
                  </a:cubicBezTo>
                  <a:cubicBezTo>
                    <a:pt x="396454" y="151686"/>
                    <a:pt x="412946" y="151650"/>
                    <a:pt x="429329" y="152418"/>
                  </a:cubicBezTo>
                  <a:cubicBezTo>
                    <a:pt x="446078" y="153222"/>
                    <a:pt x="455440" y="163901"/>
                    <a:pt x="456025" y="181015"/>
                  </a:cubicBezTo>
                  <a:cubicBezTo>
                    <a:pt x="456281" y="189206"/>
                    <a:pt x="455367" y="197581"/>
                    <a:pt x="456683" y="205589"/>
                  </a:cubicBezTo>
                  <a:cubicBezTo>
                    <a:pt x="458621" y="217365"/>
                    <a:pt x="465204" y="225666"/>
                    <a:pt x="478405" y="226251"/>
                  </a:cubicBezTo>
                  <a:cubicBezTo>
                    <a:pt x="490839" y="226800"/>
                    <a:pt x="500091" y="219632"/>
                    <a:pt x="502541" y="206760"/>
                  </a:cubicBezTo>
                  <a:cubicBezTo>
                    <a:pt x="503638" y="200982"/>
                    <a:pt x="503272" y="194948"/>
                    <a:pt x="503565" y="189060"/>
                  </a:cubicBezTo>
                  <a:close/>
                  <a:moveTo>
                    <a:pt x="157108" y="317199"/>
                  </a:moveTo>
                  <a:cubicBezTo>
                    <a:pt x="154073" y="350696"/>
                    <a:pt x="165446" y="377684"/>
                    <a:pt x="196347" y="394469"/>
                  </a:cubicBezTo>
                  <a:cubicBezTo>
                    <a:pt x="214961" y="404562"/>
                    <a:pt x="235366" y="402478"/>
                    <a:pt x="255333" y="401491"/>
                  </a:cubicBezTo>
                  <a:cubicBezTo>
                    <a:pt x="268974" y="400832"/>
                    <a:pt x="276434" y="392239"/>
                    <a:pt x="276507" y="379476"/>
                  </a:cubicBezTo>
                  <a:cubicBezTo>
                    <a:pt x="276616" y="366201"/>
                    <a:pt x="268535" y="357644"/>
                    <a:pt x="254456" y="356730"/>
                  </a:cubicBezTo>
                  <a:cubicBezTo>
                    <a:pt x="246739" y="356218"/>
                    <a:pt x="238950" y="356803"/>
                    <a:pt x="231198" y="356328"/>
                  </a:cubicBezTo>
                  <a:cubicBezTo>
                    <a:pt x="215217" y="355413"/>
                    <a:pt x="204136" y="346710"/>
                    <a:pt x="203003" y="331790"/>
                  </a:cubicBezTo>
                  <a:cubicBezTo>
                    <a:pt x="200991" y="304911"/>
                    <a:pt x="200370" y="289443"/>
                    <a:pt x="218142" y="280483"/>
                  </a:cubicBezTo>
                  <a:cubicBezTo>
                    <a:pt x="222823" y="278106"/>
                    <a:pt x="227760" y="277996"/>
                    <a:pt x="232807" y="277887"/>
                  </a:cubicBezTo>
                  <a:cubicBezTo>
                    <a:pt x="240559" y="277740"/>
                    <a:pt x="248458" y="278508"/>
                    <a:pt x="255991" y="277192"/>
                  </a:cubicBezTo>
                  <a:cubicBezTo>
                    <a:pt x="267730" y="275107"/>
                    <a:pt x="275995" y="268598"/>
                    <a:pt x="276543" y="255360"/>
                  </a:cubicBezTo>
                  <a:cubicBezTo>
                    <a:pt x="277055" y="243000"/>
                    <a:pt x="270656" y="235576"/>
                    <a:pt x="259502" y="231992"/>
                  </a:cubicBezTo>
                  <a:cubicBezTo>
                    <a:pt x="231929" y="223143"/>
                    <a:pt x="190204" y="236125"/>
                    <a:pt x="172248" y="258578"/>
                  </a:cubicBezTo>
                  <a:cubicBezTo>
                    <a:pt x="158498" y="275729"/>
                    <a:pt x="155609" y="295586"/>
                    <a:pt x="157108" y="317162"/>
                  </a:cubicBezTo>
                  <a:close/>
                  <a:moveTo>
                    <a:pt x="664177" y="181563"/>
                  </a:moveTo>
                  <a:cubicBezTo>
                    <a:pt x="664177" y="181563"/>
                    <a:pt x="664177" y="181417"/>
                    <a:pt x="664177" y="181381"/>
                  </a:cubicBezTo>
                  <a:cubicBezTo>
                    <a:pt x="661434" y="181381"/>
                    <a:pt x="658691" y="181381"/>
                    <a:pt x="655985" y="181381"/>
                  </a:cubicBezTo>
                  <a:cubicBezTo>
                    <a:pt x="617734" y="181710"/>
                    <a:pt x="586394" y="208807"/>
                    <a:pt x="582225" y="245157"/>
                  </a:cubicBezTo>
                  <a:cubicBezTo>
                    <a:pt x="577837" y="283299"/>
                    <a:pt x="602411" y="317528"/>
                    <a:pt x="640517" y="325939"/>
                  </a:cubicBezTo>
                  <a:cubicBezTo>
                    <a:pt x="653572" y="328828"/>
                    <a:pt x="666883" y="327438"/>
                    <a:pt x="680048" y="327036"/>
                  </a:cubicBezTo>
                  <a:cubicBezTo>
                    <a:pt x="693030" y="326670"/>
                    <a:pt x="703013" y="316248"/>
                    <a:pt x="703013" y="304472"/>
                  </a:cubicBezTo>
                  <a:cubicBezTo>
                    <a:pt x="703013" y="292295"/>
                    <a:pt x="693907" y="283262"/>
                    <a:pt x="680048" y="282129"/>
                  </a:cubicBezTo>
                  <a:cubicBezTo>
                    <a:pt x="674160" y="281653"/>
                    <a:pt x="668199" y="281873"/>
                    <a:pt x="662275" y="281580"/>
                  </a:cubicBezTo>
                  <a:cubicBezTo>
                    <a:pt x="639639" y="280483"/>
                    <a:pt x="628741" y="271377"/>
                    <a:pt x="628924" y="253897"/>
                  </a:cubicBezTo>
                  <a:cubicBezTo>
                    <a:pt x="629107" y="236966"/>
                    <a:pt x="639749" y="228226"/>
                    <a:pt x="661690" y="227056"/>
                  </a:cubicBezTo>
                  <a:cubicBezTo>
                    <a:pt x="668528" y="226690"/>
                    <a:pt x="675403" y="227019"/>
                    <a:pt x="682169" y="226251"/>
                  </a:cubicBezTo>
                  <a:cubicBezTo>
                    <a:pt x="694346" y="224898"/>
                    <a:pt x="702648" y="215975"/>
                    <a:pt x="702977" y="204712"/>
                  </a:cubicBezTo>
                  <a:cubicBezTo>
                    <a:pt x="703306" y="193522"/>
                    <a:pt x="693944" y="182917"/>
                    <a:pt x="681949" y="181637"/>
                  </a:cubicBezTo>
                  <a:cubicBezTo>
                    <a:pt x="676098" y="181015"/>
                    <a:pt x="670101" y="181527"/>
                    <a:pt x="664177" y="181527"/>
                  </a:cubicBezTo>
                  <a:close/>
                  <a:moveTo>
                    <a:pt x="802555" y="359399"/>
                  </a:moveTo>
                  <a:cubicBezTo>
                    <a:pt x="802555" y="351208"/>
                    <a:pt x="802555" y="342980"/>
                    <a:pt x="802555" y="334788"/>
                  </a:cubicBezTo>
                  <a:cubicBezTo>
                    <a:pt x="802555" y="333874"/>
                    <a:pt x="802555" y="332960"/>
                    <a:pt x="802481" y="332046"/>
                  </a:cubicBezTo>
                  <a:cubicBezTo>
                    <a:pt x="801567" y="315553"/>
                    <a:pt x="793778" y="307069"/>
                    <a:pt x="779699" y="307179"/>
                  </a:cubicBezTo>
                  <a:cubicBezTo>
                    <a:pt x="765876" y="307288"/>
                    <a:pt x="757574" y="316357"/>
                    <a:pt x="757245" y="332485"/>
                  </a:cubicBezTo>
                  <a:cubicBezTo>
                    <a:pt x="756916" y="347514"/>
                    <a:pt x="757501" y="362581"/>
                    <a:pt x="756916" y="377611"/>
                  </a:cubicBezTo>
                  <a:cubicBezTo>
                    <a:pt x="756221" y="395310"/>
                    <a:pt x="745872" y="405221"/>
                    <a:pt x="728356" y="405806"/>
                  </a:cubicBezTo>
                  <a:cubicBezTo>
                    <a:pt x="721078" y="406062"/>
                    <a:pt x="713728" y="405550"/>
                    <a:pt x="706487" y="406062"/>
                  </a:cubicBezTo>
                  <a:cubicBezTo>
                    <a:pt x="692006" y="407086"/>
                    <a:pt x="682973" y="416228"/>
                    <a:pt x="682937" y="429320"/>
                  </a:cubicBezTo>
                  <a:cubicBezTo>
                    <a:pt x="682864" y="442448"/>
                    <a:pt x="691677" y="451700"/>
                    <a:pt x="706231" y="452834"/>
                  </a:cubicBezTo>
                  <a:cubicBezTo>
                    <a:pt x="714862" y="453492"/>
                    <a:pt x="723565" y="453455"/>
                    <a:pt x="732195" y="452943"/>
                  </a:cubicBezTo>
                  <a:cubicBezTo>
                    <a:pt x="764961" y="451005"/>
                    <a:pt x="792461" y="429173"/>
                    <a:pt x="800397" y="398858"/>
                  </a:cubicBezTo>
                  <a:cubicBezTo>
                    <a:pt x="803761" y="385912"/>
                    <a:pt x="802299" y="372564"/>
                    <a:pt x="802591" y="359399"/>
                  </a:cubicBezTo>
                  <a:close/>
                  <a:moveTo>
                    <a:pt x="427720" y="258980"/>
                  </a:moveTo>
                  <a:cubicBezTo>
                    <a:pt x="427501" y="258980"/>
                    <a:pt x="427282" y="258980"/>
                    <a:pt x="427099" y="258980"/>
                  </a:cubicBezTo>
                  <a:cubicBezTo>
                    <a:pt x="427099" y="250314"/>
                    <a:pt x="427245" y="241647"/>
                    <a:pt x="427099" y="232980"/>
                  </a:cubicBezTo>
                  <a:cubicBezTo>
                    <a:pt x="426733" y="216597"/>
                    <a:pt x="417554" y="205992"/>
                    <a:pt x="404243" y="206284"/>
                  </a:cubicBezTo>
                  <a:cubicBezTo>
                    <a:pt x="391042" y="206577"/>
                    <a:pt x="382301" y="217255"/>
                    <a:pt x="382045" y="233784"/>
                  </a:cubicBezTo>
                  <a:cubicBezTo>
                    <a:pt x="381863" y="247461"/>
                    <a:pt x="382265" y="261138"/>
                    <a:pt x="381826" y="274815"/>
                  </a:cubicBezTo>
                  <a:cubicBezTo>
                    <a:pt x="381241" y="294672"/>
                    <a:pt x="371258" y="305058"/>
                    <a:pt x="351583" y="306594"/>
                  </a:cubicBezTo>
                  <a:cubicBezTo>
                    <a:pt x="343867" y="307179"/>
                    <a:pt x="336078" y="306630"/>
                    <a:pt x="328362" y="307252"/>
                  </a:cubicBezTo>
                  <a:cubicBezTo>
                    <a:pt x="315599" y="308276"/>
                    <a:pt x="306823" y="317601"/>
                    <a:pt x="306859" y="329413"/>
                  </a:cubicBezTo>
                  <a:cubicBezTo>
                    <a:pt x="306896" y="341261"/>
                    <a:pt x="315782" y="350989"/>
                    <a:pt x="328252" y="351793"/>
                  </a:cubicBezTo>
                  <a:cubicBezTo>
                    <a:pt x="337797" y="352415"/>
                    <a:pt x="347414" y="352195"/>
                    <a:pt x="356959" y="352012"/>
                  </a:cubicBezTo>
                  <a:cubicBezTo>
                    <a:pt x="389981" y="351318"/>
                    <a:pt x="419053" y="328023"/>
                    <a:pt x="425490" y="295769"/>
                  </a:cubicBezTo>
                  <a:cubicBezTo>
                    <a:pt x="427867" y="283847"/>
                    <a:pt x="427099" y="271268"/>
                    <a:pt x="427757" y="259017"/>
                  </a:cubicBezTo>
                  <a:close/>
                  <a:moveTo>
                    <a:pt x="566025" y="428369"/>
                  </a:moveTo>
                  <a:cubicBezTo>
                    <a:pt x="569207" y="428369"/>
                    <a:pt x="572425" y="428588"/>
                    <a:pt x="575606" y="428369"/>
                  </a:cubicBezTo>
                  <a:cubicBezTo>
                    <a:pt x="592903" y="427016"/>
                    <a:pt x="602558" y="417800"/>
                    <a:pt x="602009" y="403319"/>
                  </a:cubicBezTo>
                  <a:cubicBezTo>
                    <a:pt x="601497" y="389642"/>
                    <a:pt x="591477" y="380646"/>
                    <a:pt x="574546" y="381524"/>
                  </a:cubicBezTo>
                  <a:cubicBezTo>
                    <a:pt x="537172" y="383499"/>
                    <a:pt x="525324" y="373844"/>
                    <a:pt x="527737" y="333911"/>
                  </a:cubicBezTo>
                  <a:cubicBezTo>
                    <a:pt x="528688" y="317967"/>
                    <a:pt x="519582" y="308056"/>
                    <a:pt x="506490" y="307288"/>
                  </a:cubicBezTo>
                  <a:cubicBezTo>
                    <a:pt x="492302" y="306484"/>
                    <a:pt x="482355" y="315370"/>
                    <a:pt x="481075" y="331753"/>
                  </a:cubicBezTo>
                  <a:cubicBezTo>
                    <a:pt x="476431" y="390556"/>
                    <a:pt x="505869" y="428881"/>
                    <a:pt x="566025" y="428405"/>
                  </a:cubicBezTo>
                  <a:close/>
                </a:path>
              </a:pathLst>
            </a:custGeom>
            <a:solidFill>
              <a:schemeClr val="bg1"/>
            </a:solidFill>
            <a:ln w="3655" cap="flat">
              <a:noFill/>
              <a:prstDash val="solid"/>
              <a:miter/>
            </a:ln>
          </p:spPr>
          <p:txBody>
            <a:bodyPr rtlCol="0" anchor="ctr"/>
            <a:lstStyle>
              <a:defPPr/>
            </a:lstStyle>
            <a:p>
              <a:endParaRPr lang="LID4096"/>
            </a:p>
          </p:txBody>
        </p:sp>
        <p:sp>
          <p:nvSpPr>
            <p:cNvPr id="30" name="Forma libre: forma 29">
              <a:extLst>
                <a:ext uri="{FF2B5EF4-FFF2-40B4-BE49-F238E27FC236}">
                  <a16:creationId xmlns:a16="http://schemas.microsoft.com/office/drawing/2014/main" id="{B6A87813-55E7-4ADC-976A-757C42D611F7}"/>
                </a:ext>
              </a:extLst>
            </p:cNvPr>
            <p:cNvSpPr/>
            <p:nvPr/>
          </p:nvSpPr>
          <p:spPr>
            <a:xfrm>
              <a:off x="10724212" y="7572158"/>
              <a:ext cx="200770" cy="245931"/>
            </a:xfrm>
            <a:custGeom>
              <a:avLst/>
              <a:gdLst>
                <a:gd name="connsiteX0" fmla="*/ 11523 w 200770"/>
                <a:gd name="connsiteY0" fmla="*/ 0 h 245931"/>
                <a:gd name="connsiteX1" fmla="*/ 21177 w 200770"/>
                <a:gd name="connsiteY1" fmla="*/ 6363 h 245931"/>
                <a:gd name="connsiteX2" fmla="*/ 167856 w 200770"/>
                <a:gd name="connsiteY2" fmla="*/ 56609 h 245931"/>
                <a:gd name="connsiteX3" fmla="*/ 178790 w 200770"/>
                <a:gd name="connsiteY3" fmla="*/ 56792 h 245931"/>
                <a:gd name="connsiteX4" fmla="*/ 200110 w 200770"/>
                <a:gd name="connsiteY4" fmla="*/ 58255 h 245931"/>
                <a:gd name="connsiteX5" fmla="*/ 190383 w 200770"/>
                <a:gd name="connsiteY5" fmla="*/ 76613 h 245931"/>
                <a:gd name="connsiteX6" fmla="*/ 156117 w 200770"/>
                <a:gd name="connsiteY6" fmla="*/ 190233 h 245931"/>
                <a:gd name="connsiteX7" fmla="*/ 148986 w 200770"/>
                <a:gd name="connsiteY7" fmla="*/ 240113 h 245931"/>
                <a:gd name="connsiteX8" fmla="*/ 144635 w 200770"/>
                <a:gd name="connsiteY8" fmla="*/ 245891 h 245931"/>
                <a:gd name="connsiteX9" fmla="*/ 140100 w 200770"/>
                <a:gd name="connsiteY9" fmla="*/ 241466 h 245931"/>
                <a:gd name="connsiteX10" fmla="*/ 53175 w 200770"/>
                <a:gd name="connsiteY10" fmla="*/ 151908 h 245931"/>
                <a:gd name="connsiteX11" fmla="*/ 4282 w 200770"/>
                <a:gd name="connsiteY11" fmla="*/ 9179 h 245931"/>
                <a:gd name="connsiteX12" fmla="*/ 11523 w 200770"/>
                <a:gd name="connsiteY12" fmla="*/ 0 h 2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770" h="245931">
                  <a:moveTo>
                    <a:pt x="11523" y="0"/>
                  </a:moveTo>
                  <a:cubicBezTo>
                    <a:pt x="14412" y="1902"/>
                    <a:pt x="17886" y="3986"/>
                    <a:pt x="21177" y="6363"/>
                  </a:cubicBezTo>
                  <a:cubicBezTo>
                    <a:pt x="64950" y="38069"/>
                    <a:pt x="114429" y="53098"/>
                    <a:pt x="167856" y="56609"/>
                  </a:cubicBezTo>
                  <a:cubicBezTo>
                    <a:pt x="171477" y="56865"/>
                    <a:pt x="175243" y="56170"/>
                    <a:pt x="178790" y="56792"/>
                  </a:cubicBezTo>
                  <a:cubicBezTo>
                    <a:pt x="186104" y="58035"/>
                    <a:pt x="195941" y="50246"/>
                    <a:pt x="200110" y="58255"/>
                  </a:cubicBezTo>
                  <a:cubicBezTo>
                    <a:pt x="203292" y="64398"/>
                    <a:pt x="194149" y="70579"/>
                    <a:pt x="190383" y="76613"/>
                  </a:cubicBezTo>
                  <a:cubicBezTo>
                    <a:pt x="168551" y="111390"/>
                    <a:pt x="156447" y="148946"/>
                    <a:pt x="156117" y="190233"/>
                  </a:cubicBezTo>
                  <a:cubicBezTo>
                    <a:pt x="155971" y="207091"/>
                    <a:pt x="153558" y="223803"/>
                    <a:pt x="148986" y="240113"/>
                  </a:cubicBezTo>
                  <a:cubicBezTo>
                    <a:pt x="148328" y="242490"/>
                    <a:pt x="148328" y="246367"/>
                    <a:pt x="144635" y="245891"/>
                  </a:cubicBezTo>
                  <a:cubicBezTo>
                    <a:pt x="142953" y="245672"/>
                    <a:pt x="141051" y="243295"/>
                    <a:pt x="140100" y="241466"/>
                  </a:cubicBezTo>
                  <a:cubicBezTo>
                    <a:pt x="119621" y="203361"/>
                    <a:pt x="87367" y="176190"/>
                    <a:pt x="53175" y="151908"/>
                  </a:cubicBezTo>
                  <a:cubicBezTo>
                    <a:pt x="1869" y="115486"/>
                    <a:pt x="-6871" y="66117"/>
                    <a:pt x="4282" y="9179"/>
                  </a:cubicBezTo>
                  <a:cubicBezTo>
                    <a:pt x="5672" y="2048"/>
                    <a:pt x="7464" y="73"/>
                    <a:pt x="11523" y="0"/>
                  </a:cubicBezTo>
                  <a:close/>
                </a:path>
              </a:pathLst>
            </a:custGeom>
            <a:solidFill>
              <a:schemeClr val="bg1"/>
            </a:solidFill>
            <a:ln w="3655" cap="flat">
              <a:noFill/>
              <a:prstDash val="solid"/>
              <a:miter/>
            </a:ln>
          </p:spPr>
          <p:txBody>
            <a:bodyPr rtlCol="0" anchor="ctr"/>
            <a:lstStyle>
              <a:defPPr/>
            </a:lstStyle>
            <a:p>
              <a:endParaRPr lang="LID4096"/>
            </a:p>
          </p:txBody>
        </p:sp>
      </p:grpSp>
    </p:spTree>
    <p:extLst>
      <p:ext uri="{BB962C8B-B14F-4D97-AF65-F5344CB8AC3E}">
        <p14:creationId xmlns:p14="http://schemas.microsoft.com/office/powerpoint/2010/main" val="6246955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DD0AC27-823A-4B58-96F7-6270BC9C49F8}"/>
              </a:ext>
            </a:extLst>
          </p:cNvPr>
          <p:cNvSpPr/>
          <p:nvPr/>
        </p:nvSpPr>
        <p:spPr>
          <a:xfrm>
            <a:off x="235131" y="248194"/>
            <a:ext cx="10374603" cy="6390626"/>
          </a:xfrm>
          <a:prstGeom prst="rect">
            <a:avLst/>
          </a:prstGeom>
          <a:noFill/>
          <a:ln w="38100">
            <a:solidFill>
              <a:srgbClr val="058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pic>
        <p:nvPicPr>
          <p:cNvPr id="6" name="Imagen 5">
            <a:extLst>
              <a:ext uri="{FF2B5EF4-FFF2-40B4-BE49-F238E27FC236}">
                <a16:creationId xmlns:a16="http://schemas.microsoft.com/office/drawing/2014/main" id="{FCD27225-CA79-4506-A5C8-00F6AC656D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47033" y="0"/>
            <a:ext cx="4570214" cy="6858000"/>
          </a:xfrm>
          <a:prstGeom prst="rect">
            <a:avLst/>
          </a:prstGeom>
        </p:spPr>
      </p:pic>
      <p:grpSp>
        <p:nvGrpSpPr>
          <p:cNvPr id="2" name="Group 1">
            <a:extLst>
              <a:ext uri="{FF2B5EF4-FFF2-40B4-BE49-F238E27FC236}">
                <a16:creationId xmlns:a16="http://schemas.microsoft.com/office/drawing/2014/main" id="{C07AE03C-14FD-48B1-BC88-4AF77E373E34}"/>
              </a:ext>
            </a:extLst>
          </p:cNvPr>
          <p:cNvGrpSpPr/>
          <p:nvPr/>
        </p:nvGrpSpPr>
        <p:grpSpPr>
          <a:xfrm>
            <a:off x="0" y="1958505"/>
            <a:ext cx="8404456" cy="3883620"/>
            <a:chOff x="0" y="1992982"/>
            <a:chExt cx="3096864" cy="3380234"/>
          </a:xfrm>
        </p:grpSpPr>
        <p:sp>
          <p:nvSpPr>
            <p:cNvPr id="3" name="Rectangle 2">
              <a:extLst>
                <a:ext uri="{FF2B5EF4-FFF2-40B4-BE49-F238E27FC236}">
                  <a16:creationId xmlns:a16="http://schemas.microsoft.com/office/drawing/2014/main" id="{6A149FD6-3884-4898-B91A-1020892F6906}"/>
                </a:ext>
              </a:extLst>
            </p:cNvPr>
            <p:cNvSpPr/>
            <p:nvPr/>
          </p:nvSpPr>
          <p:spPr>
            <a:xfrm>
              <a:off x="0" y="1992982"/>
              <a:ext cx="3025109"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800"/>
            </a:p>
          </p:txBody>
        </p:sp>
        <p:sp>
          <p:nvSpPr>
            <p:cNvPr id="4" name="Rectangle 3">
              <a:extLst>
                <a:ext uri="{FF2B5EF4-FFF2-40B4-BE49-F238E27FC236}">
                  <a16:creationId xmlns:a16="http://schemas.microsoft.com/office/drawing/2014/main" id="{7C40A772-1057-48BF-A21D-2CCC04B71545}"/>
                </a:ext>
              </a:extLst>
            </p:cNvPr>
            <p:cNvSpPr/>
            <p:nvPr/>
          </p:nvSpPr>
          <p:spPr>
            <a:xfrm>
              <a:off x="3051145" y="1992982"/>
              <a:ext cx="45719"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800"/>
            </a:p>
          </p:txBody>
        </p:sp>
      </p:grpSp>
      <p:sp>
        <p:nvSpPr>
          <p:cNvPr id="9" name="Text Placeholder 8">
            <a:extLst>
              <a:ext uri="{FF2B5EF4-FFF2-40B4-BE49-F238E27FC236}">
                <a16:creationId xmlns:a16="http://schemas.microsoft.com/office/drawing/2014/main" id="{A137533E-965B-4E1C-B0D5-8159696EA6D7}"/>
              </a:ext>
            </a:extLst>
          </p:cNvPr>
          <p:cNvSpPr>
            <a:spLocks noGrp="1"/>
          </p:cNvSpPr>
          <p:nvPr>
            <p:ph type="body" sz="quarter" idx="10"/>
          </p:nvPr>
        </p:nvSpPr>
        <p:spPr>
          <a:xfrm>
            <a:off x="-2109120" y="621008"/>
            <a:ext cx="11573197" cy="724247"/>
          </a:xfrm>
        </p:spPr>
        <p:txBody>
          <a:bodyPr/>
          <a:lstStyle>
            <a:defPPr/>
          </a:lstStyle>
          <a:p>
            <a:r>
              <a:rPr lang="en-US"/>
              <a:t>Infographic Style</a:t>
            </a:r>
          </a:p>
        </p:txBody>
      </p:sp>
      <p:sp>
        <p:nvSpPr>
          <p:cNvPr id="10" name="Oval 10">
            <a:extLst>
              <a:ext uri="{FF2B5EF4-FFF2-40B4-BE49-F238E27FC236}">
                <a16:creationId xmlns:a16="http://schemas.microsoft.com/office/drawing/2014/main" id="{1D871195-C2F4-4A4C-8A72-A0235B540E2B}"/>
              </a:ext>
            </a:extLst>
          </p:cNvPr>
          <p:cNvSpPr/>
          <p:nvPr/>
        </p:nvSpPr>
        <p:spPr>
          <a:xfrm>
            <a:off x="4058842" y="2360038"/>
            <a:ext cx="683886" cy="683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1" name="Oval 12">
            <a:extLst>
              <a:ext uri="{FF2B5EF4-FFF2-40B4-BE49-F238E27FC236}">
                <a16:creationId xmlns:a16="http://schemas.microsoft.com/office/drawing/2014/main" id="{6E70AD26-39FB-43B2-A603-3892F38AF3B2}"/>
              </a:ext>
            </a:extLst>
          </p:cNvPr>
          <p:cNvSpPr/>
          <p:nvPr/>
        </p:nvSpPr>
        <p:spPr>
          <a:xfrm>
            <a:off x="4058842" y="3546178"/>
            <a:ext cx="683886" cy="683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2" name="Oval 14">
            <a:extLst>
              <a:ext uri="{FF2B5EF4-FFF2-40B4-BE49-F238E27FC236}">
                <a16:creationId xmlns:a16="http://schemas.microsoft.com/office/drawing/2014/main" id="{F866342B-F7AE-4DAE-843B-099510676B03}"/>
              </a:ext>
            </a:extLst>
          </p:cNvPr>
          <p:cNvSpPr/>
          <p:nvPr/>
        </p:nvSpPr>
        <p:spPr>
          <a:xfrm>
            <a:off x="4058842" y="4732318"/>
            <a:ext cx="683886" cy="683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3" name="Text Placeholder 27">
            <a:extLst>
              <a:ext uri="{FF2B5EF4-FFF2-40B4-BE49-F238E27FC236}">
                <a16:creationId xmlns:a16="http://schemas.microsoft.com/office/drawing/2014/main" id="{1A777D44-2B13-4755-81FF-1122D476B103}"/>
              </a:ext>
            </a:extLst>
          </p:cNvPr>
          <p:cNvSpPr txBox="1"/>
          <p:nvPr/>
        </p:nvSpPr>
        <p:spPr>
          <a:xfrm>
            <a:off x="4887620" y="2378817"/>
            <a:ext cx="2894719" cy="646331"/>
          </a:xfrm>
          <a:prstGeom prst="rect">
            <a:avLst/>
          </a:prstGeom>
          <a:noFill/>
          <a:ln w="12700">
            <a:noFill/>
          </a:ln>
          <a:effectLst>
            <a:innerShdw blurRad="114300">
              <a:schemeClr val="bg1"/>
            </a:innerShdw>
          </a:effectLst>
        </p:spPr>
        <p:txBody>
          <a:bodyPr wrap="square" lIns="108000" rtlCol="0" anchor="t">
            <a:spAutoFit/>
          </a:bodyPr>
          <a:lstStyle>
            <a:defPPr/>
            <a:lvl1pPr marL="0" marR="0" indent="0" algn="l" defTabSz="914400" rtl="0" eaLnBrk="1" fontAlgn="auto" latinLnBrk="1" hangingPunct="1">
              <a:lnSpc>
                <a:spcPct val="100000"/>
              </a:lnSpc>
              <a:spcBef>
                <a:spcPct val="20000"/>
              </a:spcBef>
              <a:spcAft>
                <a:spcPct val="0"/>
              </a:spcAft>
              <a:buClrTx/>
              <a:buSzTx/>
              <a:buFont typeface="Arial" panose="020B0604020202020204" pitchFamily="34" charset="0"/>
              <a:buNone/>
              <a:defRPr lang="ko-KR" altLang="en-US" sz="1200" kern="1200">
                <a:solidFill>
                  <a:schemeClr val="bg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cs typeface="Arial" panose="020B0604020202020204" pitchFamily="34" charset="0"/>
              </a:rPr>
              <a:t>You can simply impress your audience and add a unique zing and appeal to your Presentations. </a:t>
            </a:r>
            <a:endParaRPr lang="en-US" altLang="ko-KR"/>
          </a:p>
        </p:txBody>
      </p:sp>
      <p:sp>
        <p:nvSpPr>
          <p:cNvPr id="14" name="Text Placeholder 28">
            <a:extLst>
              <a:ext uri="{FF2B5EF4-FFF2-40B4-BE49-F238E27FC236}">
                <a16:creationId xmlns:a16="http://schemas.microsoft.com/office/drawing/2014/main" id="{952C766A-B085-41A7-AC8E-988998C19D8A}"/>
              </a:ext>
            </a:extLst>
          </p:cNvPr>
          <p:cNvSpPr txBox="1"/>
          <p:nvPr/>
        </p:nvSpPr>
        <p:spPr>
          <a:xfrm>
            <a:off x="4887620" y="3564957"/>
            <a:ext cx="2894719" cy="646331"/>
          </a:xfrm>
          <a:prstGeom prst="rect">
            <a:avLst/>
          </a:prstGeom>
          <a:noFill/>
          <a:ln w="12700">
            <a:noFill/>
          </a:ln>
          <a:effectLst>
            <a:innerShdw blurRad="114300">
              <a:schemeClr val="bg1"/>
            </a:innerShdw>
          </a:effectLst>
        </p:spPr>
        <p:txBody>
          <a:bodyPr wrap="square" lIns="108000" rtlCol="0" anchor="t">
            <a:spAutoFit/>
          </a:bodyPr>
          <a:lstStyle>
            <a:defPPr/>
            <a:lvl1pPr marL="0" marR="0" indent="0" algn="l" defTabSz="914400" rtl="0" eaLnBrk="1" fontAlgn="auto" latinLnBrk="1" hangingPunct="1">
              <a:lnSpc>
                <a:spcPct val="100000"/>
              </a:lnSpc>
              <a:spcBef>
                <a:spcPct val="20000"/>
              </a:spcBef>
              <a:spcAft>
                <a:spcPct val="0"/>
              </a:spcAft>
              <a:buClrTx/>
              <a:buSzTx/>
              <a:buFont typeface="Arial" panose="020B0604020202020204" pitchFamily="34" charset="0"/>
              <a:buNone/>
              <a:defRPr lang="ko-KR" altLang="en-US" sz="1200" kern="1200">
                <a:solidFill>
                  <a:schemeClr val="bg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cs typeface="Arial" panose="020B0604020202020204" pitchFamily="34" charset="0"/>
              </a:rPr>
              <a:t>You can simply impress your audience and add a unique zing and appeal to your Presentations.</a:t>
            </a:r>
            <a:endParaRPr lang="en-US" altLang="ko-KR"/>
          </a:p>
        </p:txBody>
      </p:sp>
      <p:sp>
        <p:nvSpPr>
          <p:cNvPr id="15" name="Text Placeholder 29">
            <a:extLst>
              <a:ext uri="{FF2B5EF4-FFF2-40B4-BE49-F238E27FC236}">
                <a16:creationId xmlns:a16="http://schemas.microsoft.com/office/drawing/2014/main" id="{5AC8DFE4-DE91-42DC-947C-782AB8C1DC21}"/>
              </a:ext>
            </a:extLst>
          </p:cNvPr>
          <p:cNvSpPr txBox="1"/>
          <p:nvPr/>
        </p:nvSpPr>
        <p:spPr>
          <a:xfrm>
            <a:off x="4887620" y="4751097"/>
            <a:ext cx="2894719" cy="646331"/>
          </a:xfrm>
          <a:prstGeom prst="rect">
            <a:avLst/>
          </a:prstGeom>
          <a:noFill/>
          <a:ln w="12700">
            <a:noFill/>
          </a:ln>
          <a:effectLst>
            <a:innerShdw blurRad="114300">
              <a:schemeClr val="bg1"/>
            </a:innerShdw>
          </a:effectLst>
        </p:spPr>
        <p:txBody>
          <a:bodyPr wrap="square" lIns="108000" rtlCol="0" anchor="t">
            <a:spAutoFit/>
          </a:bodyPr>
          <a:lstStyle>
            <a:defPPr/>
            <a:lvl1pPr marL="0" marR="0" indent="0" algn="l" defTabSz="914400" rtl="0" eaLnBrk="1" fontAlgn="auto" latinLnBrk="1" hangingPunct="1">
              <a:lnSpc>
                <a:spcPct val="100000"/>
              </a:lnSpc>
              <a:spcBef>
                <a:spcPct val="20000"/>
              </a:spcBef>
              <a:spcAft>
                <a:spcPct val="0"/>
              </a:spcAft>
              <a:buClrTx/>
              <a:buSzTx/>
              <a:buFont typeface="Arial" panose="020B0604020202020204" pitchFamily="34" charset="0"/>
              <a:buNone/>
              <a:defRPr lang="ko-KR" altLang="en-US" sz="1200" kern="1200">
                <a:solidFill>
                  <a:schemeClr val="bg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cs typeface="Arial" panose="020B0604020202020204" pitchFamily="34" charset="0"/>
              </a:rPr>
              <a:t>You can simply impress your audience and add a unique zing and appeal to your Presentations. </a:t>
            </a:r>
            <a:endParaRPr lang="en-US" altLang="ko-KR"/>
          </a:p>
        </p:txBody>
      </p:sp>
      <p:sp>
        <p:nvSpPr>
          <p:cNvPr id="16" name="직사각형 23">
            <a:extLst>
              <a:ext uri="{FF2B5EF4-FFF2-40B4-BE49-F238E27FC236}">
                <a16:creationId xmlns:a16="http://schemas.microsoft.com/office/drawing/2014/main" id="{0E00DFB2-EAB1-4FE6-B3A2-7A9AC5A6ECA2}"/>
              </a:ext>
            </a:extLst>
          </p:cNvPr>
          <p:cNvSpPr/>
          <p:nvPr/>
        </p:nvSpPr>
        <p:spPr>
          <a:xfrm>
            <a:off x="685396" y="2213958"/>
            <a:ext cx="3139264" cy="1323439"/>
          </a:xfrm>
          <a:prstGeom prst="rect">
            <a:avLst/>
          </a:prstGeom>
        </p:spPr>
        <p:txBody>
          <a:bodyPr wrap="square">
            <a:spAutoFit/>
          </a:bodyPr>
          <a:lstStyle>
            <a:defPPr/>
          </a:lstStyle>
          <a:p>
            <a:r>
              <a:rPr lang="en-US" altLang="ko-KR" sz="4000" b="1">
                <a:solidFill>
                  <a:schemeClr val="bg1"/>
                </a:solidFill>
              </a:rPr>
              <a:t>OUR</a:t>
            </a:r>
          </a:p>
          <a:p>
            <a:r>
              <a:rPr lang="en-US" altLang="ko-KR" sz="4000" b="1">
                <a:solidFill>
                  <a:schemeClr val="bg1"/>
                </a:solidFill>
              </a:rPr>
              <a:t>CLIENTS</a:t>
            </a:r>
          </a:p>
        </p:txBody>
      </p:sp>
      <p:sp>
        <p:nvSpPr>
          <p:cNvPr id="17" name="직사각형 24">
            <a:extLst>
              <a:ext uri="{FF2B5EF4-FFF2-40B4-BE49-F238E27FC236}">
                <a16:creationId xmlns:a16="http://schemas.microsoft.com/office/drawing/2014/main" id="{7804EF00-FD89-4EA3-86D1-64DAC5D0FCEF}"/>
              </a:ext>
            </a:extLst>
          </p:cNvPr>
          <p:cNvSpPr/>
          <p:nvPr/>
        </p:nvSpPr>
        <p:spPr>
          <a:xfrm>
            <a:off x="685398" y="3594482"/>
            <a:ext cx="2992081" cy="1754326"/>
          </a:xfrm>
          <a:prstGeom prst="rect">
            <a:avLst/>
          </a:prstGeom>
        </p:spPr>
        <p:txBody>
          <a:bodyPr wrap="square">
            <a:spAutoFit/>
          </a:bodyPr>
          <a:lstStyle>
            <a:defP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r>
              <a:rPr lang="en-US" altLang="ko-KR" sz="1200">
                <a:solidFill>
                  <a:schemeClr val="bg1"/>
                </a:solidFill>
              </a:rPr>
              <a:t>Get a modern PowerPoint  Presentation that is beautifully designed. </a:t>
            </a:r>
            <a:r>
              <a:rPr lang="en-US" altLang="ko-KR" sz="1200">
                <a:solidFill>
                  <a:schemeClr val="bg1"/>
                </a:solidFill>
                <a:ea typeface="HY견명조" pitchFamily="18" charset="-127"/>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Easy to change colors, photos and Text. </a:t>
            </a:r>
            <a:endParaRPr lang="en-US" altLang="ko-KR" sz="1200">
              <a:solidFill>
                <a:schemeClr val="bg1"/>
              </a:solidFill>
            </a:endParaRPr>
          </a:p>
        </p:txBody>
      </p:sp>
      <p:sp>
        <p:nvSpPr>
          <p:cNvPr id="18" name="Rectangle 16">
            <a:extLst>
              <a:ext uri="{FF2B5EF4-FFF2-40B4-BE49-F238E27FC236}">
                <a16:creationId xmlns:a16="http://schemas.microsoft.com/office/drawing/2014/main" id="{3D5682CF-7574-4CCC-88AF-6417292ECFBF}"/>
              </a:ext>
            </a:extLst>
          </p:cNvPr>
          <p:cNvSpPr/>
          <p:nvPr/>
        </p:nvSpPr>
        <p:spPr>
          <a:xfrm rot="2700000">
            <a:off x="4288519" y="364975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9" name="Rectangle 9">
            <a:extLst>
              <a:ext uri="{FF2B5EF4-FFF2-40B4-BE49-F238E27FC236}">
                <a16:creationId xmlns:a16="http://schemas.microsoft.com/office/drawing/2014/main" id="{E41766D0-BBC8-46E9-912C-C7B563B347F6}"/>
              </a:ext>
            </a:extLst>
          </p:cNvPr>
          <p:cNvSpPr/>
          <p:nvPr/>
        </p:nvSpPr>
        <p:spPr>
          <a:xfrm>
            <a:off x="4214454" y="2529898"/>
            <a:ext cx="360125" cy="337109"/>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0" name="Freeform 19">
            <a:extLst>
              <a:ext uri="{FF2B5EF4-FFF2-40B4-BE49-F238E27FC236}">
                <a16:creationId xmlns:a16="http://schemas.microsoft.com/office/drawing/2014/main" id="{952E783B-62E8-4116-8E58-562788598FE8}"/>
              </a:ext>
            </a:extLst>
          </p:cNvPr>
          <p:cNvSpPr/>
          <p:nvPr/>
        </p:nvSpPr>
        <p:spPr>
          <a:xfrm>
            <a:off x="4214454" y="4892016"/>
            <a:ext cx="360125" cy="354350"/>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37" name="Flecha: pentágono 36">
            <a:extLst>
              <a:ext uri="{FF2B5EF4-FFF2-40B4-BE49-F238E27FC236}">
                <a16:creationId xmlns:a16="http://schemas.microsoft.com/office/drawing/2014/main" id="{0F21C0F9-E2EF-4AA9-B44F-C72795FC4426}"/>
              </a:ext>
            </a:extLst>
          </p:cNvPr>
          <p:cNvSpPr/>
          <p:nvPr/>
        </p:nvSpPr>
        <p:spPr>
          <a:xfrm rot="16200000">
            <a:off x="11099551" y="5765551"/>
            <a:ext cx="1174703" cy="1010193"/>
          </a:xfrm>
          <a:prstGeom prst="homePlate">
            <a:avLst/>
          </a:prstGeom>
          <a:solidFill>
            <a:srgbClr val="53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38" name="Grupo 37">
            <a:extLst>
              <a:ext uri="{FF2B5EF4-FFF2-40B4-BE49-F238E27FC236}">
                <a16:creationId xmlns:a16="http://schemas.microsoft.com/office/drawing/2014/main" id="{042E97A1-E036-41FA-A02A-046E51037E54}"/>
              </a:ext>
            </a:extLst>
          </p:cNvPr>
          <p:cNvGrpSpPr/>
          <p:nvPr/>
        </p:nvGrpSpPr>
        <p:grpSpPr>
          <a:xfrm>
            <a:off x="11384486" y="6176754"/>
            <a:ext cx="604831" cy="675075"/>
            <a:chOff x="9923832" y="6857999"/>
            <a:chExt cx="1256729" cy="1402684"/>
          </a:xfrm>
        </p:grpSpPr>
        <p:sp>
          <p:nvSpPr>
            <p:cNvPr id="39" name="Forma libre: forma 38">
              <a:extLst>
                <a:ext uri="{FF2B5EF4-FFF2-40B4-BE49-F238E27FC236}">
                  <a16:creationId xmlns:a16="http://schemas.microsoft.com/office/drawing/2014/main" id="{9AF02937-172A-4F4C-942A-6BB04151413D}"/>
                </a:ext>
              </a:extLst>
            </p:cNvPr>
            <p:cNvSpPr/>
            <p:nvPr/>
          </p:nvSpPr>
          <p:spPr>
            <a:xfrm>
              <a:off x="9923832" y="6857999"/>
              <a:ext cx="1256729" cy="1402684"/>
            </a:xfrm>
            <a:custGeom>
              <a:avLst/>
              <a:gdLst>
                <a:gd name="connsiteX0" fmla="*/ 682119 w 1256729"/>
                <a:gd name="connsiteY0" fmla="*/ 0 h 1402684"/>
                <a:gd name="connsiteX1" fmla="*/ 786121 w 1256729"/>
                <a:gd name="connsiteY1" fmla="*/ 0 h 1402684"/>
                <a:gd name="connsiteX2" fmla="*/ 790034 w 1256729"/>
                <a:gd name="connsiteY2" fmla="*/ 1207 h 1402684"/>
                <a:gd name="connsiteX3" fmla="*/ 998881 w 1256729"/>
                <a:gd name="connsiteY3" fmla="*/ 69811 h 1402684"/>
                <a:gd name="connsiteX4" fmla="*/ 1126032 w 1256729"/>
                <a:gd name="connsiteY4" fmla="*/ 159734 h 1402684"/>
                <a:gd name="connsiteX5" fmla="*/ 1244150 w 1256729"/>
                <a:gd name="connsiteY5" fmla="*/ 379479 h 1402684"/>
                <a:gd name="connsiteX6" fmla="*/ 1254902 w 1256729"/>
                <a:gd name="connsiteY6" fmla="*/ 554938 h 1402684"/>
                <a:gd name="connsiteX7" fmla="*/ 1189589 w 1256729"/>
                <a:gd name="connsiteY7" fmla="*/ 726703 h 1402684"/>
                <a:gd name="connsiteX8" fmla="*/ 1121571 w 1256729"/>
                <a:gd name="connsiteY8" fmla="*/ 821015 h 1402684"/>
                <a:gd name="connsiteX9" fmla="*/ 1046896 w 1256729"/>
                <a:gd name="connsiteY9" fmla="*/ 1074366 h 1402684"/>
                <a:gd name="connsiteX10" fmla="*/ 1060902 w 1256729"/>
                <a:gd name="connsiteY10" fmla="*/ 1201810 h 1402684"/>
                <a:gd name="connsiteX11" fmla="*/ 1126690 w 1256729"/>
                <a:gd name="connsiteY11" fmla="*/ 1389081 h 1402684"/>
                <a:gd name="connsiteX12" fmla="*/ 1117255 w 1256729"/>
                <a:gd name="connsiteY12" fmla="*/ 1402246 h 1402684"/>
                <a:gd name="connsiteX13" fmla="*/ 575337 w 1256729"/>
                <a:gd name="connsiteY13" fmla="*/ 1402685 h 1402684"/>
                <a:gd name="connsiteX14" fmla="*/ 558551 w 1256729"/>
                <a:gd name="connsiteY14" fmla="*/ 1390690 h 1402684"/>
                <a:gd name="connsiteX15" fmla="*/ 481610 w 1256729"/>
                <a:gd name="connsiteY15" fmla="*/ 1251617 h 1402684"/>
                <a:gd name="connsiteX16" fmla="*/ 486473 w 1256729"/>
                <a:gd name="connsiteY16" fmla="*/ 1235783 h 1402684"/>
                <a:gd name="connsiteX17" fmla="*/ 548568 w 1256729"/>
                <a:gd name="connsiteY17" fmla="*/ 1214573 h 1402684"/>
                <a:gd name="connsiteX18" fmla="*/ 651766 w 1256729"/>
                <a:gd name="connsiteY18" fmla="*/ 1159646 h 1402684"/>
                <a:gd name="connsiteX19" fmla="*/ 691809 w 1256729"/>
                <a:gd name="connsiteY19" fmla="*/ 1081644 h 1402684"/>
                <a:gd name="connsiteX20" fmla="*/ 670197 w 1256729"/>
                <a:gd name="connsiteY20" fmla="*/ 1054838 h 1402684"/>
                <a:gd name="connsiteX21" fmla="*/ 645257 w 1256729"/>
                <a:gd name="connsiteY21" fmla="*/ 1078133 h 1402684"/>
                <a:gd name="connsiteX22" fmla="*/ 616660 w 1256729"/>
                <a:gd name="connsiteY22" fmla="*/ 1128745 h 1402684"/>
                <a:gd name="connsiteX23" fmla="*/ 564768 w 1256729"/>
                <a:gd name="connsiteY23" fmla="*/ 1158805 h 1402684"/>
                <a:gd name="connsiteX24" fmla="*/ 460400 w 1256729"/>
                <a:gd name="connsiteY24" fmla="*/ 1195813 h 1402684"/>
                <a:gd name="connsiteX25" fmla="*/ 207268 w 1256729"/>
                <a:gd name="connsiteY25" fmla="*/ 1274583 h 1402684"/>
                <a:gd name="connsiteX26" fmla="*/ 144113 w 1256729"/>
                <a:gd name="connsiteY26" fmla="*/ 1239111 h 1402684"/>
                <a:gd name="connsiteX27" fmla="*/ 143162 w 1256729"/>
                <a:gd name="connsiteY27" fmla="*/ 1175809 h 1402684"/>
                <a:gd name="connsiteX28" fmla="*/ 106739 w 1256729"/>
                <a:gd name="connsiteY28" fmla="*/ 1083143 h 1402684"/>
                <a:gd name="connsiteX29" fmla="*/ 101034 w 1256729"/>
                <a:gd name="connsiteY29" fmla="*/ 1059154 h 1402684"/>
                <a:gd name="connsiteX30" fmla="*/ 95037 w 1256729"/>
                <a:gd name="connsiteY30" fmla="*/ 1022219 h 1402684"/>
                <a:gd name="connsiteX31" fmla="*/ 74522 w 1256729"/>
                <a:gd name="connsiteY31" fmla="*/ 1006275 h 1402684"/>
                <a:gd name="connsiteX32" fmla="*/ 71340 w 1256729"/>
                <a:gd name="connsiteY32" fmla="*/ 991062 h 1402684"/>
                <a:gd name="connsiteX33" fmla="*/ 83993 w 1256729"/>
                <a:gd name="connsiteY33" fmla="*/ 966816 h 1402684"/>
                <a:gd name="connsiteX34" fmla="*/ 52214 w 1256729"/>
                <a:gd name="connsiteY34" fmla="*/ 867494 h 1402684"/>
                <a:gd name="connsiteX35" fmla="*/ 24605 w 1256729"/>
                <a:gd name="connsiteY35" fmla="*/ 852391 h 1402684"/>
                <a:gd name="connsiteX36" fmla="*/ 15023 w 1256729"/>
                <a:gd name="connsiteY36" fmla="*/ 803462 h 1402684"/>
                <a:gd name="connsiteX37" fmla="*/ 136835 w 1256729"/>
                <a:gd name="connsiteY37" fmla="*/ 607451 h 1402684"/>
                <a:gd name="connsiteX38" fmla="*/ 134458 w 1256729"/>
                <a:gd name="connsiteY38" fmla="*/ 542285 h 1402684"/>
                <a:gd name="connsiteX39" fmla="*/ 106922 w 1256729"/>
                <a:gd name="connsiteY39" fmla="*/ 512152 h 1402684"/>
                <a:gd name="connsiteX40" fmla="*/ 95366 w 1256729"/>
                <a:gd name="connsiteY40" fmla="*/ 462491 h 1402684"/>
                <a:gd name="connsiteX41" fmla="*/ 141992 w 1256729"/>
                <a:gd name="connsiteY41" fmla="*/ 324186 h 1402684"/>
                <a:gd name="connsiteX42" fmla="*/ 158521 w 1256729"/>
                <a:gd name="connsiteY42" fmla="*/ 273574 h 1402684"/>
                <a:gd name="connsiteX43" fmla="*/ 388322 w 1256729"/>
                <a:gd name="connsiteY43" fmla="*/ 53537 h 1402684"/>
                <a:gd name="connsiteX44" fmla="*/ 558880 w 1256729"/>
                <a:gd name="connsiteY44" fmla="*/ 15469 h 1402684"/>
                <a:gd name="connsiteX45" fmla="*/ 682119 w 1256729"/>
                <a:gd name="connsiteY45" fmla="*/ 0 h 1402684"/>
                <a:gd name="connsiteX46" fmla="*/ 1201950 w 1256729"/>
                <a:gd name="connsiteY46" fmla="*/ 507215 h 1402684"/>
                <a:gd name="connsiteX47" fmla="*/ 1177083 w 1256729"/>
                <a:gd name="connsiteY47" fmla="*/ 333365 h 1402684"/>
                <a:gd name="connsiteX48" fmla="*/ 1049602 w 1256729"/>
                <a:gd name="connsiteY48" fmla="*/ 166902 h 1402684"/>
                <a:gd name="connsiteX49" fmla="*/ 676853 w 1256729"/>
                <a:gd name="connsiteY49" fmla="*/ 55110 h 1402684"/>
                <a:gd name="connsiteX50" fmla="*/ 438604 w 1256729"/>
                <a:gd name="connsiteY50" fmla="*/ 94970 h 1402684"/>
                <a:gd name="connsiteX51" fmla="*/ 243105 w 1256729"/>
                <a:gd name="connsiteY51" fmla="*/ 226912 h 1402684"/>
                <a:gd name="connsiteX52" fmla="*/ 177318 w 1256729"/>
                <a:gd name="connsiteY52" fmla="*/ 423471 h 1402684"/>
                <a:gd name="connsiteX53" fmla="*/ 194359 w 1256729"/>
                <a:gd name="connsiteY53" fmla="*/ 530326 h 1402684"/>
                <a:gd name="connsiteX54" fmla="*/ 358152 w 1256729"/>
                <a:gd name="connsiteY54" fmla="*/ 611144 h 1402684"/>
                <a:gd name="connsiteX55" fmla="*/ 562866 w 1256729"/>
                <a:gd name="connsiteY55" fmla="*/ 586606 h 1402684"/>
                <a:gd name="connsiteX56" fmla="*/ 658861 w 1256729"/>
                <a:gd name="connsiteY56" fmla="*/ 595968 h 1402684"/>
                <a:gd name="connsiteX57" fmla="*/ 764363 w 1256729"/>
                <a:gd name="connsiteY57" fmla="*/ 674007 h 1402684"/>
                <a:gd name="connsiteX58" fmla="*/ 766045 w 1256729"/>
                <a:gd name="connsiteY58" fmla="*/ 686733 h 1402684"/>
                <a:gd name="connsiteX59" fmla="*/ 755586 w 1256729"/>
                <a:gd name="connsiteY59" fmla="*/ 740307 h 1402684"/>
                <a:gd name="connsiteX60" fmla="*/ 815523 w 1256729"/>
                <a:gd name="connsiteY60" fmla="*/ 894556 h 1402684"/>
                <a:gd name="connsiteX61" fmla="*/ 850958 w 1256729"/>
                <a:gd name="connsiteY61" fmla="*/ 922531 h 1402684"/>
                <a:gd name="connsiteX62" fmla="*/ 907348 w 1256729"/>
                <a:gd name="connsiteY62" fmla="*/ 1026132 h 1402684"/>
                <a:gd name="connsiteX63" fmla="*/ 943332 w 1256729"/>
                <a:gd name="connsiteY63" fmla="*/ 1044233 h 1402684"/>
                <a:gd name="connsiteX64" fmla="*/ 982644 w 1256729"/>
                <a:gd name="connsiteY64" fmla="*/ 997937 h 1402684"/>
                <a:gd name="connsiteX65" fmla="*/ 1001514 w 1256729"/>
                <a:gd name="connsiteY65" fmla="*/ 914632 h 1402684"/>
                <a:gd name="connsiteX66" fmla="*/ 1030806 w 1256729"/>
                <a:gd name="connsiteY66" fmla="*/ 815164 h 1402684"/>
                <a:gd name="connsiteX67" fmla="*/ 1106906 w 1256729"/>
                <a:gd name="connsiteY67" fmla="*/ 731567 h 1402684"/>
                <a:gd name="connsiteX68" fmla="*/ 1149180 w 1256729"/>
                <a:gd name="connsiteY68" fmla="*/ 688927 h 1402684"/>
                <a:gd name="connsiteX69" fmla="*/ 1201913 w 1256729"/>
                <a:gd name="connsiteY69" fmla="*/ 507251 h 140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56729" h="1402684">
                  <a:moveTo>
                    <a:pt x="682119" y="0"/>
                  </a:moveTo>
                  <a:cubicBezTo>
                    <a:pt x="716786" y="0"/>
                    <a:pt x="751454" y="0"/>
                    <a:pt x="786121" y="0"/>
                  </a:cubicBezTo>
                  <a:cubicBezTo>
                    <a:pt x="787438" y="402"/>
                    <a:pt x="788718" y="1061"/>
                    <a:pt x="790034" y="1207"/>
                  </a:cubicBezTo>
                  <a:cubicBezTo>
                    <a:pt x="864818" y="8374"/>
                    <a:pt x="933861" y="32876"/>
                    <a:pt x="998881" y="69811"/>
                  </a:cubicBezTo>
                  <a:cubicBezTo>
                    <a:pt x="1044263" y="95555"/>
                    <a:pt x="1087049" y="125176"/>
                    <a:pt x="1126032" y="159734"/>
                  </a:cubicBezTo>
                  <a:cubicBezTo>
                    <a:pt x="1192149" y="218355"/>
                    <a:pt x="1228938" y="293139"/>
                    <a:pt x="1244150" y="379479"/>
                  </a:cubicBezTo>
                  <a:cubicBezTo>
                    <a:pt x="1254390" y="437587"/>
                    <a:pt x="1259802" y="496025"/>
                    <a:pt x="1254902" y="554938"/>
                  </a:cubicBezTo>
                  <a:cubicBezTo>
                    <a:pt x="1249636" y="618275"/>
                    <a:pt x="1225939" y="674884"/>
                    <a:pt x="1189589" y="726703"/>
                  </a:cubicBezTo>
                  <a:cubicBezTo>
                    <a:pt x="1167319" y="758445"/>
                    <a:pt x="1142708" y="788432"/>
                    <a:pt x="1121571" y="821015"/>
                  </a:cubicBezTo>
                  <a:cubicBezTo>
                    <a:pt x="1071617" y="898139"/>
                    <a:pt x="1046823" y="982431"/>
                    <a:pt x="1046896" y="1074366"/>
                  </a:cubicBezTo>
                  <a:cubicBezTo>
                    <a:pt x="1046933" y="1117445"/>
                    <a:pt x="1052784" y="1159755"/>
                    <a:pt x="1060902" y="1201810"/>
                  </a:cubicBezTo>
                  <a:cubicBezTo>
                    <a:pt x="1073555" y="1267415"/>
                    <a:pt x="1091145" y="1331411"/>
                    <a:pt x="1126690" y="1389081"/>
                  </a:cubicBezTo>
                  <a:cubicBezTo>
                    <a:pt x="1133382" y="1399905"/>
                    <a:pt x="1131737" y="1402246"/>
                    <a:pt x="1117255" y="1402246"/>
                  </a:cubicBezTo>
                  <a:cubicBezTo>
                    <a:pt x="936604" y="1402392"/>
                    <a:pt x="755952" y="1402392"/>
                    <a:pt x="575337" y="1402685"/>
                  </a:cubicBezTo>
                  <a:cubicBezTo>
                    <a:pt x="566085" y="1402685"/>
                    <a:pt x="561257" y="1399540"/>
                    <a:pt x="558551" y="1390690"/>
                  </a:cubicBezTo>
                  <a:cubicBezTo>
                    <a:pt x="542571" y="1339018"/>
                    <a:pt x="516862" y="1292611"/>
                    <a:pt x="481610" y="1251617"/>
                  </a:cubicBezTo>
                  <a:cubicBezTo>
                    <a:pt x="473930" y="1242694"/>
                    <a:pt x="476380" y="1239037"/>
                    <a:pt x="486473" y="1235783"/>
                  </a:cubicBezTo>
                  <a:cubicBezTo>
                    <a:pt x="507318" y="1229091"/>
                    <a:pt x="527943" y="1221813"/>
                    <a:pt x="548568" y="1214573"/>
                  </a:cubicBezTo>
                  <a:cubicBezTo>
                    <a:pt x="585795" y="1201554"/>
                    <a:pt x="621633" y="1185902"/>
                    <a:pt x="651766" y="1159646"/>
                  </a:cubicBezTo>
                  <a:cubicBezTo>
                    <a:pt x="675426" y="1139021"/>
                    <a:pt x="690383" y="1113605"/>
                    <a:pt x="691809" y="1081644"/>
                  </a:cubicBezTo>
                  <a:cubicBezTo>
                    <a:pt x="692468" y="1066650"/>
                    <a:pt x="683106" y="1055789"/>
                    <a:pt x="670197" y="1054838"/>
                  </a:cubicBezTo>
                  <a:cubicBezTo>
                    <a:pt x="656813" y="1053851"/>
                    <a:pt x="645915" y="1062774"/>
                    <a:pt x="645257" y="1078133"/>
                  </a:cubicBezTo>
                  <a:cubicBezTo>
                    <a:pt x="644306" y="1100331"/>
                    <a:pt x="632567" y="1115580"/>
                    <a:pt x="616660" y="1128745"/>
                  </a:cubicBezTo>
                  <a:cubicBezTo>
                    <a:pt x="601045" y="1141654"/>
                    <a:pt x="583309" y="1150979"/>
                    <a:pt x="564768" y="1158805"/>
                  </a:cubicBezTo>
                  <a:cubicBezTo>
                    <a:pt x="530722" y="1173176"/>
                    <a:pt x="495177" y="1183452"/>
                    <a:pt x="460400" y="1195813"/>
                  </a:cubicBezTo>
                  <a:cubicBezTo>
                    <a:pt x="377095" y="1225434"/>
                    <a:pt x="293425" y="1253958"/>
                    <a:pt x="207268" y="1274583"/>
                  </a:cubicBezTo>
                  <a:cubicBezTo>
                    <a:pt x="175050" y="1282299"/>
                    <a:pt x="154169" y="1270377"/>
                    <a:pt x="144113" y="1239111"/>
                  </a:cubicBezTo>
                  <a:cubicBezTo>
                    <a:pt x="137274" y="1217937"/>
                    <a:pt x="138298" y="1197129"/>
                    <a:pt x="143162" y="1175809"/>
                  </a:cubicBezTo>
                  <a:cubicBezTo>
                    <a:pt x="152743" y="1133755"/>
                    <a:pt x="140529" y="1101647"/>
                    <a:pt x="106739" y="1083143"/>
                  </a:cubicBezTo>
                  <a:cubicBezTo>
                    <a:pt x="93903" y="1076122"/>
                    <a:pt x="93245" y="1070344"/>
                    <a:pt x="101034" y="1059154"/>
                  </a:cubicBezTo>
                  <a:cubicBezTo>
                    <a:pt x="111164" y="1044599"/>
                    <a:pt x="108787" y="1033592"/>
                    <a:pt x="95037" y="1022219"/>
                  </a:cubicBezTo>
                  <a:cubicBezTo>
                    <a:pt x="88345" y="1016697"/>
                    <a:pt x="81543" y="1011321"/>
                    <a:pt x="74522" y="1006275"/>
                  </a:cubicBezTo>
                  <a:cubicBezTo>
                    <a:pt x="68597" y="1001996"/>
                    <a:pt x="67756" y="997352"/>
                    <a:pt x="71340" y="991062"/>
                  </a:cubicBezTo>
                  <a:cubicBezTo>
                    <a:pt x="75838" y="983163"/>
                    <a:pt x="80299" y="975154"/>
                    <a:pt x="83993" y="966816"/>
                  </a:cubicBezTo>
                  <a:cubicBezTo>
                    <a:pt x="102131" y="925603"/>
                    <a:pt x="90795" y="890277"/>
                    <a:pt x="52214" y="867494"/>
                  </a:cubicBezTo>
                  <a:cubicBezTo>
                    <a:pt x="43182" y="862155"/>
                    <a:pt x="33674" y="857657"/>
                    <a:pt x="24605" y="852391"/>
                  </a:cubicBezTo>
                  <a:cubicBezTo>
                    <a:pt x="-6004" y="834546"/>
                    <a:pt x="-6699" y="831218"/>
                    <a:pt x="15023" y="803462"/>
                  </a:cubicBezTo>
                  <a:cubicBezTo>
                    <a:pt x="62746" y="742538"/>
                    <a:pt x="103155" y="677152"/>
                    <a:pt x="136835" y="607451"/>
                  </a:cubicBezTo>
                  <a:cubicBezTo>
                    <a:pt x="147770" y="584778"/>
                    <a:pt x="146599" y="563678"/>
                    <a:pt x="134458" y="542285"/>
                  </a:cubicBezTo>
                  <a:cubicBezTo>
                    <a:pt x="127547" y="530070"/>
                    <a:pt x="117198" y="521221"/>
                    <a:pt x="106922" y="512152"/>
                  </a:cubicBezTo>
                  <a:cubicBezTo>
                    <a:pt x="86004" y="493611"/>
                    <a:pt x="83774" y="487614"/>
                    <a:pt x="95366" y="462491"/>
                  </a:cubicBezTo>
                  <a:cubicBezTo>
                    <a:pt x="115881" y="417986"/>
                    <a:pt x="131204" y="371945"/>
                    <a:pt x="141992" y="324186"/>
                  </a:cubicBezTo>
                  <a:cubicBezTo>
                    <a:pt x="145905" y="306925"/>
                    <a:pt x="151829" y="289994"/>
                    <a:pt x="158521" y="273574"/>
                  </a:cubicBezTo>
                  <a:cubicBezTo>
                    <a:pt x="202258" y="166024"/>
                    <a:pt x="274994" y="88827"/>
                    <a:pt x="388322" y="53537"/>
                  </a:cubicBezTo>
                  <a:cubicBezTo>
                    <a:pt x="444199" y="36130"/>
                    <a:pt x="501430" y="25416"/>
                    <a:pt x="558880" y="15469"/>
                  </a:cubicBezTo>
                  <a:cubicBezTo>
                    <a:pt x="599728" y="8484"/>
                    <a:pt x="640978" y="4791"/>
                    <a:pt x="682119" y="0"/>
                  </a:cubicBezTo>
                  <a:close/>
                  <a:moveTo>
                    <a:pt x="1201950" y="507215"/>
                  </a:moveTo>
                  <a:cubicBezTo>
                    <a:pt x="1202132" y="448046"/>
                    <a:pt x="1195038" y="389828"/>
                    <a:pt x="1177083" y="333365"/>
                  </a:cubicBezTo>
                  <a:cubicBezTo>
                    <a:pt x="1154629" y="262713"/>
                    <a:pt x="1108296" y="210712"/>
                    <a:pt x="1049602" y="166902"/>
                  </a:cubicBezTo>
                  <a:cubicBezTo>
                    <a:pt x="938615" y="84036"/>
                    <a:pt x="817315" y="39422"/>
                    <a:pt x="676853" y="55110"/>
                  </a:cubicBezTo>
                  <a:cubicBezTo>
                    <a:pt x="596620" y="64069"/>
                    <a:pt x="516936" y="75406"/>
                    <a:pt x="438604" y="94970"/>
                  </a:cubicBezTo>
                  <a:cubicBezTo>
                    <a:pt x="357567" y="115230"/>
                    <a:pt x="289036" y="153883"/>
                    <a:pt x="243105" y="226912"/>
                  </a:cubicBezTo>
                  <a:cubicBezTo>
                    <a:pt x="205110" y="287288"/>
                    <a:pt x="184631" y="353332"/>
                    <a:pt x="177318" y="423471"/>
                  </a:cubicBezTo>
                  <a:cubicBezTo>
                    <a:pt x="173514" y="460077"/>
                    <a:pt x="178415" y="496500"/>
                    <a:pt x="194359" y="530326"/>
                  </a:cubicBezTo>
                  <a:cubicBezTo>
                    <a:pt x="225699" y="596736"/>
                    <a:pt x="289365" y="617361"/>
                    <a:pt x="358152" y="611144"/>
                  </a:cubicBezTo>
                  <a:cubicBezTo>
                    <a:pt x="426573" y="604964"/>
                    <a:pt x="494043" y="590446"/>
                    <a:pt x="562866" y="586606"/>
                  </a:cubicBezTo>
                  <a:cubicBezTo>
                    <a:pt x="595559" y="584778"/>
                    <a:pt x="627484" y="586862"/>
                    <a:pt x="658861" y="595968"/>
                  </a:cubicBezTo>
                  <a:cubicBezTo>
                    <a:pt x="703585" y="608950"/>
                    <a:pt x="732438" y="643618"/>
                    <a:pt x="764363" y="674007"/>
                  </a:cubicBezTo>
                  <a:cubicBezTo>
                    <a:pt x="768239" y="677700"/>
                    <a:pt x="767398" y="682162"/>
                    <a:pt x="766045" y="686733"/>
                  </a:cubicBezTo>
                  <a:cubicBezTo>
                    <a:pt x="760815" y="704250"/>
                    <a:pt x="757232" y="722132"/>
                    <a:pt x="755586" y="740307"/>
                  </a:cubicBezTo>
                  <a:cubicBezTo>
                    <a:pt x="749991" y="801597"/>
                    <a:pt x="764180" y="855317"/>
                    <a:pt x="815523" y="894556"/>
                  </a:cubicBezTo>
                  <a:cubicBezTo>
                    <a:pt x="827481" y="903698"/>
                    <a:pt x="839147" y="913206"/>
                    <a:pt x="850958" y="922531"/>
                  </a:cubicBezTo>
                  <a:cubicBezTo>
                    <a:pt x="884529" y="949007"/>
                    <a:pt x="908884" y="979835"/>
                    <a:pt x="907348" y="1026132"/>
                  </a:cubicBezTo>
                  <a:cubicBezTo>
                    <a:pt x="906690" y="1046427"/>
                    <a:pt x="925706" y="1054985"/>
                    <a:pt x="943332" y="1044233"/>
                  </a:cubicBezTo>
                  <a:cubicBezTo>
                    <a:pt x="961434" y="1033189"/>
                    <a:pt x="973648" y="1016733"/>
                    <a:pt x="982644" y="997937"/>
                  </a:cubicBezTo>
                  <a:cubicBezTo>
                    <a:pt x="995224" y="971644"/>
                    <a:pt x="1001587" y="943814"/>
                    <a:pt x="1001514" y="914632"/>
                  </a:cubicBezTo>
                  <a:cubicBezTo>
                    <a:pt x="1001404" y="878538"/>
                    <a:pt x="1010473" y="845114"/>
                    <a:pt x="1030806" y="815164"/>
                  </a:cubicBezTo>
                  <a:cubicBezTo>
                    <a:pt x="1052162" y="783678"/>
                    <a:pt x="1076554" y="754898"/>
                    <a:pt x="1106906" y="731567"/>
                  </a:cubicBezTo>
                  <a:cubicBezTo>
                    <a:pt x="1122887" y="719279"/>
                    <a:pt x="1137405" y="705273"/>
                    <a:pt x="1149180" y="688927"/>
                  </a:cubicBezTo>
                  <a:cubicBezTo>
                    <a:pt x="1188200" y="634658"/>
                    <a:pt x="1204217" y="573551"/>
                    <a:pt x="1201913" y="507251"/>
                  </a:cubicBezTo>
                  <a:close/>
                </a:path>
              </a:pathLst>
            </a:custGeom>
            <a:solidFill>
              <a:schemeClr val="bg1"/>
            </a:solidFill>
            <a:ln w="3655" cap="flat">
              <a:noFill/>
              <a:prstDash val="solid"/>
              <a:miter/>
            </a:ln>
          </p:spPr>
          <p:txBody>
            <a:bodyPr rtlCol="0" anchor="ctr"/>
            <a:lstStyle>
              <a:defPPr/>
            </a:lstStyle>
            <a:p>
              <a:endParaRPr lang="LID4096"/>
            </a:p>
          </p:txBody>
        </p:sp>
        <p:sp>
          <p:nvSpPr>
            <p:cNvPr id="40" name="Forma libre: forma 39">
              <a:extLst>
                <a:ext uri="{FF2B5EF4-FFF2-40B4-BE49-F238E27FC236}">
                  <a16:creationId xmlns:a16="http://schemas.microsoft.com/office/drawing/2014/main" id="{6B6F7E4A-FDAB-4BA7-9E24-086AD805F511}"/>
                </a:ext>
              </a:extLst>
            </p:cNvPr>
            <p:cNvSpPr/>
            <p:nvPr/>
          </p:nvSpPr>
          <p:spPr>
            <a:xfrm>
              <a:off x="10148134" y="6954068"/>
              <a:ext cx="933077" cy="628105"/>
            </a:xfrm>
            <a:custGeom>
              <a:avLst/>
              <a:gdLst>
                <a:gd name="connsiteX0" fmla="*/ 532381 w 933077"/>
                <a:gd name="connsiteY0" fmla="*/ 60081 h 628105"/>
                <a:gd name="connsiteX1" fmla="*/ 532455 w 933077"/>
                <a:gd name="connsiteY1" fmla="*/ 102501 h 628105"/>
                <a:gd name="connsiteX2" fmla="*/ 555895 w 933077"/>
                <a:gd name="connsiteY2" fmla="*/ 127185 h 628105"/>
                <a:gd name="connsiteX3" fmla="*/ 603801 w 933077"/>
                <a:gd name="connsiteY3" fmla="*/ 127185 h 628105"/>
                <a:gd name="connsiteX4" fmla="*/ 626840 w 933077"/>
                <a:gd name="connsiteY4" fmla="*/ 106523 h 628105"/>
                <a:gd name="connsiteX5" fmla="*/ 608409 w 933077"/>
                <a:gd name="connsiteY5" fmla="*/ 81730 h 628105"/>
                <a:gd name="connsiteX6" fmla="*/ 599010 w 933077"/>
                <a:gd name="connsiteY6" fmla="*/ 80303 h 628105"/>
                <a:gd name="connsiteX7" fmla="*/ 577508 w 933077"/>
                <a:gd name="connsiteY7" fmla="*/ 57996 h 628105"/>
                <a:gd name="connsiteX8" fmla="*/ 577471 w 933077"/>
                <a:gd name="connsiteY8" fmla="*/ 21061 h 628105"/>
                <a:gd name="connsiteX9" fmla="*/ 589832 w 933077"/>
                <a:gd name="connsiteY9" fmla="*/ 10054 h 628105"/>
                <a:gd name="connsiteX10" fmla="*/ 699466 w 933077"/>
                <a:gd name="connsiteY10" fmla="*/ 47501 h 628105"/>
                <a:gd name="connsiteX11" fmla="*/ 707438 w 933077"/>
                <a:gd name="connsiteY11" fmla="*/ 63482 h 628105"/>
                <a:gd name="connsiteX12" fmla="*/ 707584 w 933077"/>
                <a:gd name="connsiteY12" fmla="*/ 125064 h 628105"/>
                <a:gd name="connsiteX13" fmla="*/ 730001 w 933077"/>
                <a:gd name="connsiteY13" fmla="*/ 151906 h 628105"/>
                <a:gd name="connsiteX14" fmla="*/ 752601 w 933077"/>
                <a:gd name="connsiteY14" fmla="*/ 124991 h 628105"/>
                <a:gd name="connsiteX15" fmla="*/ 752784 w 933077"/>
                <a:gd name="connsiteY15" fmla="*/ 92152 h 628105"/>
                <a:gd name="connsiteX16" fmla="*/ 764340 w 933077"/>
                <a:gd name="connsiteY16" fmla="*/ 85533 h 628105"/>
                <a:gd name="connsiteX17" fmla="*/ 800104 w 933077"/>
                <a:gd name="connsiteY17" fmla="*/ 110765 h 628105"/>
                <a:gd name="connsiteX18" fmla="*/ 806504 w 933077"/>
                <a:gd name="connsiteY18" fmla="*/ 126344 h 628105"/>
                <a:gd name="connsiteX19" fmla="*/ 806394 w 933077"/>
                <a:gd name="connsiteY19" fmla="*/ 176992 h 628105"/>
                <a:gd name="connsiteX20" fmla="*/ 781454 w 933077"/>
                <a:gd name="connsiteY20" fmla="*/ 205919 h 628105"/>
                <a:gd name="connsiteX21" fmla="*/ 757501 w 933077"/>
                <a:gd name="connsiteY21" fmla="*/ 233126 h 628105"/>
                <a:gd name="connsiteX22" fmla="*/ 789134 w 933077"/>
                <a:gd name="connsiteY22" fmla="*/ 251374 h 628105"/>
                <a:gd name="connsiteX23" fmla="*/ 853825 w 933077"/>
                <a:gd name="connsiteY23" fmla="*/ 178162 h 628105"/>
                <a:gd name="connsiteX24" fmla="*/ 856896 w 933077"/>
                <a:gd name="connsiteY24" fmla="*/ 164924 h 628105"/>
                <a:gd name="connsiteX25" fmla="*/ 867611 w 933077"/>
                <a:gd name="connsiteY25" fmla="*/ 174140 h 628105"/>
                <a:gd name="connsiteX26" fmla="*/ 923891 w 933077"/>
                <a:gd name="connsiteY26" fmla="*/ 317455 h 628105"/>
                <a:gd name="connsiteX27" fmla="*/ 889809 w 933077"/>
                <a:gd name="connsiteY27" fmla="*/ 356510 h 628105"/>
                <a:gd name="connsiteX28" fmla="*/ 859237 w 933077"/>
                <a:gd name="connsiteY28" fmla="*/ 371394 h 628105"/>
                <a:gd name="connsiteX29" fmla="*/ 877887 w 933077"/>
                <a:gd name="connsiteY29" fmla="*/ 401344 h 628105"/>
                <a:gd name="connsiteX30" fmla="*/ 918918 w 933077"/>
                <a:gd name="connsiteY30" fmla="*/ 402295 h 628105"/>
                <a:gd name="connsiteX31" fmla="*/ 932339 w 933077"/>
                <a:gd name="connsiteY31" fmla="*/ 415497 h 628105"/>
                <a:gd name="connsiteX32" fmla="*/ 893612 w 933077"/>
                <a:gd name="connsiteY32" fmla="*/ 457003 h 628105"/>
                <a:gd name="connsiteX33" fmla="*/ 878582 w 933077"/>
                <a:gd name="connsiteY33" fmla="*/ 457551 h 628105"/>
                <a:gd name="connsiteX34" fmla="*/ 858103 w 933077"/>
                <a:gd name="connsiteY34" fmla="*/ 480297 h 628105"/>
                <a:gd name="connsiteX35" fmla="*/ 879533 w 933077"/>
                <a:gd name="connsiteY35" fmla="*/ 502275 h 628105"/>
                <a:gd name="connsiteX36" fmla="*/ 906886 w 933077"/>
                <a:gd name="connsiteY36" fmla="*/ 502568 h 628105"/>
                <a:gd name="connsiteX37" fmla="*/ 915005 w 933077"/>
                <a:gd name="connsiteY37" fmla="*/ 514672 h 628105"/>
                <a:gd name="connsiteX38" fmla="*/ 799775 w 933077"/>
                <a:gd name="connsiteY38" fmla="*/ 623063 h 628105"/>
                <a:gd name="connsiteX39" fmla="*/ 691604 w 933077"/>
                <a:gd name="connsiteY39" fmla="*/ 619333 h 628105"/>
                <a:gd name="connsiteX40" fmla="*/ 678329 w 933077"/>
                <a:gd name="connsiteY40" fmla="*/ 602073 h 628105"/>
                <a:gd name="connsiteX41" fmla="*/ 727185 w 933077"/>
                <a:gd name="connsiteY41" fmla="*/ 552229 h 628105"/>
                <a:gd name="connsiteX42" fmla="*/ 777834 w 933077"/>
                <a:gd name="connsiteY42" fmla="*/ 552046 h 628105"/>
                <a:gd name="connsiteX43" fmla="*/ 802116 w 933077"/>
                <a:gd name="connsiteY43" fmla="*/ 528861 h 628105"/>
                <a:gd name="connsiteX44" fmla="*/ 777761 w 933077"/>
                <a:gd name="connsiteY44" fmla="*/ 507102 h 628105"/>
                <a:gd name="connsiteX45" fmla="*/ 709340 w 933077"/>
                <a:gd name="connsiteY45" fmla="*/ 506993 h 628105"/>
                <a:gd name="connsiteX46" fmla="*/ 631813 w 933077"/>
                <a:gd name="connsiteY46" fmla="*/ 575523 h 628105"/>
                <a:gd name="connsiteX47" fmla="*/ 618026 w 933077"/>
                <a:gd name="connsiteY47" fmla="*/ 581118 h 628105"/>
                <a:gd name="connsiteX48" fmla="*/ 542474 w 933077"/>
                <a:gd name="connsiteY48" fmla="*/ 515916 h 628105"/>
                <a:gd name="connsiteX49" fmla="*/ 438618 w 933077"/>
                <a:gd name="connsiteY49" fmla="*/ 452761 h 628105"/>
                <a:gd name="connsiteX50" fmla="*/ 427245 w 933077"/>
                <a:gd name="connsiteY50" fmla="*/ 438352 h 628105"/>
                <a:gd name="connsiteX51" fmla="*/ 426843 w 933077"/>
                <a:gd name="connsiteY51" fmla="*/ 427418 h 628105"/>
                <a:gd name="connsiteX52" fmla="*/ 405303 w 933077"/>
                <a:gd name="connsiteY52" fmla="*/ 406318 h 628105"/>
                <a:gd name="connsiteX53" fmla="*/ 382777 w 933077"/>
                <a:gd name="connsiteY53" fmla="*/ 426029 h 628105"/>
                <a:gd name="connsiteX54" fmla="*/ 360506 w 933077"/>
                <a:gd name="connsiteY54" fmla="*/ 444533 h 628105"/>
                <a:gd name="connsiteX55" fmla="*/ 185267 w 933077"/>
                <a:gd name="connsiteY55" fmla="*/ 461683 h 628105"/>
                <a:gd name="connsiteX56" fmla="*/ 117431 w 933077"/>
                <a:gd name="connsiteY56" fmla="*/ 469107 h 628105"/>
                <a:gd name="connsiteX57" fmla="*/ 101706 w 933077"/>
                <a:gd name="connsiteY57" fmla="*/ 455613 h 628105"/>
                <a:gd name="connsiteX58" fmla="*/ 82836 w 933077"/>
                <a:gd name="connsiteY58" fmla="*/ 432465 h 628105"/>
                <a:gd name="connsiteX59" fmla="*/ 57348 w 933077"/>
                <a:gd name="connsiteY59" fmla="*/ 448189 h 628105"/>
                <a:gd name="connsiteX60" fmla="*/ 44219 w 933077"/>
                <a:gd name="connsiteY60" fmla="*/ 452102 h 628105"/>
                <a:gd name="connsiteX61" fmla="*/ 3152 w 933077"/>
                <a:gd name="connsiteY61" fmla="*/ 388216 h 628105"/>
                <a:gd name="connsiteX62" fmla="*/ 11746 w 933077"/>
                <a:gd name="connsiteY62" fmla="*/ 377428 h 628105"/>
                <a:gd name="connsiteX63" fmla="*/ 36357 w 933077"/>
                <a:gd name="connsiteY63" fmla="*/ 376697 h 628105"/>
                <a:gd name="connsiteX64" fmla="*/ 101450 w 933077"/>
                <a:gd name="connsiteY64" fmla="*/ 306447 h 628105"/>
                <a:gd name="connsiteX65" fmla="*/ 82178 w 933077"/>
                <a:gd name="connsiteY65" fmla="*/ 282531 h 628105"/>
                <a:gd name="connsiteX66" fmla="*/ 56433 w 933077"/>
                <a:gd name="connsiteY66" fmla="*/ 302863 h 628105"/>
                <a:gd name="connsiteX67" fmla="*/ 5493 w 933077"/>
                <a:gd name="connsiteY67" fmla="*/ 330912 h 628105"/>
                <a:gd name="connsiteX68" fmla="*/ 117 w 933077"/>
                <a:gd name="connsiteY68" fmla="*/ 321075 h 628105"/>
                <a:gd name="connsiteX69" fmla="*/ 20193 w 933077"/>
                <a:gd name="connsiteY69" fmla="*/ 234698 h 628105"/>
                <a:gd name="connsiteX70" fmla="*/ 36101 w 933077"/>
                <a:gd name="connsiteY70" fmla="*/ 227056 h 628105"/>
                <a:gd name="connsiteX71" fmla="*/ 99073 w 933077"/>
                <a:gd name="connsiteY71" fmla="*/ 226800 h 628105"/>
                <a:gd name="connsiteX72" fmla="*/ 127012 w 933077"/>
                <a:gd name="connsiteY72" fmla="*/ 203871 h 628105"/>
                <a:gd name="connsiteX73" fmla="*/ 98525 w 933077"/>
                <a:gd name="connsiteY73" fmla="*/ 181417 h 628105"/>
                <a:gd name="connsiteX74" fmla="*/ 57457 w 933077"/>
                <a:gd name="connsiteY74" fmla="*/ 181417 h 628105"/>
                <a:gd name="connsiteX75" fmla="*/ 49741 w 933077"/>
                <a:gd name="connsiteY75" fmla="*/ 169532 h 628105"/>
                <a:gd name="connsiteX76" fmla="*/ 141311 w 933077"/>
                <a:gd name="connsiteY76" fmla="*/ 75952 h 628105"/>
                <a:gd name="connsiteX77" fmla="*/ 156743 w 933077"/>
                <a:gd name="connsiteY77" fmla="*/ 84655 h 628105"/>
                <a:gd name="connsiteX78" fmla="*/ 157547 w 933077"/>
                <a:gd name="connsiteY78" fmla="*/ 113362 h 628105"/>
                <a:gd name="connsiteX79" fmla="*/ 228016 w 933077"/>
                <a:gd name="connsiteY79" fmla="*/ 176773 h 628105"/>
                <a:gd name="connsiteX80" fmla="*/ 251603 w 933077"/>
                <a:gd name="connsiteY80" fmla="*/ 157062 h 628105"/>
                <a:gd name="connsiteX81" fmla="*/ 232221 w 933077"/>
                <a:gd name="connsiteY81" fmla="*/ 131866 h 628105"/>
                <a:gd name="connsiteX82" fmla="*/ 202381 w 933077"/>
                <a:gd name="connsiteY82" fmla="*/ 95333 h 628105"/>
                <a:gd name="connsiteX83" fmla="*/ 202235 w 933077"/>
                <a:gd name="connsiteY83" fmla="*/ 63847 h 628105"/>
                <a:gd name="connsiteX84" fmla="*/ 215436 w 933077"/>
                <a:gd name="connsiteY84" fmla="*/ 46404 h 628105"/>
                <a:gd name="connsiteX85" fmla="*/ 319585 w 933077"/>
                <a:gd name="connsiteY85" fmla="*/ 23987 h 628105"/>
                <a:gd name="connsiteX86" fmla="*/ 332494 w 933077"/>
                <a:gd name="connsiteY86" fmla="*/ 32398 h 628105"/>
                <a:gd name="connsiteX87" fmla="*/ 358349 w 933077"/>
                <a:gd name="connsiteY87" fmla="*/ 50829 h 628105"/>
                <a:gd name="connsiteX88" fmla="*/ 377401 w 933077"/>
                <a:gd name="connsiteY88" fmla="*/ 26583 h 628105"/>
                <a:gd name="connsiteX89" fmla="*/ 391334 w 933077"/>
                <a:gd name="connsiteY89" fmla="*/ 12248 h 628105"/>
                <a:gd name="connsiteX90" fmla="*/ 419785 w 933077"/>
                <a:gd name="connsiteY90" fmla="*/ 8701 h 628105"/>
                <a:gd name="connsiteX91" fmla="*/ 431450 w 933077"/>
                <a:gd name="connsiteY91" fmla="*/ 18867 h 628105"/>
                <a:gd name="connsiteX92" fmla="*/ 431926 w 933077"/>
                <a:gd name="connsiteY92" fmla="*/ 31154 h 628105"/>
                <a:gd name="connsiteX93" fmla="*/ 452880 w 933077"/>
                <a:gd name="connsiteY93" fmla="*/ 51011 h 628105"/>
                <a:gd name="connsiteX94" fmla="*/ 476650 w 933077"/>
                <a:gd name="connsiteY94" fmla="*/ 34738 h 628105"/>
                <a:gd name="connsiteX95" fmla="*/ 478734 w 933077"/>
                <a:gd name="connsiteY95" fmla="*/ 14442 h 628105"/>
                <a:gd name="connsiteX96" fmla="*/ 489888 w 933077"/>
                <a:gd name="connsiteY96" fmla="*/ 2118 h 628105"/>
                <a:gd name="connsiteX97" fmla="*/ 532381 w 933077"/>
                <a:gd name="connsiteY97" fmla="*/ 38102 h 628105"/>
                <a:gd name="connsiteX98" fmla="*/ 532381 w 933077"/>
                <a:gd name="connsiteY98" fmla="*/ 60007 h 628105"/>
                <a:gd name="connsiteX99" fmla="*/ 532491 w 933077"/>
                <a:gd name="connsiteY99" fmla="*/ 60007 h 628105"/>
                <a:gd name="connsiteX100" fmla="*/ 503565 w 933077"/>
                <a:gd name="connsiteY100" fmla="*/ 189097 h 628105"/>
                <a:gd name="connsiteX101" fmla="*/ 421577 w 933077"/>
                <a:gd name="connsiteY101" fmla="*/ 106597 h 628105"/>
                <a:gd name="connsiteX102" fmla="*/ 380510 w 933077"/>
                <a:gd name="connsiteY102" fmla="*/ 106670 h 628105"/>
                <a:gd name="connsiteX103" fmla="*/ 307408 w 933077"/>
                <a:gd name="connsiteY103" fmla="*/ 208332 h 628105"/>
                <a:gd name="connsiteX104" fmla="*/ 332458 w 933077"/>
                <a:gd name="connsiteY104" fmla="*/ 226178 h 628105"/>
                <a:gd name="connsiteX105" fmla="*/ 352534 w 933077"/>
                <a:gd name="connsiteY105" fmla="*/ 204017 h 628105"/>
                <a:gd name="connsiteX106" fmla="*/ 352900 w 933077"/>
                <a:gd name="connsiteY106" fmla="*/ 180759 h 628105"/>
                <a:gd name="connsiteX107" fmla="*/ 380071 w 933077"/>
                <a:gd name="connsiteY107" fmla="*/ 152418 h 628105"/>
                <a:gd name="connsiteX108" fmla="*/ 429329 w 933077"/>
                <a:gd name="connsiteY108" fmla="*/ 152418 h 628105"/>
                <a:gd name="connsiteX109" fmla="*/ 456025 w 933077"/>
                <a:gd name="connsiteY109" fmla="*/ 181015 h 628105"/>
                <a:gd name="connsiteX110" fmla="*/ 456683 w 933077"/>
                <a:gd name="connsiteY110" fmla="*/ 205589 h 628105"/>
                <a:gd name="connsiteX111" fmla="*/ 478405 w 933077"/>
                <a:gd name="connsiteY111" fmla="*/ 226251 h 628105"/>
                <a:gd name="connsiteX112" fmla="*/ 502541 w 933077"/>
                <a:gd name="connsiteY112" fmla="*/ 206760 h 628105"/>
                <a:gd name="connsiteX113" fmla="*/ 503565 w 933077"/>
                <a:gd name="connsiteY113" fmla="*/ 189060 h 628105"/>
                <a:gd name="connsiteX114" fmla="*/ 157108 w 933077"/>
                <a:gd name="connsiteY114" fmla="*/ 317199 h 628105"/>
                <a:gd name="connsiteX115" fmla="*/ 196347 w 933077"/>
                <a:gd name="connsiteY115" fmla="*/ 394469 h 628105"/>
                <a:gd name="connsiteX116" fmla="*/ 255333 w 933077"/>
                <a:gd name="connsiteY116" fmla="*/ 401491 h 628105"/>
                <a:gd name="connsiteX117" fmla="*/ 276507 w 933077"/>
                <a:gd name="connsiteY117" fmla="*/ 379476 h 628105"/>
                <a:gd name="connsiteX118" fmla="*/ 254456 w 933077"/>
                <a:gd name="connsiteY118" fmla="*/ 356730 h 628105"/>
                <a:gd name="connsiteX119" fmla="*/ 231198 w 933077"/>
                <a:gd name="connsiteY119" fmla="*/ 356328 h 628105"/>
                <a:gd name="connsiteX120" fmla="*/ 203003 w 933077"/>
                <a:gd name="connsiteY120" fmla="*/ 331790 h 628105"/>
                <a:gd name="connsiteX121" fmla="*/ 218142 w 933077"/>
                <a:gd name="connsiteY121" fmla="*/ 280483 h 628105"/>
                <a:gd name="connsiteX122" fmla="*/ 232807 w 933077"/>
                <a:gd name="connsiteY122" fmla="*/ 277887 h 628105"/>
                <a:gd name="connsiteX123" fmla="*/ 255991 w 933077"/>
                <a:gd name="connsiteY123" fmla="*/ 277192 h 628105"/>
                <a:gd name="connsiteX124" fmla="*/ 276543 w 933077"/>
                <a:gd name="connsiteY124" fmla="*/ 255360 h 628105"/>
                <a:gd name="connsiteX125" fmla="*/ 259502 w 933077"/>
                <a:gd name="connsiteY125" fmla="*/ 231992 h 628105"/>
                <a:gd name="connsiteX126" fmla="*/ 172248 w 933077"/>
                <a:gd name="connsiteY126" fmla="*/ 258578 h 628105"/>
                <a:gd name="connsiteX127" fmla="*/ 157108 w 933077"/>
                <a:gd name="connsiteY127" fmla="*/ 317162 h 628105"/>
                <a:gd name="connsiteX128" fmla="*/ 664177 w 933077"/>
                <a:gd name="connsiteY128" fmla="*/ 181563 h 628105"/>
                <a:gd name="connsiteX129" fmla="*/ 664177 w 933077"/>
                <a:gd name="connsiteY129" fmla="*/ 181381 h 628105"/>
                <a:gd name="connsiteX130" fmla="*/ 655985 w 933077"/>
                <a:gd name="connsiteY130" fmla="*/ 181381 h 628105"/>
                <a:gd name="connsiteX131" fmla="*/ 582225 w 933077"/>
                <a:gd name="connsiteY131" fmla="*/ 245157 h 628105"/>
                <a:gd name="connsiteX132" fmla="*/ 640517 w 933077"/>
                <a:gd name="connsiteY132" fmla="*/ 325939 h 628105"/>
                <a:gd name="connsiteX133" fmla="*/ 680048 w 933077"/>
                <a:gd name="connsiteY133" fmla="*/ 327036 h 628105"/>
                <a:gd name="connsiteX134" fmla="*/ 703013 w 933077"/>
                <a:gd name="connsiteY134" fmla="*/ 304472 h 628105"/>
                <a:gd name="connsiteX135" fmla="*/ 680048 w 933077"/>
                <a:gd name="connsiteY135" fmla="*/ 282129 h 628105"/>
                <a:gd name="connsiteX136" fmla="*/ 662275 w 933077"/>
                <a:gd name="connsiteY136" fmla="*/ 281580 h 628105"/>
                <a:gd name="connsiteX137" fmla="*/ 628924 w 933077"/>
                <a:gd name="connsiteY137" fmla="*/ 253897 h 628105"/>
                <a:gd name="connsiteX138" fmla="*/ 661690 w 933077"/>
                <a:gd name="connsiteY138" fmla="*/ 227056 h 628105"/>
                <a:gd name="connsiteX139" fmla="*/ 682169 w 933077"/>
                <a:gd name="connsiteY139" fmla="*/ 226251 h 628105"/>
                <a:gd name="connsiteX140" fmla="*/ 702977 w 933077"/>
                <a:gd name="connsiteY140" fmla="*/ 204712 h 628105"/>
                <a:gd name="connsiteX141" fmla="*/ 681949 w 933077"/>
                <a:gd name="connsiteY141" fmla="*/ 181637 h 628105"/>
                <a:gd name="connsiteX142" fmla="*/ 664177 w 933077"/>
                <a:gd name="connsiteY142" fmla="*/ 181527 h 628105"/>
                <a:gd name="connsiteX143" fmla="*/ 802555 w 933077"/>
                <a:gd name="connsiteY143" fmla="*/ 359399 h 628105"/>
                <a:gd name="connsiteX144" fmla="*/ 802555 w 933077"/>
                <a:gd name="connsiteY144" fmla="*/ 334788 h 628105"/>
                <a:gd name="connsiteX145" fmla="*/ 802481 w 933077"/>
                <a:gd name="connsiteY145" fmla="*/ 332046 h 628105"/>
                <a:gd name="connsiteX146" fmla="*/ 779699 w 933077"/>
                <a:gd name="connsiteY146" fmla="*/ 307179 h 628105"/>
                <a:gd name="connsiteX147" fmla="*/ 757245 w 933077"/>
                <a:gd name="connsiteY147" fmla="*/ 332485 h 628105"/>
                <a:gd name="connsiteX148" fmla="*/ 756916 w 933077"/>
                <a:gd name="connsiteY148" fmla="*/ 377611 h 628105"/>
                <a:gd name="connsiteX149" fmla="*/ 728356 w 933077"/>
                <a:gd name="connsiteY149" fmla="*/ 405806 h 628105"/>
                <a:gd name="connsiteX150" fmla="*/ 706487 w 933077"/>
                <a:gd name="connsiteY150" fmla="*/ 406062 h 628105"/>
                <a:gd name="connsiteX151" fmla="*/ 682937 w 933077"/>
                <a:gd name="connsiteY151" fmla="*/ 429320 h 628105"/>
                <a:gd name="connsiteX152" fmla="*/ 706231 w 933077"/>
                <a:gd name="connsiteY152" fmla="*/ 452834 h 628105"/>
                <a:gd name="connsiteX153" fmla="*/ 732195 w 933077"/>
                <a:gd name="connsiteY153" fmla="*/ 452943 h 628105"/>
                <a:gd name="connsiteX154" fmla="*/ 800397 w 933077"/>
                <a:gd name="connsiteY154" fmla="*/ 398858 h 628105"/>
                <a:gd name="connsiteX155" fmla="*/ 802591 w 933077"/>
                <a:gd name="connsiteY155" fmla="*/ 359399 h 628105"/>
                <a:gd name="connsiteX156" fmla="*/ 427720 w 933077"/>
                <a:gd name="connsiteY156" fmla="*/ 258980 h 628105"/>
                <a:gd name="connsiteX157" fmla="*/ 427099 w 933077"/>
                <a:gd name="connsiteY157" fmla="*/ 258980 h 628105"/>
                <a:gd name="connsiteX158" fmla="*/ 427099 w 933077"/>
                <a:gd name="connsiteY158" fmla="*/ 232980 h 628105"/>
                <a:gd name="connsiteX159" fmla="*/ 404243 w 933077"/>
                <a:gd name="connsiteY159" fmla="*/ 206284 h 628105"/>
                <a:gd name="connsiteX160" fmla="*/ 382045 w 933077"/>
                <a:gd name="connsiteY160" fmla="*/ 233784 h 628105"/>
                <a:gd name="connsiteX161" fmla="*/ 381826 w 933077"/>
                <a:gd name="connsiteY161" fmla="*/ 274815 h 628105"/>
                <a:gd name="connsiteX162" fmla="*/ 351583 w 933077"/>
                <a:gd name="connsiteY162" fmla="*/ 306594 h 628105"/>
                <a:gd name="connsiteX163" fmla="*/ 328362 w 933077"/>
                <a:gd name="connsiteY163" fmla="*/ 307252 h 628105"/>
                <a:gd name="connsiteX164" fmla="*/ 306859 w 933077"/>
                <a:gd name="connsiteY164" fmla="*/ 329413 h 628105"/>
                <a:gd name="connsiteX165" fmla="*/ 328252 w 933077"/>
                <a:gd name="connsiteY165" fmla="*/ 351793 h 628105"/>
                <a:gd name="connsiteX166" fmla="*/ 356959 w 933077"/>
                <a:gd name="connsiteY166" fmla="*/ 352012 h 628105"/>
                <a:gd name="connsiteX167" fmla="*/ 425490 w 933077"/>
                <a:gd name="connsiteY167" fmla="*/ 295769 h 628105"/>
                <a:gd name="connsiteX168" fmla="*/ 427757 w 933077"/>
                <a:gd name="connsiteY168" fmla="*/ 259017 h 628105"/>
                <a:gd name="connsiteX169" fmla="*/ 566025 w 933077"/>
                <a:gd name="connsiteY169" fmla="*/ 428369 h 628105"/>
                <a:gd name="connsiteX170" fmla="*/ 575606 w 933077"/>
                <a:gd name="connsiteY170" fmla="*/ 428369 h 628105"/>
                <a:gd name="connsiteX171" fmla="*/ 602009 w 933077"/>
                <a:gd name="connsiteY171" fmla="*/ 403319 h 628105"/>
                <a:gd name="connsiteX172" fmla="*/ 574546 w 933077"/>
                <a:gd name="connsiteY172" fmla="*/ 381524 h 628105"/>
                <a:gd name="connsiteX173" fmla="*/ 527737 w 933077"/>
                <a:gd name="connsiteY173" fmla="*/ 333911 h 628105"/>
                <a:gd name="connsiteX174" fmla="*/ 506490 w 933077"/>
                <a:gd name="connsiteY174" fmla="*/ 307288 h 628105"/>
                <a:gd name="connsiteX175" fmla="*/ 481075 w 933077"/>
                <a:gd name="connsiteY175" fmla="*/ 331753 h 628105"/>
                <a:gd name="connsiteX176" fmla="*/ 566025 w 933077"/>
                <a:gd name="connsiteY176" fmla="*/ 428405 h 6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33077" h="628105">
                  <a:moveTo>
                    <a:pt x="532381" y="60081"/>
                  </a:moveTo>
                  <a:cubicBezTo>
                    <a:pt x="532381" y="74233"/>
                    <a:pt x="532089" y="88385"/>
                    <a:pt x="532455" y="102501"/>
                  </a:cubicBezTo>
                  <a:cubicBezTo>
                    <a:pt x="532857" y="117787"/>
                    <a:pt x="541048" y="126637"/>
                    <a:pt x="555895" y="127185"/>
                  </a:cubicBezTo>
                  <a:cubicBezTo>
                    <a:pt x="571840" y="127770"/>
                    <a:pt x="587820" y="127734"/>
                    <a:pt x="603801" y="127185"/>
                  </a:cubicBezTo>
                  <a:cubicBezTo>
                    <a:pt x="617332" y="126710"/>
                    <a:pt x="625852" y="118518"/>
                    <a:pt x="626840" y="106523"/>
                  </a:cubicBezTo>
                  <a:cubicBezTo>
                    <a:pt x="627900" y="93724"/>
                    <a:pt x="621683" y="85240"/>
                    <a:pt x="608409" y="81730"/>
                  </a:cubicBezTo>
                  <a:cubicBezTo>
                    <a:pt x="605337" y="80925"/>
                    <a:pt x="602119" y="80230"/>
                    <a:pt x="599010" y="80303"/>
                  </a:cubicBezTo>
                  <a:cubicBezTo>
                    <a:pt x="578276" y="80925"/>
                    <a:pt x="577435" y="81218"/>
                    <a:pt x="577508" y="57996"/>
                  </a:cubicBezTo>
                  <a:cubicBezTo>
                    <a:pt x="577508" y="45672"/>
                    <a:pt x="577837" y="33348"/>
                    <a:pt x="577471" y="21061"/>
                  </a:cubicBezTo>
                  <a:cubicBezTo>
                    <a:pt x="577215" y="11992"/>
                    <a:pt x="581018" y="8299"/>
                    <a:pt x="589832" y="10054"/>
                  </a:cubicBezTo>
                  <a:cubicBezTo>
                    <a:pt x="628046" y="17624"/>
                    <a:pt x="664689" y="29801"/>
                    <a:pt x="699466" y="47501"/>
                  </a:cubicBezTo>
                  <a:cubicBezTo>
                    <a:pt x="706341" y="51011"/>
                    <a:pt x="707438" y="56753"/>
                    <a:pt x="707438" y="63482"/>
                  </a:cubicBezTo>
                  <a:cubicBezTo>
                    <a:pt x="707438" y="83997"/>
                    <a:pt x="707328" y="104549"/>
                    <a:pt x="707584" y="125064"/>
                  </a:cubicBezTo>
                  <a:cubicBezTo>
                    <a:pt x="707804" y="142178"/>
                    <a:pt x="716142" y="151906"/>
                    <a:pt x="730001" y="151906"/>
                  </a:cubicBezTo>
                  <a:cubicBezTo>
                    <a:pt x="743605" y="151906"/>
                    <a:pt x="752272" y="141666"/>
                    <a:pt x="752601" y="124991"/>
                  </a:cubicBezTo>
                  <a:cubicBezTo>
                    <a:pt x="752821" y="114057"/>
                    <a:pt x="752747" y="103086"/>
                    <a:pt x="752784" y="92152"/>
                  </a:cubicBezTo>
                  <a:cubicBezTo>
                    <a:pt x="752784" y="83229"/>
                    <a:pt x="756221" y="79938"/>
                    <a:pt x="764340" y="85533"/>
                  </a:cubicBezTo>
                  <a:cubicBezTo>
                    <a:pt x="776334" y="93834"/>
                    <a:pt x="788110" y="102464"/>
                    <a:pt x="800104" y="110765"/>
                  </a:cubicBezTo>
                  <a:cubicBezTo>
                    <a:pt x="805809" y="114678"/>
                    <a:pt x="806541" y="120200"/>
                    <a:pt x="806504" y="126344"/>
                  </a:cubicBezTo>
                  <a:cubicBezTo>
                    <a:pt x="806394" y="143239"/>
                    <a:pt x="806687" y="160097"/>
                    <a:pt x="806394" y="176992"/>
                  </a:cubicBezTo>
                  <a:cubicBezTo>
                    <a:pt x="806102" y="193960"/>
                    <a:pt x="798093" y="202956"/>
                    <a:pt x="781454" y="205919"/>
                  </a:cubicBezTo>
                  <a:cubicBezTo>
                    <a:pt x="764413" y="208954"/>
                    <a:pt x="755197" y="219413"/>
                    <a:pt x="757501" y="233126"/>
                  </a:cubicBezTo>
                  <a:cubicBezTo>
                    <a:pt x="759805" y="246730"/>
                    <a:pt x="772056" y="253824"/>
                    <a:pt x="789134" y="251374"/>
                  </a:cubicBezTo>
                  <a:cubicBezTo>
                    <a:pt x="826800" y="246035"/>
                    <a:pt x="852289" y="216999"/>
                    <a:pt x="853825" y="178162"/>
                  </a:cubicBezTo>
                  <a:cubicBezTo>
                    <a:pt x="854007" y="173555"/>
                    <a:pt x="851009" y="166497"/>
                    <a:pt x="856896" y="164924"/>
                  </a:cubicBezTo>
                  <a:cubicBezTo>
                    <a:pt x="861979" y="163535"/>
                    <a:pt x="864576" y="170373"/>
                    <a:pt x="867611" y="174140"/>
                  </a:cubicBezTo>
                  <a:cubicBezTo>
                    <a:pt x="901621" y="215902"/>
                    <a:pt x="916138" y="265453"/>
                    <a:pt x="923891" y="317455"/>
                  </a:cubicBezTo>
                  <a:cubicBezTo>
                    <a:pt x="929706" y="356328"/>
                    <a:pt x="929230" y="356510"/>
                    <a:pt x="889809" y="356510"/>
                  </a:cubicBezTo>
                  <a:cubicBezTo>
                    <a:pt x="877009" y="356510"/>
                    <a:pt x="864503" y="356803"/>
                    <a:pt x="859237" y="371394"/>
                  </a:cubicBezTo>
                  <a:cubicBezTo>
                    <a:pt x="854007" y="385876"/>
                    <a:pt x="862491" y="399991"/>
                    <a:pt x="877887" y="401344"/>
                  </a:cubicBezTo>
                  <a:cubicBezTo>
                    <a:pt x="891491" y="402551"/>
                    <a:pt x="905241" y="402149"/>
                    <a:pt x="918918" y="402295"/>
                  </a:cubicBezTo>
                  <a:cubicBezTo>
                    <a:pt x="927767" y="402405"/>
                    <a:pt x="931754" y="406135"/>
                    <a:pt x="932339" y="415497"/>
                  </a:cubicBezTo>
                  <a:cubicBezTo>
                    <a:pt x="934825" y="454735"/>
                    <a:pt x="933107" y="456783"/>
                    <a:pt x="893612" y="457003"/>
                  </a:cubicBezTo>
                  <a:cubicBezTo>
                    <a:pt x="888602" y="457003"/>
                    <a:pt x="883555" y="457003"/>
                    <a:pt x="878582" y="457551"/>
                  </a:cubicBezTo>
                  <a:cubicBezTo>
                    <a:pt x="865271" y="459087"/>
                    <a:pt x="857884" y="467461"/>
                    <a:pt x="858103" y="480297"/>
                  </a:cubicBezTo>
                  <a:cubicBezTo>
                    <a:pt x="858323" y="492950"/>
                    <a:pt x="866185" y="501361"/>
                    <a:pt x="879533" y="502275"/>
                  </a:cubicBezTo>
                  <a:cubicBezTo>
                    <a:pt x="888602" y="502897"/>
                    <a:pt x="897781" y="502751"/>
                    <a:pt x="906886" y="502568"/>
                  </a:cubicBezTo>
                  <a:cubicBezTo>
                    <a:pt x="916175" y="502385"/>
                    <a:pt x="918040" y="506883"/>
                    <a:pt x="915005" y="514672"/>
                  </a:cubicBezTo>
                  <a:cubicBezTo>
                    <a:pt x="893758" y="569051"/>
                    <a:pt x="859566" y="609789"/>
                    <a:pt x="799775" y="623063"/>
                  </a:cubicBezTo>
                  <a:cubicBezTo>
                    <a:pt x="763462" y="631109"/>
                    <a:pt x="727405" y="629280"/>
                    <a:pt x="691604" y="619333"/>
                  </a:cubicBezTo>
                  <a:cubicBezTo>
                    <a:pt x="682315" y="616773"/>
                    <a:pt x="678475" y="612166"/>
                    <a:pt x="678329" y="602073"/>
                  </a:cubicBezTo>
                  <a:cubicBezTo>
                    <a:pt x="677671" y="558116"/>
                    <a:pt x="683083" y="552265"/>
                    <a:pt x="727185" y="552229"/>
                  </a:cubicBezTo>
                  <a:cubicBezTo>
                    <a:pt x="744080" y="552229"/>
                    <a:pt x="760939" y="552448"/>
                    <a:pt x="777834" y="552046"/>
                  </a:cubicBezTo>
                  <a:cubicBezTo>
                    <a:pt x="793961" y="551644"/>
                    <a:pt x="802481" y="543160"/>
                    <a:pt x="802116" y="528861"/>
                  </a:cubicBezTo>
                  <a:cubicBezTo>
                    <a:pt x="801750" y="515257"/>
                    <a:pt x="793303" y="507322"/>
                    <a:pt x="777761" y="507102"/>
                  </a:cubicBezTo>
                  <a:cubicBezTo>
                    <a:pt x="754941" y="506773"/>
                    <a:pt x="732159" y="506883"/>
                    <a:pt x="709340" y="506993"/>
                  </a:cubicBezTo>
                  <a:cubicBezTo>
                    <a:pt x="665566" y="507249"/>
                    <a:pt x="637189" y="531750"/>
                    <a:pt x="631813" y="575523"/>
                  </a:cubicBezTo>
                  <a:cubicBezTo>
                    <a:pt x="630167" y="588981"/>
                    <a:pt x="626145" y="587189"/>
                    <a:pt x="618026" y="581118"/>
                  </a:cubicBezTo>
                  <a:cubicBezTo>
                    <a:pt x="591331" y="561115"/>
                    <a:pt x="565659" y="539905"/>
                    <a:pt x="542474" y="515916"/>
                  </a:cubicBezTo>
                  <a:cubicBezTo>
                    <a:pt x="513256" y="485709"/>
                    <a:pt x="479393" y="463548"/>
                    <a:pt x="438618" y="452761"/>
                  </a:cubicBezTo>
                  <a:cubicBezTo>
                    <a:pt x="430536" y="450640"/>
                    <a:pt x="427099" y="446324"/>
                    <a:pt x="427245" y="438352"/>
                  </a:cubicBezTo>
                  <a:cubicBezTo>
                    <a:pt x="427318" y="434695"/>
                    <a:pt x="427245" y="431038"/>
                    <a:pt x="426843" y="427418"/>
                  </a:cubicBezTo>
                  <a:cubicBezTo>
                    <a:pt x="425599" y="415935"/>
                    <a:pt x="416128" y="406757"/>
                    <a:pt x="405303" y="406318"/>
                  </a:cubicBezTo>
                  <a:cubicBezTo>
                    <a:pt x="394808" y="405879"/>
                    <a:pt x="382521" y="414875"/>
                    <a:pt x="382777" y="426029"/>
                  </a:cubicBezTo>
                  <a:cubicBezTo>
                    <a:pt x="383143" y="443253"/>
                    <a:pt x="374073" y="444203"/>
                    <a:pt x="360506" y="444533"/>
                  </a:cubicBezTo>
                  <a:cubicBezTo>
                    <a:pt x="301703" y="445849"/>
                    <a:pt x="243302" y="451663"/>
                    <a:pt x="185267" y="461683"/>
                  </a:cubicBezTo>
                  <a:cubicBezTo>
                    <a:pt x="162886" y="465560"/>
                    <a:pt x="140396" y="469436"/>
                    <a:pt x="117431" y="469107"/>
                  </a:cubicBezTo>
                  <a:cubicBezTo>
                    <a:pt x="107521" y="468961"/>
                    <a:pt x="101852" y="466474"/>
                    <a:pt x="101706" y="455613"/>
                  </a:cubicBezTo>
                  <a:cubicBezTo>
                    <a:pt x="101523" y="443179"/>
                    <a:pt x="95599" y="434476"/>
                    <a:pt x="82836" y="432465"/>
                  </a:cubicBezTo>
                  <a:cubicBezTo>
                    <a:pt x="70293" y="430490"/>
                    <a:pt x="61261" y="436451"/>
                    <a:pt x="57348" y="448189"/>
                  </a:cubicBezTo>
                  <a:cubicBezTo>
                    <a:pt x="54386" y="457076"/>
                    <a:pt x="50107" y="455906"/>
                    <a:pt x="44219" y="452102"/>
                  </a:cubicBezTo>
                  <a:cubicBezTo>
                    <a:pt x="20961" y="436963"/>
                    <a:pt x="9223" y="414363"/>
                    <a:pt x="3152" y="388216"/>
                  </a:cubicBezTo>
                  <a:cubicBezTo>
                    <a:pt x="1580" y="381451"/>
                    <a:pt x="4871" y="377721"/>
                    <a:pt x="11746" y="377428"/>
                  </a:cubicBezTo>
                  <a:cubicBezTo>
                    <a:pt x="19937" y="377062"/>
                    <a:pt x="28165" y="377135"/>
                    <a:pt x="36357" y="376697"/>
                  </a:cubicBezTo>
                  <a:cubicBezTo>
                    <a:pt x="71902" y="374795"/>
                    <a:pt x="102145" y="342066"/>
                    <a:pt x="101450" y="306447"/>
                  </a:cubicBezTo>
                  <a:cubicBezTo>
                    <a:pt x="101158" y="292295"/>
                    <a:pt x="94356" y="283847"/>
                    <a:pt x="82178" y="282531"/>
                  </a:cubicBezTo>
                  <a:cubicBezTo>
                    <a:pt x="68245" y="281032"/>
                    <a:pt x="59286" y="288090"/>
                    <a:pt x="56433" y="302863"/>
                  </a:cubicBezTo>
                  <a:cubicBezTo>
                    <a:pt x="51826" y="326633"/>
                    <a:pt x="27653" y="339835"/>
                    <a:pt x="5493" y="330912"/>
                  </a:cubicBezTo>
                  <a:cubicBezTo>
                    <a:pt x="665" y="328974"/>
                    <a:pt x="-395" y="325317"/>
                    <a:pt x="117" y="321075"/>
                  </a:cubicBezTo>
                  <a:cubicBezTo>
                    <a:pt x="3591" y="291564"/>
                    <a:pt x="11673" y="263040"/>
                    <a:pt x="20193" y="234698"/>
                  </a:cubicBezTo>
                  <a:cubicBezTo>
                    <a:pt x="22534" y="226909"/>
                    <a:pt x="29701" y="227129"/>
                    <a:pt x="36101" y="227056"/>
                  </a:cubicBezTo>
                  <a:cubicBezTo>
                    <a:pt x="57092" y="226909"/>
                    <a:pt x="78082" y="227129"/>
                    <a:pt x="99073" y="226800"/>
                  </a:cubicBezTo>
                  <a:cubicBezTo>
                    <a:pt x="117102" y="226507"/>
                    <a:pt x="127268" y="217877"/>
                    <a:pt x="127012" y="203871"/>
                  </a:cubicBezTo>
                  <a:cubicBezTo>
                    <a:pt x="126719" y="189755"/>
                    <a:pt x="116407" y="181563"/>
                    <a:pt x="98525" y="181417"/>
                  </a:cubicBezTo>
                  <a:cubicBezTo>
                    <a:pt x="84848" y="181307"/>
                    <a:pt x="71134" y="181198"/>
                    <a:pt x="57457" y="181417"/>
                  </a:cubicBezTo>
                  <a:cubicBezTo>
                    <a:pt x="48169" y="181563"/>
                    <a:pt x="44183" y="179004"/>
                    <a:pt x="49741" y="169532"/>
                  </a:cubicBezTo>
                  <a:cubicBezTo>
                    <a:pt x="72597" y="130805"/>
                    <a:pt x="100609" y="97162"/>
                    <a:pt x="141311" y="75952"/>
                  </a:cubicBezTo>
                  <a:cubicBezTo>
                    <a:pt x="153927" y="69369"/>
                    <a:pt x="156158" y="70576"/>
                    <a:pt x="156743" y="84655"/>
                  </a:cubicBezTo>
                  <a:cubicBezTo>
                    <a:pt x="157145" y="94236"/>
                    <a:pt x="156816" y="103817"/>
                    <a:pt x="157547" y="113362"/>
                  </a:cubicBezTo>
                  <a:cubicBezTo>
                    <a:pt x="160217" y="148176"/>
                    <a:pt x="193275" y="177797"/>
                    <a:pt x="228016" y="176773"/>
                  </a:cubicBezTo>
                  <a:cubicBezTo>
                    <a:pt x="241876" y="176371"/>
                    <a:pt x="250396" y="169240"/>
                    <a:pt x="251603" y="157062"/>
                  </a:cubicBezTo>
                  <a:cubicBezTo>
                    <a:pt x="252920" y="143641"/>
                    <a:pt x="246337" y="135084"/>
                    <a:pt x="232221" y="131866"/>
                  </a:cubicBezTo>
                  <a:cubicBezTo>
                    <a:pt x="208598" y="126490"/>
                    <a:pt x="202527" y="119103"/>
                    <a:pt x="202381" y="95333"/>
                  </a:cubicBezTo>
                  <a:cubicBezTo>
                    <a:pt x="202308" y="84838"/>
                    <a:pt x="202893" y="74306"/>
                    <a:pt x="202235" y="63847"/>
                  </a:cubicBezTo>
                  <a:cubicBezTo>
                    <a:pt x="201613" y="53791"/>
                    <a:pt x="206148" y="49110"/>
                    <a:pt x="215436" y="46404"/>
                  </a:cubicBezTo>
                  <a:cubicBezTo>
                    <a:pt x="249628" y="36457"/>
                    <a:pt x="284771" y="30972"/>
                    <a:pt x="319585" y="23987"/>
                  </a:cubicBezTo>
                  <a:cubicBezTo>
                    <a:pt x="326643" y="22561"/>
                    <a:pt x="330263" y="25303"/>
                    <a:pt x="332494" y="32398"/>
                  </a:cubicBezTo>
                  <a:cubicBezTo>
                    <a:pt x="337248" y="47391"/>
                    <a:pt x="345257" y="52803"/>
                    <a:pt x="358349" y="50829"/>
                  </a:cubicBezTo>
                  <a:cubicBezTo>
                    <a:pt x="372135" y="48781"/>
                    <a:pt x="377547" y="39419"/>
                    <a:pt x="377401" y="26583"/>
                  </a:cubicBezTo>
                  <a:cubicBezTo>
                    <a:pt x="377255" y="16600"/>
                    <a:pt x="381863" y="12833"/>
                    <a:pt x="391334" y="12248"/>
                  </a:cubicBezTo>
                  <a:cubicBezTo>
                    <a:pt x="400842" y="11663"/>
                    <a:pt x="410387" y="10383"/>
                    <a:pt x="419785" y="8701"/>
                  </a:cubicBezTo>
                  <a:cubicBezTo>
                    <a:pt x="428488" y="7128"/>
                    <a:pt x="431597" y="10749"/>
                    <a:pt x="431450" y="18867"/>
                  </a:cubicBezTo>
                  <a:cubicBezTo>
                    <a:pt x="431377" y="22963"/>
                    <a:pt x="431121" y="27168"/>
                    <a:pt x="431926" y="31154"/>
                  </a:cubicBezTo>
                  <a:cubicBezTo>
                    <a:pt x="434193" y="42527"/>
                    <a:pt x="440410" y="50207"/>
                    <a:pt x="452880" y="51011"/>
                  </a:cubicBezTo>
                  <a:cubicBezTo>
                    <a:pt x="465021" y="51779"/>
                    <a:pt x="472737" y="46184"/>
                    <a:pt x="476650" y="34738"/>
                  </a:cubicBezTo>
                  <a:cubicBezTo>
                    <a:pt x="478917" y="28083"/>
                    <a:pt x="479027" y="21244"/>
                    <a:pt x="478734" y="14442"/>
                  </a:cubicBezTo>
                  <a:cubicBezTo>
                    <a:pt x="478405" y="6360"/>
                    <a:pt x="482282" y="3252"/>
                    <a:pt x="489888" y="2118"/>
                  </a:cubicBezTo>
                  <a:cubicBezTo>
                    <a:pt x="528395" y="-3440"/>
                    <a:pt x="532381" y="-185"/>
                    <a:pt x="532381" y="38102"/>
                  </a:cubicBezTo>
                  <a:cubicBezTo>
                    <a:pt x="532381" y="45416"/>
                    <a:pt x="532381" y="52694"/>
                    <a:pt x="532381" y="60007"/>
                  </a:cubicBezTo>
                  <a:cubicBezTo>
                    <a:pt x="532381" y="60007"/>
                    <a:pt x="532455" y="60007"/>
                    <a:pt x="532491" y="60007"/>
                  </a:cubicBezTo>
                  <a:close/>
                  <a:moveTo>
                    <a:pt x="503565" y="189097"/>
                  </a:moveTo>
                  <a:cubicBezTo>
                    <a:pt x="503309" y="136035"/>
                    <a:pt x="474566" y="106999"/>
                    <a:pt x="421577" y="106597"/>
                  </a:cubicBezTo>
                  <a:cubicBezTo>
                    <a:pt x="407900" y="106487"/>
                    <a:pt x="394223" y="106670"/>
                    <a:pt x="380510" y="106670"/>
                  </a:cubicBezTo>
                  <a:cubicBezTo>
                    <a:pt x="326021" y="106670"/>
                    <a:pt x="297278" y="154210"/>
                    <a:pt x="307408" y="208332"/>
                  </a:cubicBezTo>
                  <a:cubicBezTo>
                    <a:pt x="309894" y="221643"/>
                    <a:pt x="319622" y="227677"/>
                    <a:pt x="332458" y="226178"/>
                  </a:cubicBezTo>
                  <a:cubicBezTo>
                    <a:pt x="345476" y="224642"/>
                    <a:pt x="351400" y="216158"/>
                    <a:pt x="352534" y="204017"/>
                  </a:cubicBezTo>
                  <a:cubicBezTo>
                    <a:pt x="353266" y="196337"/>
                    <a:pt x="352571" y="188512"/>
                    <a:pt x="352900" y="180759"/>
                  </a:cubicBezTo>
                  <a:cubicBezTo>
                    <a:pt x="353631" y="163864"/>
                    <a:pt x="363395" y="153186"/>
                    <a:pt x="380071" y="152418"/>
                  </a:cubicBezTo>
                  <a:cubicBezTo>
                    <a:pt x="396454" y="151686"/>
                    <a:pt x="412946" y="151650"/>
                    <a:pt x="429329" y="152418"/>
                  </a:cubicBezTo>
                  <a:cubicBezTo>
                    <a:pt x="446078" y="153222"/>
                    <a:pt x="455440" y="163901"/>
                    <a:pt x="456025" y="181015"/>
                  </a:cubicBezTo>
                  <a:cubicBezTo>
                    <a:pt x="456281" y="189206"/>
                    <a:pt x="455367" y="197581"/>
                    <a:pt x="456683" y="205589"/>
                  </a:cubicBezTo>
                  <a:cubicBezTo>
                    <a:pt x="458621" y="217365"/>
                    <a:pt x="465204" y="225666"/>
                    <a:pt x="478405" y="226251"/>
                  </a:cubicBezTo>
                  <a:cubicBezTo>
                    <a:pt x="490839" y="226800"/>
                    <a:pt x="500091" y="219632"/>
                    <a:pt x="502541" y="206760"/>
                  </a:cubicBezTo>
                  <a:cubicBezTo>
                    <a:pt x="503638" y="200982"/>
                    <a:pt x="503272" y="194948"/>
                    <a:pt x="503565" y="189060"/>
                  </a:cubicBezTo>
                  <a:close/>
                  <a:moveTo>
                    <a:pt x="157108" y="317199"/>
                  </a:moveTo>
                  <a:cubicBezTo>
                    <a:pt x="154073" y="350696"/>
                    <a:pt x="165446" y="377684"/>
                    <a:pt x="196347" y="394469"/>
                  </a:cubicBezTo>
                  <a:cubicBezTo>
                    <a:pt x="214961" y="404562"/>
                    <a:pt x="235366" y="402478"/>
                    <a:pt x="255333" y="401491"/>
                  </a:cubicBezTo>
                  <a:cubicBezTo>
                    <a:pt x="268974" y="400832"/>
                    <a:pt x="276434" y="392239"/>
                    <a:pt x="276507" y="379476"/>
                  </a:cubicBezTo>
                  <a:cubicBezTo>
                    <a:pt x="276616" y="366201"/>
                    <a:pt x="268535" y="357644"/>
                    <a:pt x="254456" y="356730"/>
                  </a:cubicBezTo>
                  <a:cubicBezTo>
                    <a:pt x="246739" y="356218"/>
                    <a:pt x="238950" y="356803"/>
                    <a:pt x="231198" y="356328"/>
                  </a:cubicBezTo>
                  <a:cubicBezTo>
                    <a:pt x="215217" y="355413"/>
                    <a:pt x="204136" y="346710"/>
                    <a:pt x="203003" y="331790"/>
                  </a:cubicBezTo>
                  <a:cubicBezTo>
                    <a:pt x="200991" y="304911"/>
                    <a:pt x="200370" y="289443"/>
                    <a:pt x="218142" y="280483"/>
                  </a:cubicBezTo>
                  <a:cubicBezTo>
                    <a:pt x="222823" y="278106"/>
                    <a:pt x="227760" y="277996"/>
                    <a:pt x="232807" y="277887"/>
                  </a:cubicBezTo>
                  <a:cubicBezTo>
                    <a:pt x="240559" y="277740"/>
                    <a:pt x="248458" y="278508"/>
                    <a:pt x="255991" y="277192"/>
                  </a:cubicBezTo>
                  <a:cubicBezTo>
                    <a:pt x="267730" y="275107"/>
                    <a:pt x="275995" y="268598"/>
                    <a:pt x="276543" y="255360"/>
                  </a:cubicBezTo>
                  <a:cubicBezTo>
                    <a:pt x="277055" y="243000"/>
                    <a:pt x="270656" y="235576"/>
                    <a:pt x="259502" y="231992"/>
                  </a:cubicBezTo>
                  <a:cubicBezTo>
                    <a:pt x="231929" y="223143"/>
                    <a:pt x="190204" y="236125"/>
                    <a:pt x="172248" y="258578"/>
                  </a:cubicBezTo>
                  <a:cubicBezTo>
                    <a:pt x="158498" y="275729"/>
                    <a:pt x="155609" y="295586"/>
                    <a:pt x="157108" y="317162"/>
                  </a:cubicBezTo>
                  <a:close/>
                  <a:moveTo>
                    <a:pt x="664177" y="181563"/>
                  </a:moveTo>
                  <a:cubicBezTo>
                    <a:pt x="664177" y="181563"/>
                    <a:pt x="664177" y="181417"/>
                    <a:pt x="664177" y="181381"/>
                  </a:cubicBezTo>
                  <a:cubicBezTo>
                    <a:pt x="661434" y="181381"/>
                    <a:pt x="658691" y="181381"/>
                    <a:pt x="655985" y="181381"/>
                  </a:cubicBezTo>
                  <a:cubicBezTo>
                    <a:pt x="617734" y="181710"/>
                    <a:pt x="586394" y="208807"/>
                    <a:pt x="582225" y="245157"/>
                  </a:cubicBezTo>
                  <a:cubicBezTo>
                    <a:pt x="577837" y="283299"/>
                    <a:pt x="602411" y="317528"/>
                    <a:pt x="640517" y="325939"/>
                  </a:cubicBezTo>
                  <a:cubicBezTo>
                    <a:pt x="653572" y="328828"/>
                    <a:pt x="666883" y="327438"/>
                    <a:pt x="680048" y="327036"/>
                  </a:cubicBezTo>
                  <a:cubicBezTo>
                    <a:pt x="693030" y="326670"/>
                    <a:pt x="703013" y="316248"/>
                    <a:pt x="703013" y="304472"/>
                  </a:cubicBezTo>
                  <a:cubicBezTo>
                    <a:pt x="703013" y="292295"/>
                    <a:pt x="693907" y="283262"/>
                    <a:pt x="680048" y="282129"/>
                  </a:cubicBezTo>
                  <a:cubicBezTo>
                    <a:pt x="674160" y="281653"/>
                    <a:pt x="668199" y="281873"/>
                    <a:pt x="662275" y="281580"/>
                  </a:cubicBezTo>
                  <a:cubicBezTo>
                    <a:pt x="639639" y="280483"/>
                    <a:pt x="628741" y="271377"/>
                    <a:pt x="628924" y="253897"/>
                  </a:cubicBezTo>
                  <a:cubicBezTo>
                    <a:pt x="629107" y="236966"/>
                    <a:pt x="639749" y="228226"/>
                    <a:pt x="661690" y="227056"/>
                  </a:cubicBezTo>
                  <a:cubicBezTo>
                    <a:pt x="668528" y="226690"/>
                    <a:pt x="675403" y="227019"/>
                    <a:pt x="682169" y="226251"/>
                  </a:cubicBezTo>
                  <a:cubicBezTo>
                    <a:pt x="694346" y="224898"/>
                    <a:pt x="702648" y="215975"/>
                    <a:pt x="702977" y="204712"/>
                  </a:cubicBezTo>
                  <a:cubicBezTo>
                    <a:pt x="703306" y="193522"/>
                    <a:pt x="693944" y="182917"/>
                    <a:pt x="681949" y="181637"/>
                  </a:cubicBezTo>
                  <a:cubicBezTo>
                    <a:pt x="676098" y="181015"/>
                    <a:pt x="670101" y="181527"/>
                    <a:pt x="664177" y="181527"/>
                  </a:cubicBezTo>
                  <a:close/>
                  <a:moveTo>
                    <a:pt x="802555" y="359399"/>
                  </a:moveTo>
                  <a:cubicBezTo>
                    <a:pt x="802555" y="351208"/>
                    <a:pt x="802555" y="342980"/>
                    <a:pt x="802555" y="334788"/>
                  </a:cubicBezTo>
                  <a:cubicBezTo>
                    <a:pt x="802555" y="333874"/>
                    <a:pt x="802555" y="332960"/>
                    <a:pt x="802481" y="332046"/>
                  </a:cubicBezTo>
                  <a:cubicBezTo>
                    <a:pt x="801567" y="315553"/>
                    <a:pt x="793778" y="307069"/>
                    <a:pt x="779699" y="307179"/>
                  </a:cubicBezTo>
                  <a:cubicBezTo>
                    <a:pt x="765876" y="307288"/>
                    <a:pt x="757574" y="316357"/>
                    <a:pt x="757245" y="332485"/>
                  </a:cubicBezTo>
                  <a:cubicBezTo>
                    <a:pt x="756916" y="347514"/>
                    <a:pt x="757501" y="362581"/>
                    <a:pt x="756916" y="377611"/>
                  </a:cubicBezTo>
                  <a:cubicBezTo>
                    <a:pt x="756221" y="395310"/>
                    <a:pt x="745872" y="405221"/>
                    <a:pt x="728356" y="405806"/>
                  </a:cubicBezTo>
                  <a:cubicBezTo>
                    <a:pt x="721078" y="406062"/>
                    <a:pt x="713728" y="405550"/>
                    <a:pt x="706487" y="406062"/>
                  </a:cubicBezTo>
                  <a:cubicBezTo>
                    <a:pt x="692006" y="407086"/>
                    <a:pt x="682973" y="416228"/>
                    <a:pt x="682937" y="429320"/>
                  </a:cubicBezTo>
                  <a:cubicBezTo>
                    <a:pt x="682864" y="442448"/>
                    <a:pt x="691677" y="451700"/>
                    <a:pt x="706231" y="452834"/>
                  </a:cubicBezTo>
                  <a:cubicBezTo>
                    <a:pt x="714862" y="453492"/>
                    <a:pt x="723565" y="453455"/>
                    <a:pt x="732195" y="452943"/>
                  </a:cubicBezTo>
                  <a:cubicBezTo>
                    <a:pt x="764961" y="451005"/>
                    <a:pt x="792461" y="429173"/>
                    <a:pt x="800397" y="398858"/>
                  </a:cubicBezTo>
                  <a:cubicBezTo>
                    <a:pt x="803761" y="385912"/>
                    <a:pt x="802299" y="372564"/>
                    <a:pt x="802591" y="359399"/>
                  </a:cubicBezTo>
                  <a:close/>
                  <a:moveTo>
                    <a:pt x="427720" y="258980"/>
                  </a:moveTo>
                  <a:cubicBezTo>
                    <a:pt x="427501" y="258980"/>
                    <a:pt x="427282" y="258980"/>
                    <a:pt x="427099" y="258980"/>
                  </a:cubicBezTo>
                  <a:cubicBezTo>
                    <a:pt x="427099" y="250314"/>
                    <a:pt x="427245" y="241647"/>
                    <a:pt x="427099" y="232980"/>
                  </a:cubicBezTo>
                  <a:cubicBezTo>
                    <a:pt x="426733" y="216597"/>
                    <a:pt x="417554" y="205992"/>
                    <a:pt x="404243" y="206284"/>
                  </a:cubicBezTo>
                  <a:cubicBezTo>
                    <a:pt x="391042" y="206577"/>
                    <a:pt x="382301" y="217255"/>
                    <a:pt x="382045" y="233784"/>
                  </a:cubicBezTo>
                  <a:cubicBezTo>
                    <a:pt x="381863" y="247461"/>
                    <a:pt x="382265" y="261138"/>
                    <a:pt x="381826" y="274815"/>
                  </a:cubicBezTo>
                  <a:cubicBezTo>
                    <a:pt x="381241" y="294672"/>
                    <a:pt x="371258" y="305058"/>
                    <a:pt x="351583" y="306594"/>
                  </a:cubicBezTo>
                  <a:cubicBezTo>
                    <a:pt x="343867" y="307179"/>
                    <a:pt x="336078" y="306630"/>
                    <a:pt x="328362" y="307252"/>
                  </a:cubicBezTo>
                  <a:cubicBezTo>
                    <a:pt x="315599" y="308276"/>
                    <a:pt x="306823" y="317601"/>
                    <a:pt x="306859" y="329413"/>
                  </a:cubicBezTo>
                  <a:cubicBezTo>
                    <a:pt x="306896" y="341261"/>
                    <a:pt x="315782" y="350989"/>
                    <a:pt x="328252" y="351793"/>
                  </a:cubicBezTo>
                  <a:cubicBezTo>
                    <a:pt x="337797" y="352415"/>
                    <a:pt x="347414" y="352195"/>
                    <a:pt x="356959" y="352012"/>
                  </a:cubicBezTo>
                  <a:cubicBezTo>
                    <a:pt x="389981" y="351318"/>
                    <a:pt x="419053" y="328023"/>
                    <a:pt x="425490" y="295769"/>
                  </a:cubicBezTo>
                  <a:cubicBezTo>
                    <a:pt x="427867" y="283847"/>
                    <a:pt x="427099" y="271268"/>
                    <a:pt x="427757" y="259017"/>
                  </a:cubicBezTo>
                  <a:close/>
                  <a:moveTo>
                    <a:pt x="566025" y="428369"/>
                  </a:moveTo>
                  <a:cubicBezTo>
                    <a:pt x="569207" y="428369"/>
                    <a:pt x="572425" y="428588"/>
                    <a:pt x="575606" y="428369"/>
                  </a:cubicBezTo>
                  <a:cubicBezTo>
                    <a:pt x="592903" y="427016"/>
                    <a:pt x="602558" y="417800"/>
                    <a:pt x="602009" y="403319"/>
                  </a:cubicBezTo>
                  <a:cubicBezTo>
                    <a:pt x="601497" y="389642"/>
                    <a:pt x="591477" y="380646"/>
                    <a:pt x="574546" y="381524"/>
                  </a:cubicBezTo>
                  <a:cubicBezTo>
                    <a:pt x="537172" y="383499"/>
                    <a:pt x="525324" y="373844"/>
                    <a:pt x="527737" y="333911"/>
                  </a:cubicBezTo>
                  <a:cubicBezTo>
                    <a:pt x="528688" y="317967"/>
                    <a:pt x="519582" y="308056"/>
                    <a:pt x="506490" y="307288"/>
                  </a:cubicBezTo>
                  <a:cubicBezTo>
                    <a:pt x="492302" y="306484"/>
                    <a:pt x="482355" y="315370"/>
                    <a:pt x="481075" y="331753"/>
                  </a:cubicBezTo>
                  <a:cubicBezTo>
                    <a:pt x="476431" y="390556"/>
                    <a:pt x="505869" y="428881"/>
                    <a:pt x="566025" y="428405"/>
                  </a:cubicBezTo>
                  <a:close/>
                </a:path>
              </a:pathLst>
            </a:custGeom>
            <a:solidFill>
              <a:schemeClr val="bg1"/>
            </a:solidFill>
            <a:ln w="3655" cap="flat">
              <a:noFill/>
              <a:prstDash val="solid"/>
              <a:miter/>
            </a:ln>
          </p:spPr>
          <p:txBody>
            <a:bodyPr rtlCol="0" anchor="ctr"/>
            <a:lstStyle>
              <a:defPPr/>
            </a:lstStyle>
            <a:p>
              <a:endParaRPr lang="LID4096"/>
            </a:p>
          </p:txBody>
        </p:sp>
        <p:sp>
          <p:nvSpPr>
            <p:cNvPr id="41" name="Forma libre: forma 40">
              <a:extLst>
                <a:ext uri="{FF2B5EF4-FFF2-40B4-BE49-F238E27FC236}">
                  <a16:creationId xmlns:a16="http://schemas.microsoft.com/office/drawing/2014/main" id="{2FB2DACA-B295-4E69-8585-474ABCAD675C}"/>
                </a:ext>
              </a:extLst>
            </p:cNvPr>
            <p:cNvSpPr/>
            <p:nvPr/>
          </p:nvSpPr>
          <p:spPr>
            <a:xfrm>
              <a:off x="10724212" y="7572158"/>
              <a:ext cx="200770" cy="245931"/>
            </a:xfrm>
            <a:custGeom>
              <a:avLst/>
              <a:gdLst>
                <a:gd name="connsiteX0" fmla="*/ 11523 w 200770"/>
                <a:gd name="connsiteY0" fmla="*/ 0 h 245931"/>
                <a:gd name="connsiteX1" fmla="*/ 21177 w 200770"/>
                <a:gd name="connsiteY1" fmla="*/ 6363 h 245931"/>
                <a:gd name="connsiteX2" fmla="*/ 167856 w 200770"/>
                <a:gd name="connsiteY2" fmla="*/ 56609 h 245931"/>
                <a:gd name="connsiteX3" fmla="*/ 178790 w 200770"/>
                <a:gd name="connsiteY3" fmla="*/ 56792 h 245931"/>
                <a:gd name="connsiteX4" fmla="*/ 200110 w 200770"/>
                <a:gd name="connsiteY4" fmla="*/ 58255 h 245931"/>
                <a:gd name="connsiteX5" fmla="*/ 190383 w 200770"/>
                <a:gd name="connsiteY5" fmla="*/ 76613 h 245931"/>
                <a:gd name="connsiteX6" fmla="*/ 156117 w 200770"/>
                <a:gd name="connsiteY6" fmla="*/ 190233 h 245931"/>
                <a:gd name="connsiteX7" fmla="*/ 148986 w 200770"/>
                <a:gd name="connsiteY7" fmla="*/ 240113 h 245931"/>
                <a:gd name="connsiteX8" fmla="*/ 144635 w 200770"/>
                <a:gd name="connsiteY8" fmla="*/ 245891 h 245931"/>
                <a:gd name="connsiteX9" fmla="*/ 140100 w 200770"/>
                <a:gd name="connsiteY9" fmla="*/ 241466 h 245931"/>
                <a:gd name="connsiteX10" fmla="*/ 53175 w 200770"/>
                <a:gd name="connsiteY10" fmla="*/ 151908 h 245931"/>
                <a:gd name="connsiteX11" fmla="*/ 4282 w 200770"/>
                <a:gd name="connsiteY11" fmla="*/ 9179 h 245931"/>
                <a:gd name="connsiteX12" fmla="*/ 11523 w 200770"/>
                <a:gd name="connsiteY12" fmla="*/ 0 h 2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770" h="245931">
                  <a:moveTo>
                    <a:pt x="11523" y="0"/>
                  </a:moveTo>
                  <a:cubicBezTo>
                    <a:pt x="14412" y="1902"/>
                    <a:pt x="17886" y="3986"/>
                    <a:pt x="21177" y="6363"/>
                  </a:cubicBezTo>
                  <a:cubicBezTo>
                    <a:pt x="64950" y="38069"/>
                    <a:pt x="114429" y="53098"/>
                    <a:pt x="167856" y="56609"/>
                  </a:cubicBezTo>
                  <a:cubicBezTo>
                    <a:pt x="171477" y="56865"/>
                    <a:pt x="175243" y="56170"/>
                    <a:pt x="178790" y="56792"/>
                  </a:cubicBezTo>
                  <a:cubicBezTo>
                    <a:pt x="186104" y="58035"/>
                    <a:pt x="195941" y="50246"/>
                    <a:pt x="200110" y="58255"/>
                  </a:cubicBezTo>
                  <a:cubicBezTo>
                    <a:pt x="203292" y="64398"/>
                    <a:pt x="194149" y="70579"/>
                    <a:pt x="190383" y="76613"/>
                  </a:cubicBezTo>
                  <a:cubicBezTo>
                    <a:pt x="168551" y="111390"/>
                    <a:pt x="156447" y="148946"/>
                    <a:pt x="156117" y="190233"/>
                  </a:cubicBezTo>
                  <a:cubicBezTo>
                    <a:pt x="155971" y="207091"/>
                    <a:pt x="153558" y="223803"/>
                    <a:pt x="148986" y="240113"/>
                  </a:cubicBezTo>
                  <a:cubicBezTo>
                    <a:pt x="148328" y="242490"/>
                    <a:pt x="148328" y="246367"/>
                    <a:pt x="144635" y="245891"/>
                  </a:cubicBezTo>
                  <a:cubicBezTo>
                    <a:pt x="142953" y="245672"/>
                    <a:pt x="141051" y="243295"/>
                    <a:pt x="140100" y="241466"/>
                  </a:cubicBezTo>
                  <a:cubicBezTo>
                    <a:pt x="119621" y="203361"/>
                    <a:pt x="87367" y="176190"/>
                    <a:pt x="53175" y="151908"/>
                  </a:cubicBezTo>
                  <a:cubicBezTo>
                    <a:pt x="1869" y="115486"/>
                    <a:pt x="-6871" y="66117"/>
                    <a:pt x="4282" y="9179"/>
                  </a:cubicBezTo>
                  <a:cubicBezTo>
                    <a:pt x="5672" y="2048"/>
                    <a:pt x="7464" y="73"/>
                    <a:pt x="11523" y="0"/>
                  </a:cubicBezTo>
                  <a:close/>
                </a:path>
              </a:pathLst>
            </a:custGeom>
            <a:solidFill>
              <a:schemeClr val="bg1"/>
            </a:solidFill>
            <a:ln w="3655" cap="flat">
              <a:noFill/>
              <a:prstDash val="solid"/>
              <a:miter/>
            </a:ln>
          </p:spPr>
          <p:txBody>
            <a:bodyPr rtlCol="0" anchor="ctr"/>
            <a:lstStyle>
              <a:defPPr/>
            </a:lstStyle>
            <a:p>
              <a:endParaRPr lang="LID4096"/>
            </a:p>
          </p:txBody>
        </p:sp>
      </p:grpSp>
    </p:spTree>
    <p:extLst>
      <p:ext uri="{BB962C8B-B14F-4D97-AF65-F5344CB8AC3E}">
        <p14:creationId xmlns:p14="http://schemas.microsoft.com/office/powerpoint/2010/main" val="6089935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85E24-B25C-4F9A-897E-080D3AB442B2}"/>
              </a:ext>
            </a:extLst>
          </p:cNvPr>
          <p:cNvSpPr/>
          <p:nvPr/>
        </p:nvSpPr>
        <p:spPr>
          <a:xfrm>
            <a:off x="1" y="0"/>
            <a:ext cx="5085806"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 name="TextBox 4">
            <a:extLst>
              <a:ext uri="{FF2B5EF4-FFF2-40B4-BE49-F238E27FC236}">
                <a16:creationId xmlns:a16="http://schemas.microsoft.com/office/drawing/2014/main" id="{9412F31A-6CD2-4C72-A943-BE20F103A1FD}"/>
              </a:ext>
            </a:extLst>
          </p:cNvPr>
          <p:cNvSpPr txBox="1"/>
          <p:nvPr/>
        </p:nvSpPr>
        <p:spPr>
          <a:xfrm>
            <a:off x="622664" y="3267714"/>
            <a:ext cx="3840480" cy="707886"/>
          </a:xfrm>
          <a:prstGeom prst="rect">
            <a:avLst/>
          </a:prstGeom>
          <a:noFill/>
        </p:spPr>
        <p:txBody>
          <a:bodyPr wrap="square" rtlCol="0" anchor="ctr">
            <a:spAutoFit/>
          </a:bodyPr>
          <a:lstStyle>
            <a:defPPr/>
          </a:lstStyle>
          <a:p>
            <a:pPr algn="ctr"/>
            <a:r>
              <a:rPr lang="en-US" altLang="ko-KR" sz="4000">
                <a:solidFill>
                  <a:schemeClr val="bg1"/>
                </a:solidFill>
                <a:ea typeface="Adobe Song Std L" panose="02020300000000000000" pitchFamily="18" charset="-128"/>
                <a:cs typeface="Arial" panose="020B0604020202020204" pitchFamily="34" charset="0"/>
              </a:rPr>
              <a:t>Industry</a:t>
            </a:r>
          </a:p>
        </p:txBody>
      </p:sp>
      <p:sp>
        <p:nvSpPr>
          <p:cNvPr id="6" name="TextBox 5">
            <a:extLst>
              <a:ext uri="{FF2B5EF4-FFF2-40B4-BE49-F238E27FC236}">
                <a16:creationId xmlns:a16="http://schemas.microsoft.com/office/drawing/2014/main" id="{F9F8E11F-B4EE-4052-981F-49A3735F0CE9}"/>
              </a:ext>
            </a:extLst>
          </p:cNvPr>
          <p:cNvSpPr txBox="1"/>
          <p:nvPr/>
        </p:nvSpPr>
        <p:spPr>
          <a:xfrm>
            <a:off x="622664" y="3983662"/>
            <a:ext cx="3840480" cy="430887"/>
          </a:xfrm>
          <a:prstGeom prst="rect">
            <a:avLst/>
          </a:prstGeom>
          <a:noFill/>
        </p:spPr>
        <p:txBody>
          <a:bodyPr wrap="square" lIns="36000" tIns="0" rIns="36000" bIns="0" rtlCol="0" anchor="ctr">
            <a:spAutoFit/>
          </a:bodyPr>
          <a:lstStyle>
            <a:defPPr/>
          </a:lstStyle>
          <a:p>
            <a:pPr algn="ctr"/>
            <a:r>
              <a:rPr lang="en-US" altLang="ko-KR" sz="2800">
                <a:solidFill>
                  <a:schemeClr val="bg1"/>
                </a:solidFill>
              </a:rPr>
              <a:t>WE CREATE</a:t>
            </a:r>
          </a:p>
        </p:txBody>
      </p:sp>
      <p:sp>
        <p:nvSpPr>
          <p:cNvPr id="7" name="TextBox 6">
            <a:extLst>
              <a:ext uri="{FF2B5EF4-FFF2-40B4-BE49-F238E27FC236}">
                <a16:creationId xmlns:a16="http://schemas.microsoft.com/office/drawing/2014/main" id="{7FDB5697-E7DB-4B47-BE56-383759955FDE}"/>
              </a:ext>
            </a:extLst>
          </p:cNvPr>
          <p:cNvSpPr txBox="1"/>
          <p:nvPr/>
        </p:nvSpPr>
        <p:spPr>
          <a:xfrm>
            <a:off x="622664" y="5535871"/>
            <a:ext cx="3840480" cy="430887"/>
          </a:xfrm>
          <a:prstGeom prst="rect">
            <a:avLst/>
          </a:prstGeom>
          <a:noFill/>
        </p:spPr>
        <p:txBody>
          <a:bodyPr wrap="square" lIns="36000" tIns="0" rIns="36000" bIns="0" rtlCol="0" anchor="ctr">
            <a:spAutoFit/>
          </a:bodyPr>
          <a:lstStyle>
            <a:defPPr/>
          </a:lstStyle>
          <a:p>
            <a:pPr algn="ctr"/>
            <a:r>
              <a:rPr lang="en-US" altLang="ko-KR" sz="2800" b="1">
                <a:solidFill>
                  <a:schemeClr val="bg1"/>
                </a:solidFill>
              </a:rPr>
              <a:t>PRESENTATION</a:t>
            </a:r>
            <a:endParaRPr lang="ko-KR" altLang="en-US" sz="2800" b="1">
              <a:solidFill>
                <a:schemeClr val="bg1"/>
              </a:solidFill>
            </a:endParaRPr>
          </a:p>
        </p:txBody>
      </p:sp>
      <p:sp>
        <p:nvSpPr>
          <p:cNvPr id="8" name="TextBox 7">
            <a:extLst>
              <a:ext uri="{FF2B5EF4-FFF2-40B4-BE49-F238E27FC236}">
                <a16:creationId xmlns:a16="http://schemas.microsoft.com/office/drawing/2014/main" id="{974FAF40-EBA3-4E1B-A50B-414C1FF25812}"/>
              </a:ext>
            </a:extLst>
          </p:cNvPr>
          <p:cNvSpPr txBox="1"/>
          <p:nvPr/>
        </p:nvSpPr>
        <p:spPr>
          <a:xfrm>
            <a:off x="622664" y="2352085"/>
            <a:ext cx="3840480" cy="1015663"/>
          </a:xfrm>
          <a:prstGeom prst="rect">
            <a:avLst/>
          </a:prstGeom>
          <a:noFill/>
        </p:spPr>
        <p:txBody>
          <a:bodyPr wrap="square" rtlCol="0" anchor="ctr">
            <a:spAutoFit/>
          </a:bodyPr>
          <a:lstStyle>
            <a:defPPr/>
          </a:lstStyle>
          <a:p>
            <a:pPr algn="ctr"/>
            <a:r>
              <a:rPr lang="en-US" altLang="ko-KR" sz="6000" b="1">
                <a:solidFill>
                  <a:schemeClr val="bg1"/>
                </a:solidFill>
                <a:ea typeface="Adobe Song Std L" panose="02020300000000000000" pitchFamily="18" charset="-128"/>
                <a:cs typeface="Arial" panose="020B0604020202020204" pitchFamily="34" charset="0"/>
              </a:rPr>
              <a:t>Robot</a:t>
            </a:r>
          </a:p>
        </p:txBody>
      </p:sp>
      <p:sp>
        <p:nvSpPr>
          <p:cNvPr id="9" name="TextBox 8">
            <a:extLst>
              <a:ext uri="{FF2B5EF4-FFF2-40B4-BE49-F238E27FC236}">
                <a16:creationId xmlns:a16="http://schemas.microsoft.com/office/drawing/2014/main" id="{5A08BEB2-A603-4927-925F-FC5A1FE117CD}"/>
              </a:ext>
            </a:extLst>
          </p:cNvPr>
          <p:cNvSpPr txBox="1"/>
          <p:nvPr/>
        </p:nvSpPr>
        <p:spPr>
          <a:xfrm>
            <a:off x="622664" y="5018468"/>
            <a:ext cx="3840480" cy="430887"/>
          </a:xfrm>
          <a:prstGeom prst="rect">
            <a:avLst/>
          </a:prstGeom>
          <a:noFill/>
        </p:spPr>
        <p:txBody>
          <a:bodyPr wrap="square" lIns="36000" tIns="0" rIns="36000" bIns="0" rtlCol="0" anchor="ctr">
            <a:spAutoFit/>
          </a:bodyPr>
          <a:lstStyle>
            <a:defPPr/>
          </a:lstStyle>
          <a:p>
            <a:pPr algn="ctr"/>
            <a:r>
              <a:rPr lang="en-US" altLang="ko-KR" sz="2800">
                <a:solidFill>
                  <a:schemeClr val="bg1"/>
                </a:solidFill>
              </a:rPr>
              <a:t>PPT</a:t>
            </a:r>
            <a:endParaRPr lang="ko-KR" altLang="en-US" sz="2800">
              <a:solidFill>
                <a:schemeClr val="bg1"/>
              </a:solidFill>
            </a:endParaRPr>
          </a:p>
        </p:txBody>
      </p:sp>
      <p:sp>
        <p:nvSpPr>
          <p:cNvPr id="10" name="TextBox 9">
            <a:extLst>
              <a:ext uri="{FF2B5EF4-FFF2-40B4-BE49-F238E27FC236}">
                <a16:creationId xmlns:a16="http://schemas.microsoft.com/office/drawing/2014/main" id="{6E6AD1A5-C8EE-4174-A17B-98D574B2C2E9}"/>
              </a:ext>
            </a:extLst>
          </p:cNvPr>
          <p:cNvSpPr txBox="1"/>
          <p:nvPr/>
        </p:nvSpPr>
        <p:spPr>
          <a:xfrm>
            <a:off x="622664" y="4501065"/>
            <a:ext cx="3840480" cy="430887"/>
          </a:xfrm>
          <a:prstGeom prst="rect">
            <a:avLst/>
          </a:prstGeom>
          <a:noFill/>
        </p:spPr>
        <p:txBody>
          <a:bodyPr wrap="square" lIns="36000" tIns="0" rIns="36000" bIns="0" rtlCol="0" anchor="ctr">
            <a:spAutoFit/>
          </a:bodyPr>
          <a:lstStyle>
            <a:defPPr/>
          </a:lstStyle>
          <a:p>
            <a:pPr algn="ctr"/>
            <a:r>
              <a:rPr lang="en-US" altLang="ko-KR" sz="2800">
                <a:solidFill>
                  <a:schemeClr val="bg1"/>
                </a:solidFill>
              </a:rPr>
              <a:t>QUALITY </a:t>
            </a:r>
          </a:p>
        </p:txBody>
      </p:sp>
      <p:sp>
        <p:nvSpPr>
          <p:cNvPr id="11" name="TextBox 10">
            <a:extLst>
              <a:ext uri="{FF2B5EF4-FFF2-40B4-BE49-F238E27FC236}">
                <a16:creationId xmlns:a16="http://schemas.microsoft.com/office/drawing/2014/main" id="{3B5D32EA-D035-470F-B600-61F1AB306549}"/>
              </a:ext>
            </a:extLst>
          </p:cNvPr>
          <p:cNvSpPr txBox="1"/>
          <p:nvPr/>
        </p:nvSpPr>
        <p:spPr>
          <a:xfrm>
            <a:off x="507426" y="805144"/>
            <a:ext cx="4070957" cy="1446550"/>
          </a:xfrm>
          <a:prstGeom prst="rect">
            <a:avLst/>
          </a:prstGeom>
          <a:noFill/>
        </p:spPr>
        <p:txBody>
          <a:bodyPr wrap="square" rtlCol="0" anchor="ctr">
            <a:spAutoFit/>
          </a:bodyPr>
          <a:lstStyle>
            <a:defPPr/>
          </a:lstStyle>
          <a:p>
            <a:pPr algn="ctr"/>
            <a:r>
              <a:rPr lang="en-US" altLang="ko-KR" sz="4400" b="1" dirty="0">
                <a:solidFill>
                  <a:schemeClr val="bg1"/>
                </a:solidFill>
                <a:cs typeface="Arial" panose="020B0604020202020204" pitchFamily="34" charset="0"/>
              </a:rPr>
              <a:t>Awesome</a:t>
            </a:r>
          </a:p>
          <a:p>
            <a:pPr algn="ctr"/>
            <a:r>
              <a:rPr lang="en-GB" altLang="ko-KR" sz="4400" b="1" dirty="0">
                <a:solidFill>
                  <a:schemeClr val="bg1"/>
                </a:solidFill>
                <a:cs typeface="Arial" panose="020B0604020202020204" pitchFamily="34" charset="0"/>
              </a:rPr>
              <a:t>P</a:t>
            </a:r>
            <a:r>
              <a:rPr lang="en-US" altLang="ko-KR" sz="4400" b="1" dirty="0">
                <a:solidFill>
                  <a:schemeClr val="bg1"/>
                </a:solidFill>
                <a:cs typeface="Arial" pitchFamily="34" charset="0"/>
              </a:rPr>
              <a:t>resentation</a:t>
            </a:r>
          </a:p>
        </p:txBody>
      </p:sp>
      <p:sp>
        <p:nvSpPr>
          <p:cNvPr id="12" name="Flecha: pentágono 11">
            <a:extLst>
              <a:ext uri="{FF2B5EF4-FFF2-40B4-BE49-F238E27FC236}">
                <a16:creationId xmlns:a16="http://schemas.microsoft.com/office/drawing/2014/main" id="{7D92DBFD-208F-4665-BA57-D5D9AAFD90BA}"/>
              </a:ext>
            </a:extLst>
          </p:cNvPr>
          <p:cNvSpPr/>
          <p:nvPr/>
        </p:nvSpPr>
        <p:spPr>
          <a:xfrm rot="16200000">
            <a:off x="11099551" y="5765551"/>
            <a:ext cx="1174703" cy="1010193"/>
          </a:xfrm>
          <a:prstGeom prst="homePlate">
            <a:avLst/>
          </a:prstGeom>
          <a:solidFill>
            <a:srgbClr val="53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13" name="Grupo 12">
            <a:extLst>
              <a:ext uri="{FF2B5EF4-FFF2-40B4-BE49-F238E27FC236}">
                <a16:creationId xmlns:a16="http://schemas.microsoft.com/office/drawing/2014/main" id="{70A28113-06EB-455F-86EA-D01F7B0A3487}"/>
              </a:ext>
            </a:extLst>
          </p:cNvPr>
          <p:cNvGrpSpPr/>
          <p:nvPr/>
        </p:nvGrpSpPr>
        <p:grpSpPr>
          <a:xfrm>
            <a:off x="11384486" y="6176754"/>
            <a:ext cx="604831" cy="675075"/>
            <a:chOff x="9923832" y="6857999"/>
            <a:chExt cx="1256729" cy="1402684"/>
          </a:xfrm>
        </p:grpSpPr>
        <p:sp>
          <p:nvSpPr>
            <p:cNvPr id="14" name="Forma libre: forma 13">
              <a:extLst>
                <a:ext uri="{FF2B5EF4-FFF2-40B4-BE49-F238E27FC236}">
                  <a16:creationId xmlns:a16="http://schemas.microsoft.com/office/drawing/2014/main" id="{2DB7B6EF-F674-4935-9541-5C440DA46A08}"/>
                </a:ext>
              </a:extLst>
            </p:cNvPr>
            <p:cNvSpPr/>
            <p:nvPr/>
          </p:nvSpPr>
          <p:spPr>
            <a:xfrm>
              <a:off x="9923832" y="6857999"/>
              <a:ext cx="1256729" cy="1402684"/>
            </a:xfrm>
            <a:custGeom>
              <a:avLst/>
              <a:gdLst>
                <a:gd name="connsiteX0" fmla="*/ 682119 w 1256729"/>
                <a:gd name="connsiteY0" fmla="*/ 0 h 1402684"/>
                <a:gd name="connsiteX1" fmla="*/ 786121 w 1256729"/>
                <a:gd name="connsiteY1" fmla="*/ 0 h 1402684"/>
                <a:gd name="connsiteX2" fmla="*/ 790034 w 1256729"/>
                <a:gd name="connsiteY2" fmla="*/ 1207 h 1402684"/>
                <a:gd name="connsiteX3" fmla="*/ 998881 w 1256729"/>
                <a:gd name="connsiteY3" fmla="*/ 69811 h 1402684"/>
                <a:gd name="connsiteX4" fmla="*/ 1126032 w 1256729"/>
                <a:gd name="connsiteY4" fmla="*/ 159734 h 1402684"/>
                <a:gd name="connsiteX5" fmla="*/ 1244150 w 1256729"/>
                <a:gd name="connsiteY5" fmla="*/ 379479 h 1402684"/>
                <a:gd name="connsiteX6" fmla="*/ 1254902 w 1256729"/>
                <a:gd name="connsiteY6" fmla="*/ 554938 h 1402684"/>
                <a:gd name="connsiteX7" fmla="*/ 1189589 w 1256729"/>
                <a:gd name="connsiteY7" fmla="*/ 726703 h 1402684"/>
                <a:gd name="connsiteX8" fmla="*/ 1121571 w 1256729"/>
                <a:gd name="connsiteY8" fmla="*/ 821015 h 1402684"/>
                <a:gd name="connsiteX9" fmla="*/ 1046896 w 1256729"/>
                <a:gd name="connsiteY9" fmla="*/ 1074366 h 1402684"/>
                <a:gd name="connsiteX10" fmla="*/ 1060902 w 1256729"/>
                <a:gd name="connsiteY10" fmla="*/ 1201810 h 1402684"/>
                <a:gd name="connsiteX11" fmla="*/ 1126690 w 1256729"/>
                <a:gd name="connsiteY11" fmla="*/ 1389081 h 1402684"/>
                <a:gd name="connsiteX12" fmla="*/ 1117255 w 1256729"/>
                <a:gd name="connsiteY12" fmla="*/ 1402246 h 1402684"/>
                <a:gd name="connsiteX13" fmla="*/ 575337 w 1256729"/>
                <a:gd name="connsiteY13" fmla="*/ 1402685 h 1402684"/>
                <a:gd name="connsiteX14" fmla="*/ 558551 w 1256729"/>
                <a:gd name="connsiteY14" fmla="*/ 1390690 h 1402684"/>
                <a:gd name="connsiteX15" fmla="*/ 481610 w 1256729"/>
                <a:gd name="connsiteY15" fmla="*/ 1251617 h 1402684"/>
                <a:gd name="connsiteX16" fmla="*/ 486473 w 1256729"/>
                <a:gd name="connsiteY16" fmla="*/ 1235783 h 1402684"/>
                <a:gd name="connsiteX17" fmla="*/ 548568 w 1256729"/>
                <a:gd name="connsiteY17" fmla="*/ 1214573 h 1402684"/>
                <a:gd name="connsiteX18" fmla="*/ 651766 w 1256729"/>
                <a:gd name="connsiteY18" fmla="*/ 1159646 h 1402684"/>
                <a:gd name="connsiteX19" fmla="*/ 691809 w 1256729"/>
                <a:gd name="connsiteY19" fmla="*/ 1081644 h 1402684"/>
                <a:gd name="connsiteX20" fmla="*/ 670197 w 1256729"/>
                <a:gd name="connsiteY20" fmla="*/ 1054838 h 1402684"/>
                <a:gd name="connsiteX21" fmla="*/ 645257 w 1256729"/>
                <a:gd name="connsiteY21" fmla="*/ 1078133 h 1402684"/>
                <a:gd name="connsiteX22" fmla="*/ 616660 w 1256729"/>
                <a:gd name="connsiteY22" fmla="*/ 1128745 h 1402684"/>
                <a:gd name="connsiteX23" fmla="*/ 564768 w 1256729"/>
                <a:gd name="connsiteY23" fmla="*/ 1158805 h 1402684"/>
                <a:gd name="connsiteX24" fmla="*/ 460400 w 1256729"/>
                <a:gd name="connsiteY24" fmla="*/ 1195813 h 1402684"/>
                <a:gd name="connsiteX25" fmla="*/ 207268 w 1256729"/>
                <a:gd name="connsiteY25" fmla="*/ 1274583 h 1402684"/>
                <a:gd name="connsiteX26" fmla="*/ 144113 w 1256729"/>
                <a:gd name="connsiteY26" fmla="*/ 1239111 h 1402684"/>
                <a:gd name="connsiteX27" fmla="*/ 143162 w 1256729"/>
                <a:gd name="connsiteY27" fmla="*/ 1175809 h 1402684"/>
                <a:gd name="connsiteX28" fmla="*/ 106739 w 1256729"/>
                <a:gd name="connsiteY28" fmla="*/ 1083143 h 1402684"/>
                <a:gd name="connsiteX29" fmla="*/ 101034 w 1256729"/>
                <a:gd name="connsiteY29" fmla="*/ 1059154 h 1402684"/>
                <a:gd name="connsiteX30" fmla="*/ 95037 w 1256729"/>
                <a:gd name="connsiteY30" fmla="*/ 1022219 h 1402684"/>
                <a:gd name="connsiteX31" fmla="*/ 74522 w 1256729"/>
                <a:gd name="connsiteY31" fmla="*/ 1006275 h 1402684"/>
                <a:gd name="connsiteX32" fmla="*/ 71340 w 1256729"/>
                <a:gd name="connsiteY32" fmla="*/ 991062 h 1402684"/>
                <a:gd name="connsiteX33" fmla="*/ 83993 w 1256729"/>
                <a:gd name="connsiteY33" fmla="*/ 966816 h 1402684"/>
                <a:gd name="connsiteX34" fmla="*/ 52214 w 1256729"/>
                <a:gd name="connsiteY34" fmla="*/ 867494 h 1402684"/>
                <a:gd name="connsiteX35" fmla="*/ 24605 w 1256729"/>
                <a:gd name="connsiteY35" fmla="*/ 852391 h 1402684"/>
                <a:gd name="connsiteX36" fmla="*/ 15023 w 1256729"/>
                <a:gd name="connsiteY36" fmla="*/ 803462 h 1402684"/>
                <a:gd name="connsiteX37" fmla="*/ 136835 w 1256729"/>
                <a:gd name="connsiteY37" fmla="*/ 607451 h 1402684"/>
                <a:gd name="connsiteX38" fmla="*/ 134458 w 1256729"/>
                <a:gd name="connsiteY38" fmla="*/ 542285 h 1402684"/>
                <a:gd name="connsiteX39" fmla="*/ 106922 w 1256729"/>
                <a:gd name="connsiteY39" fmla="*/ 512152 h 1402684"/>
                <a:gd name="connsiteX40" fmla="*/ 95366 w 1256729"/>
                <a:gd name="connsiteY40" fmla="*/ 462491 h 1402684"/>
                <a:gd name="connsiteX41" fmla="*/ 141992 w 1256729"/>
                <a:gd name="connsiteY41" fmla="*/ 324186 h 1402684"/>
                <a:gd name="connsiteX42" fmla="*/ 158521 w 1256729"/>
                <a:gd name="connsiteY42" fmla="*/ 273574 h 1402684"/>
                <a:gd name="connsiteX43" fmla="*/ 388322 w 1256729"/>
                <a:gd name="connsiteY43" fmla="*/ 53537 h 1402684"/>
                <a:gd name="connsiteX44" fmla="*/ 558880 w 1256729"/>
                <a:gd name="connsiteY44" fmla="*/ 15469 h 1402684"/>
                <a:gd name="connsiteX45" fmla="*/ 682119 w 1256729"/>
                <a:gd name="connsiteY45" fmla="*/ 0 h 1402684"/>
                <a:gd name="connsiteX46" fmla="*/ 1201950 w 1256729"/>
                <a:gd name="connsiteY46" fmla="*/ 507215 h 1402684"/>
                <a:gd name="connsiteX47" fmla="*/ 1177083 w 1256729"/>
                <a:gd name="connsiteY47" fmla="*/ 333365 h 1402684"/>
                <a:gd name="connsiteX48" fmla="*/ 1049602 w 1256729"/>
                <a:gd name="connsiteY48" fmla="*/ 166902 h 1402684"/>
                <a:gd name="connsiteX49" fmla="*/ 676853 w 1256729"/>
                <a:gd name="connsiteY49" fmla="*/ 55110 h 1402684"/>
                <a:gd name="connsiteX50" fmla="*/ 438604 w 1256729"/>
                <a:gd name="connsiteY50" fmla="*/ 94970 h 1402684"/>
                <a:gd name="connsiteX51" fmla="*/ 243105 w 1256729"/>
                <a:gd name="connsiteY51" fmla="*/ 226912 h 1402684"/>
                <a:gd name="connsiteX52" fmla="*/ 177318 w 1256729"/>
                <a:gd name="connsiteY52" fmla="*/ 423471 h 1402684"/>
                <a:gd name="connsiteX53" fmla="*/ 194359 w 1256729"/>
                <a:gd name="connsiteY53" fmla="*/ 530326 h 1402684"/>
                <a:gd name="connsiteX54" fmla="*/ 358152 w 1256729"/>
                <a:gd name="connsiteY54" fmla="*/ 611144 h 1402684"/>
                <a:gd name="connsiteX55" fmla="*/ 562866 w 1256729"/>
                <a:gd name="connsiteY55" fmla="*/ 586606 h 1402684"/>
                <a:gd name="connsiteX56" fmla="*/ 658861 w 1256729"/>
                <a:gd name="connsiteY56" fmla="*/ 595968 h 1402684"/>
                <a:gd name="connsiteX57" fmla="*/ 764363 w 1256729"/>
                <a:gd name="connsiteY57" fmla="*/ 674007 h 1402684"/>
                <a:gd name="connsiteX58" fmla="*/ 766045 w 1256729"/>
                <a:gd name="connsiteY58" fmla="*/ 686733 h 1402684"/>
                <a:gd name="connsiteX59" fmla="*/ 755586 w 1256729"/>
                <a:gd name="connsiteY59" fmla="*/ 740307 h 1402684"/>
                <a:gd name="connsiteX60" fmla="*/ 815523 w 1256729"/>
                <a:gd name="connsiteY60" fmla="*/ 894556 h 1402684"/>
                <a:gd name="connsiteX61" fmla="*/ 850958 w 1256729"/>
                <a:gd name="connsiteY61" fmla="*/ 922531 h 1402684"/>
                <a:gd name="connsiteX62" fmla="*/ 907348 w 1256729"/>
                <a:gd name="connsiteY62" fmla="*/ 1026132 h 1402684"/>
                <a:gd name="connsiteX63" fmla="*/ 943332 w 1256729"/>
                <a:gd name="connsiteY63" fmla="*/ 1044233 h 1402684"/>
                <a:gd name="connsiteX64" fmla="*/ 982644 w 1256729"/>
                <a:gd name="connsiteY64" fmla="*/ 997937 h 1402684"/>
                <a:gd name="connsiteX65" fmla="*/ 1001514 w 1256729"/>
                <a:gd name="connsiteY65" fmla="*/ 914632 h 1402684"/>
                <a:gd name="connsiteX66" fmla="*/ 1030806 w 1256729"/>
                <a:gd name="connsiteY66" fmla="*/ 815164 h 1402684"/>
                <a:gd name="connsiteX67" fmla="*/ 1106906 w 1256729"/>
                <a:gd name="connsiteY67" fmla="*/ 731567 h 1402684"/>
                <a:gd name="connsiteX68" fmla="*/ 1149180 w 1256729"/>
                <a:gd name="connsiteY68" fmla="*/ 688927 h 1402684"/>
                <a:gd name="connsiteX69" fmla="*/ 1201913 w 1256729"/>
                <a:gd name="connsiteY69" fmla="*/ 507251 h 140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56729" h="1402684">
                  <a:moveTo>
                    <a:pt x="682119" y="0"/>
                  </a:moveTo>
                  <a:cubicBezTo>
                    <a:pt x="716786" y="0"/>
                    <a:pt x="751454" y="0"/>
                    <a:pt x="786121" y="0"/>
                  </a:cubicBezTo>
                  <a:cubicBezTo>
                    <a:pt x="787438" y="402"/>
                    <a:pt x="788718" y="1061"/>
                    <a:pt x="790034" y="1207"/>
                  </a:cubicBezTo>
                  <a:cubicBezTo>
                    <a:pt x="864818" y="8374"/>
                    <a:pt x="933861" y="32876"/>
                    <a:pt x="998881" y="69811"/>
                  </a:cubicBezTo>
                  <a:cubicBezTo>
                    <a:pt x="1044263" y="95555"/>
                    <a:pt x="1087049" y="125176"/>
                    <a:pt x="1126032" y="159734"/>
                  </a:cubicBezTo>
                  <a:cubicBezTo>
                    <a:pt x="1192149" y="218355"/>
                    <a:pt x="1228938" y="293139"/>
                    <a:pt x="1244150" y="379479"/>
                  </a:cubicBezTo>
                  <a:cubicBezTo>
                    <a:pt x="1254390" y="437587"/>
                    <a:pt x="1259802" y="496025"/>
                    <a:pt x="1254902" y="554938"/>
                  </a:cubicBezTo>
                  <a:cubicBezTo>
                    <a:pt x="1249636" y="618275"/>
                    <a:pt x="1225939" y="674884"/>
                    <a:pt x="1189589" y="726703"/>
                  </a:cubicBezTo>
                  <a:cubicBezTo>
                    <a:pt x="1167319" y="758445"/>
                    <a:pt x="1142708" y="788432"/>
                    <a:pt x="1121571" y="821015"/>
                  </a:cubicBezTo>
                  <a:cubicBezTo>
                    <a:pt x="1071617" y="898139"/>
                    <a:pt x="1046823" y="982431"/>
                    <a:pt x="1046896" y="1074366"/>
                  </a:cubicBezTo>
                  <a:cubicBezTo>
                    <a:pt x="1046933" y="1117445"/>
                    <a:pt x="1052784" y="1159755"/>
                    <a:pt x="1060902" y="1201810"/>
                  </a:cubicBezTo>
                  <a:cubicBezTo>
                    <a:pt x="1073555" y="1267415"/>
                    <a:pt x="1091145" y="1331411"/>
                    <a:pt x="1126690" y="1389081"/>
                  </a:cubicBezTo>
                  <a:cubicBezTo>
                    <a:pt x="1133382" y="1399905"/>
                    <a:pt x="1131737" y="1402246"/>
                    <a:pt x="1117255" y="1402246"/>
                  </a:cubicBezTo>
                  <a:cubicBezTo>
                    <a:pt x="936604" y="1402392"/>
                    <a:pt x="755952" y="1402392"/>
                    <a:pt x="575337" y="1402685"/>
                  </a:cubicBezTo>
                  <a:cubicBezTo>
                    <a:pt x="566085" y="1402685"/>
                    <a:pt x="561257" y="1399540"/>
                    <a:pt x="558551" y="1390690"/>
                  </a:cubicBezTo>
                  <a:cubicBezTo>
                    <a:pt x="542571" y="1339018"/>
                    <a:pt x="516862" y="1292611"/>
                    <a:pt x="481610" y="1251617"/>
                  </a:cubicBezTo>
                  <a:cubicBezTo>
                    <a:pt x="473930" y="1242694"/>
                    <a:pt x="476380" y="1239037"/>
                    <a:pt x="486473" y="1235783"/>
                  </a:cubicBezTo>
                  <a:cubicBezTo>
                    <a:pt x="507318" y="1229091"/>
                    <a:pt x="527943" y="1221813"/>
                    <a:pt x="548568" y="1214573"/>
                  </a:cubicBezTo>
                  <a:cubicBezTo>
                    <a:pt x="585795" y="1201554"/>
                    <a:pt x="621633" y="1185902"/>
                    <a:pt x="651766" y="1159646"/>
                  </a:cubicBezTo>
                  <a:cubicBezTo>
                    <a:pt x="675426" y="1139021"/>
                    <a:pt x="690383" y="1113605"/>
                    <a:pt x="691809" y="1081644"/>
                  </a:cubicBezTo>
                  <a:cubicBezTo>
                    <a:pt x="692468" y="1066650"/>
                    <a:pt x="683106" y="1055789"/>
                    <a:pt x="670197" y="1054838"/>
                  </a:cubicBezTo>
                  <a:cubicBezTo>
                    <a:pt x="656813" y="1053851"/>
                    <a:pt x="645915" y="1062774"/>
                    <a:pt x="645257" y="1078133"/>
                  </a:cubicBezTo>
                  <a:cubicBezTo>
                    <a:pt x="644306" y="1100331"/>
                    <a:pt x="632567" y="1115580"/>
                    <a:pt x="616660" y="1128745"/>
                  </a:cubicBezTo>
                  <a:cubicBezTo>
                    <a:pt x="601045" y="1141654"/>
                    <a:pt x="583309" y="1150979"/>
                    <a:pt x="564768" y="1158805"/>
                  </a:cubicBezTo>
                  <a:cubicBezTo>
                    <a:pt x="530722" y="1173176"/>
                    <a:pt x="495177" y="1183452"/>
                    <a:pt x="460400" y="1195813"/>
                  </a:cubicBezTo>
                  <a:cubicBezTo>
                    <a:pt x="377095" y="1225434"/>
                    <a:pt x="293425" y="1253958"/>
                    <a:pt x="207268" y="1274583"/>
                  </a:cubicBezTo>
                  <a:cubicBezTo>
                    <a:pt x="175050" y="1282299"/>
                    <a:pt x="154169" y="1270377"/>
                    <a:pt x="144113" y="1239111"/>
                  </a:cubicBezTo>
                  <a:cubicBezTo>
                    <a:pt x="137274" y="1217937"/>
                    <a:pt x="138298" y="1197129"/>
                    <a:pt x="143162" y="1175809"/>
                  </a:cubicBezTo>
                  <a:cubicBezTo>
                    <a:pt x="152743" y="1133755"/>
                    <a:pt x="140529" y="1101647"/>
                    <a:pt x="106739" y="1083143"/>
                  </a:cubicBezTo>
                  <a:cubicBezTo>
                    <a:pt x="93903" y="1076122"/>
                    <a:pt x="93245" y="1070344"/>
                    <a:pt x="101034" y="1059154"/>
                  </a:cubicBezTo>
                  <a:cubicBezTo>
                    <a:pt x="111164" y="1044599"/>
                    <a:pt x="108787" y="1033592"/>
                    <a:pt x="95037" y="1022219"/>
                  </a:cubicBezTo>
                  <a:cubicBezTo>
                    <a:pt x="88345" y="1016697"/>
                    <a:pt x="81543" y="1011321"/>
                    <a:pt x="74522" y="1006275"/>
                  </a:cubicBezTo>
                  <a:cubicBezTo>
                    <a:pt x="68597" y="1001996"/>
                    <a:pt x="67756" y="997352"/>
                    <a:pt x="71340" y="991062"/>
                  </a:cubicBezTo>
                  <a:cubicBezTo>
                    <a:pt x="75838" y="983163"/>
                    <a:pt x="80299" y="975154"/>
                    <a:pt x="83993" y="966816"/>
                  </a:cubicBezTo>
                  <a:cubicBezTo>
                    <a:pt x="102131" y="925603"/>
                    <a:pt x="90795" y="890277"/>
                    <a:pt x="52214" y="867494"/>
                  </a:cubicBezTo>
                  <a:cubicBezTo>
                    <a:pt x="43182" y="862155"/>
                    <a:pt x="33674" y="857657"/>
                    <a:pt x="24605" y="852391"/>
                  </a:cubicBezTo>
                  <a:cubicBezTo>
                    <a:pt x="-6004" y="834546"/>
                    <a:pt x="-6699" y="831218"/>
                    <a:pt x="15023" y="803462"/>
                  </a:cubicBezTo>
                  <a:cubicBezTo>
                    <a:pt x="62746" y="742538"/>
                    <a:pt x="103155" y="677152"/>
                    <a:pt x="136835" y="607451"/>
                  </a:cubicBezTo>
                  <a:cubicBezTo>
                    <a:pt x="147770" y="584778"/>
                    <a:pt x="146599" y="563678"/>
                    <a:pt x="134458" y="542285"/>
                  </a:cubicBezTo>
                  <a:cubicBezTo>
                    <a:pt x="127547" y="530070"/>
                    <a:pt x="117198" y="521221"/>
                    <a:pt x="106922" y="512152"/>
                  </a:cubicBezTo>
                  <a:cubicBezTo>
                    <a:pt x="86004" y="493611"/>
                    <a:pt x="83774" y="487614"/>
                    <a:pt x="95366" y="462491"/>
                  </a:cubicBezTo>
                  <a:cubicBezTo>
                    <a:pt x="115881" y="417986"/>
                    <a:pt x="131204" y="371945"/>
                    <a:pt x="141992" y="324186"/>
                  </a:cubicBezTo>
                  <a:cubicBezTo>
                    <a:pt x="145905" y="306925"/>
                    <a:pt x="151829" y="289994"/>
                    <a:pt x="158521" y="273574"/>
                  </a:cubicBezTo>
                  <a:cubicBezTo>
                    <a:pt x="202258" y="166024"/>
                    <a:pt x="274994" y="88827"/>
                    <a:pt x="388322" y="53537"/>
                  </a:cubicBezTo>
                  <a:cubicBezTo>
                    <a:pt x="444199" y="36130"/>
                    <a:pt x="501430" y="25416"/>
                    <a:pt x="558880" y="15469"/>
                  </a:cubicBezTo>
                  <a:cubicBezTo>
                    <a:pt x="599728" y="8484"/>
                    <a:pt x="640978" y="4791"/>
                    <a:pt x="682119" y="0"/>
                  </a:cubicBezTo>
                  <a:close/>
                  <a:moveTo>
                    <a:pt x="1201950" y="507215"/>
                  </a:moveTo>
                  <a:cubicBezTo>
                    <a:pt x="1202132" y="448046"/>
                    <a:pt x="1195038" y="389828"/>
                    <a:pt x="1177083" y="333365"/>
                  </a:cubicBezTo>
                  <a:cubicBezTo>
                    <a:pt x="1154629" y="262713"/>
                    <a:pt x="1108296" y="210712"/>
                    <a:pt x="1049602" y="166902"/>
                  </a:cubicBezTo>
                  <a:cubicBezTo>
                    <a:pt x="938615" y="84036"/>
                    <a:pt x="817315" y="39422"/>
                    <a:pt x="676853" y="55110"/>
                  </a:cubicBezTo>
                  <a:cubicBezTo>
                    <a:pt x="596620" y="64069"/>
                    <a:pt x="516936" y="75406"/>
                    <a:pt x="438604" y="94970"/>
                  </a:cubicBezTo>
                  <a:cubicBezTo>
                    <a:pt x="357567" y="115230"/>
                    <a:pt x="289036" y="153883"/>
                    <a:pt x="243105" y="226912"/>
                  </a:cubicBezTo>
                  <a:cubicBezTo>
                    <a:pt x="205110" y="287288"/>
                    <a:pt x="184631" y="353332"/>
                    <a:pt x="177318" y="423471"/>
                  </a:cubicBezTo>
                  <a:cubicBezTo>
                    <a:pt x="173514" y="460077"/>
                    <a:pt x="178415" y="496500"/>
                    <a:pt x="194359" y="530326"/>
                  </a:cubicBezTo>
                  <a:cubicBezTo>
                    <a:pt x="225699" y="596736"/>
                    <a:pt x="289365" y="617361"/>
                    <a:pt x="358152" y="611144"/>
                  </a:cubicBezTo>
                  <a:cubicBezTo>
                    <a:pt x="426573" y="604964"/>
                    <a:pt x="494043" y="590446"/>
                    <a:pt x="562866" y="586606"/>
                  </a:cubicBezTo>
                  <a:cubicBezTo>
                    <a:pt x="595559" y="584778"/>
                    <a:pt x="627484" y="586862"/>
                    <a:pt x="658861" y="595968"/>
                  </a:cubicBezTo>
                  <a:cubicBezTo>
                    <a:pt x="703585" y="608950"/>
                    <a:pt x="732438" y="643618"/>
                    <a:pt x="764363" y="674007"/>
                  </a:cubicBezTo>
                  <a:cubicBezTo>
                    <a:pt x="768239" y="677700"/>
                    <a:pt x="767398" y="682162"/>
                    <a:pt x="766045" y="686733"/>
                  </a:cubicBezTo>
                  <a:cubicBezTo>
                    <a:pt x="760815" y="704250"/>
                    <a:pt x="757232" y="722132"/>
                    <a:pt x="755586" y="740307"/>
                  </a:cubicBezTo>
                  <a:cubicBezTo>
                    <a:pt x="749991" y="801597"/>
                    <a:pt x="764180" y="855317"/>
                    <a:pt x="815523" y="894556"/>
                  </a:cubicBezTo>
                  <a:cubicBezTo>
                    <a:pt x="827481" y="903698"/>
                    <a:pt x="839147" y="913206"/>
                    <a:pt x="850958" y="922531"/>
                  </a:cubicBezTo>
                  <a:cubicBezTo>
                    <a:pt x="884529" y="949007"/>
                    <a:pt x="908884" y="979835"/>
                    <a:pt x="907348" y="1026132"/>
                  </a:cubicBezTo>
                  <a:cubicBezTo>
                    <a:pt x="906690" y="1046427"/>
                    <a:pt x="925706" y="1054985"/>
                    <a:pt x="943332" y="1044233"/>
                  </a:cubicBezTo>
                  <a:cubicBezTo>
                    <a:pt x="961434" y="1033189"/>
                    <a:pt x="973648" y="1016733"/>
                    <a:pt x="982644" y="997937"/>
                  </a:cubicBezTo>
                  <a:cubicBezTo>
                    <a:pt x="995224" y="971644"/>
                    <a:pt x="1001587" y="943814"/>
                    <a:pt x="1001514" y="914632"/>
                  </a:cubicBezTo>
                  <a:cubicBezTo>
                    <a:pt x="1001404" y="878538"/>
                    <a:pt x="1010473" y="845114"/>
                    <a:pt x="1030806" y="815164"/>
                  </a:cubicBezTo>
                  <a:cubicBezTo>
                    <a:pt x="1052162" y="783678"/>
                    <a:pt x="1076554" y="754898"/>
                    <a:pt x="1106906" y="731567"/>
                  </a:cubicBezTo>
                  <a:cubicBezTo>
                    <a:pt x="1122887" y="719279"/>
                    <a:pt x="1137405" y="705273"/>
                    <a:pt x="1149180" y="688927"/>
                  </a:cubicBezTo>
                  <a:cubicBezTo>
                    <a:pt x="1188200" y="634658"/>
                    <a:pt x="1204217" y="573551"/>
                    <a:pt x="1201913" y="507251"/>
                  </a:cubicBezTo>
                  <a:close/>
                </a:path>
              </a:pathLst>
            </a:custGeom>
            <a:solidFill>
              <a:schemeClr val="bg1"/>
            </a:solidFill>
            <a:ln w="3655" cap="flat">
              <a:noFill/>
              <a:prstDash val="solid"/>
              <a:miter/>
            </a:ln>
          </p:spPr>
          <p:txBody>
            <a:bodyPr rtlCol="0" anchor="ctr"/>
            <a:lstStyle>
              <a:defPPr/>
            </a:lstStyle>
            <a:p>
              <a:endParaRPr lang="LID4096"/>
            </a:p>
          </p:txBody>
        </p:sp>
        <p:sp>
          <p:nvSpPr>
            <p:cNvPr id="15" name="Forma libre: forma 14">
              <a:extLst>
                <a:ext uri="{FF2B5EF4-FFF2-40B4-BE49-F238E27FC236}">
                  <a16:creationId xmlns:a16="http://schemas.microsoft.com/office/drawing/2014/main" id="{0A2FE1BF-BC33-4264-96A4-7B55604B8A44}"/>
                </a:ext>
              </a:extLst>
            </p:cNvPr>
            <p:cNvSpPr/>
            <p:nvPr/>
          </p:nvSpPr>
          <p:spPr>
            <a:xfrm>
              <a:off x="10148134" y="6954068"/>
              <a:ext cx="933077" cy="628105"/>
            </a:xfrm>
            <a:custGeom>
              <a:avLst/>
              <a:gdLst>
                <a:gd name="connsiteX0" fmla="*/ 532381 w 933077"/>
                <a:gd name="connsiteY0" fmla="*/ 60081 h 628105"/>
                <a:gd name="connsiteX1" fmla="*/ 532455 w 933077"/>
                <a:gd name="connsiteY1" fmla="*/ 102501 h 628105"/>
                <a:gd name="connsiteX2" fmla="*/ 555895 w 933077"/>
                <a:gd name="connsiteY2" fmla="*/ 127185 h 628105"/>
                <a:gd name="connsiteX3" fmla="*/ 603801 w 933077"/>
                <a:gd name="connsiteY3" fmla="*/ 127185 h 628105"/>
                <a:gd name="connsiteX4" fmla="*/ 626840 w 933077"/>
                <a:gd name="connsiteY4" fmla="*/ 106523 h 628105"/>
                <a:gd name="connsiteX5" fmla="*/ 608409 w 933077"/>
                <a:gd name="connsiteY5" fmla="*/ 81730 h 628105"/>
                <a:gd name="connsiteX6" fmla="*/ 599010 w 933077"/>
                <a:gd name="connsiteY6" fmla="*/ 80303 h 628105"/>
                <a:gd name="connsiteX7" fmla="*/ 577508 w 933077"/>
                <a:gd name="connsiteY7" fmla="*/ 57996 h 628105"/>
                <a:gd name="connsiteX8" fmla="*/ 577471 w 933077"/>
                <a:gd name="connsiteY8" fmla="*/ 21061 h 628105"/>
                <a:gd name="connsiteX9" fmla="*/ 589832 w 933077"/>
                <a:gd name="connsiteY9" fmla="*/ 10054 h 628105"/>
                <a:gd name="connsiteX10" fmla="*/ 699466 w 933077"/>
                <a:gd name="connsiteY10" fmla="*/ 47501 h 628105"/>
                <a:gd name="connsiteX11" fmla="*/ 707438 w 933077"/>
                <a:gd name="connsiteY11" fmla="*/ 63482 h 628105"/>
                <a:gd name="connsiteX12" fmla="*/ 707584 w 933077"/>
                <a:gd name="connsiteY12" fmla="*/ 125064 h 628105"/>
                <a:gd name="connsiteX13" fmla="*/ 730001 w 933077"/>
                <a:gd name="connsiteY13" fmla="*/ 151906 h 628105"/>
                <a:gd name="connsiteX14" fmla="*/ 752601 w 933077"/>
                <a:gd name="connsiteY14" fmla="*/ 124991 h 628105"/>
                <a:gd name="connsiteX15" fmla="*/ 752784 w 933077"/>
                <a:gd name="connsiteY15" fmla="*/ 92152 h 628105"/>
                <a:gd name="connsiteX16" fmla="*/ 764340 w 933077"/>
                <a:gd name="connsiteY16" fmla="*/ 85533 h 628105"/>
                <a:gd name="connsiteX17" fmla="*/ 800104 w 933077"/>
                <a:gd name="connsiteY17" fmla="*/ 110765 h 628105"/>
                <a:gd name="connsiteX18" fmla="*/ 806504 w 933077"/>
                <a:gd name="connsiteY18" fmla="*/ 126344 h 628105"/>
                <a:gd name="connsiteX19" fmla="*/ 806394 w 933077"/>
                <a:gd name="connsiteY19" fmla="*/ 176992 h 628105"/>
                <a:gd name="connsiteX20" fmla="*/ 781454 w 933077"/>
                <a:gd name="connsiteY20" fmla="*/ 205919 h 628105"/>
                <a:gd name="connsiteX21" fmla="*/ 757501 w 933077"/>
                <a:gd name="connsiteY21" fmla="*/ 233126 h 628105"/>
                <a:gd name="connsiteX22" fmla="*/ 789134 w 933077"/>
                <a:gd name="connsiteY22" fmla="*/ 251374 h 628105"/>
                <a:gd name="connsiteX23" fmla="*/ 853825 w 933077"/>
                <a:gd name="connsiteY23" fmla="*/ 178162 h 628105"/>
                <a:gd name="connsiteX24" fmla="*/ 856896 w 933077"/>
                <a:gd name="connsiteY24" fmla="*/ 164924 h 628105"/>
                <a:gd name="connsiteX25" fmla="*/ 867611 w 933077"/>
                <a:gd name="connsiteY25" fmla="*/ 174140 h 628105"/>
                <a:gd name="connsiteX26" fmla="*/ 923891 w 933077"/>
                <a:gd name="connsiteY26" fmla="*/ 317455 h 628105"/>
                <a:gd name="connsiteX27" fmla="*/ 889809 w 933077"/>
                <a:gd name="connsiteY27" fmla="*/ 356510 h 628105"/>
                <a:gd name="connsiteX28" fmla="*/ 859237 w 933077"/>
                <a:gd name="connsiteY28" fmla="*/ 371394 h 628105"/>
                <a:gd name="connsiteX29" fmla="*/ 877887 w 933077"/>
                <a:gd name="connsiteY29" fmla="*/ 401344 h 628105"/>
                <a:gd name="connsiteX30" fmla="*/ 918918 w 933077"/>
                <a:gd name="connsiteY30" fmla="*/ 402295 h 628105"/>
                <a:gd name="connsiteX31" fmla="*/ 932339 w 933077"/>
                <a:gd name="connsiteY31" fmla="*/ 415497 h 628105"/>
                <a:gd name="connsiteX32" fmla="*/ 893612 w 933077"/>
                <a:gd name="connsiteY32" fmla="*/ 457003 h 628105"/>
                <a:gd name="connsiteX33" fmla="*/ 878582 w 933077"/>
                <a:gd name="connsiteY33" fmla="*/ 457551 h 628105"/>
                <a:gd name="connsiteX34" fmla="*/ 858103 w 933077"/>
                <a:gd name="connsiteY34" fmla="*/ 480297 h 628105"/>
                <a:gd name="connsiteX35" fmla="*/ 879533 w 933077"/>
                <a:gd name="connsiteY35" fmla="*/ 502275 h 628105"/>
                <a:gd name="connsiteX36" fmla="*/ 906886 w 933077"/>
                <a:gd name="connsiteY36" fmla="*/ 502568 h 628105"/>
                <a:gd name="connsiteX37" fmla="*/ 915005 w 933077"/>
                <a:gd name="connsiteY37" fmla="*/ 514672 h 628105"/>
                <a:gd name="connsiteX38" fmla="*/ 799775 w 933077"/>
                <a:gd name="connsiteY38" fmla="*/ 623063 h 628105"/>
                <a:gd name="connsiteX39" fmla="*/ 691604 w 933077"/>
                <a:gd name="connsiteY39" fmla="*/ 619333 h 628105"/>
                <a:gd name="connsiteX40" fmla="*/ 678329 w 933077"/>
                <a:gd name="connsiteY40" fmla="*/ 602073 h 628105"/>
                <a:gd name="connsiteX41" fmla="*/ 727185 w 933077"/>
                <a:gd name="connsiteY41" fmla="*/ 552229 h 628105"/>
                <a:gd name="connsiteX42" fmla="*/ 777834 w 933077"/>
                <a:gd name="connsiteY42" fmla="*/ 552046 h 628105"/>
                <a:gd name="connsiteX43" fmla="*/ 802116 w 933077"/>
                <a:gd name="connsiteY43" fmla="*/ 528861 h 628105"/>
                <a:gd name="connsiteX44" fmla="*/ 777761 w 933077"/>
                <a:gd name="connsiteY44" fmla="*/ 507102 h 628105"/>
                <a:gd name="connsiteX45" fmla="*/ 709340 w 933077"/>
                <a:gd name="connsiteY45" fmla="*/ 506993 h 628105"/>
                <a:gd name="connsiteX46" fmla="*/ 631813 w 933077"/>
                <a:gd name="connsiteY46" fmla="*/ 575523 h 628105"/>
                <a:gd name="connsiteX47" fmla="*/ 618026 w 933077"/>
                <a:gd name="connsiteY47" fmla="*/ 581118 h 628105"/>
                <a:gd name="connsiteX48" fmla="*/ 542474 w 933077"/>
                <a:gd name="connsiteY48" fmla="*/ 515916 h 628105"/>
                <a:gd name="connsiteX49" fmla="*/ 438618 w 933077"/>
                <a:gd name="connsiteY49" fmla="*/ 452761 h 628105"/>
                <a:gd name="connsiteX50" fmla="*/ 427245 w 933077"/>
                <a:gd name="connsiteY50" fmla="*/ 438352 h 628105"/>
                <a:gd name="connsiteX51" fmla="*/ 426843 w 933077"/>
                <a:gd name="connsiteY51" fmla="*/ 427418 h 628105"/>
                <a:gd name="connsiteX52" fmla="*/ 405303 w 933077"/>
                <a:gd name="connsiteY52" fmla="*/ 406318 h 628105"/>
                <a:gd name="connsiteX53" fmla="*/ 382777 w 933077"/>
                <a:gd name="connsiteY53" fmla="*/ 426029 h 628105"/>
                <a:gd name="connsiteX54" fmla="*/ 360506 w 933077"/>
                <a:gd name="connsiteY54" fmla="*/ 444533 h 628105"/>
                <a:gd name="connsiteX55" fmla="*/ 185267 w 933077"/>
                <a:gd name="connsiteY55" fmla="*/ 461683 h 628105"/>
                <a:gd name="connsiteX56" fmla="*/ 117431 w 933077"/>
                <a:gd name="connsiteY56" fmla="*/ 469107 h 628105"/>
                <a:gd name="connsiteX57" fmla="*/ 101706 w 933077"/>
                <a:gd name="connsiteY57" fmla="*/ 455613 h 628105"/>
                <a:gd name="connsiteX58" fmla="*/ 82836 w 933077"/>
                <a:gd name="connsiteY58" fmla="*/ 432465 h 628105"/>
                <a:gd name="connsiteX59" fmla="*/ 57348 w 933077"/>
                <a:gd name="connsiteY59" fmla="*/ 448189 h 628105"/>
                <a:gd name="connsiteX60" fmla="*/ 44219 w 933077"/>
                <a:gd name="connsiteY60" fmla="*/ 452102 h 628105"/>
                <a:gd name="connsiteX61" fmla="*/ 3152 w 933077"/>
                <a:gd name="connsiteY61" fmla="*/ 388216 h 628105"/>
                <a:gd name="connsiteX62" fmla="*/ 11746 w 933077"/>
                <a:gd name="connsiteY62" fmla="*/ 377428 h 628105"/>
                <a:gd name="connsiteX63" fmla="*/ 36357 w 933077"/>
                <a:gd name="connsiteY63" fmla="*/ 376697 h 628105"/>
                <a:gd name="connsiteX64" fmla="*/ 101450 w 933077"/>
                <a:gd name="connsiteY64" fmla="*/ 306447 h 628105"/>
                <a:gd name="connsiteX65" fmla="*/ 82178 w 933077"/>
                <a:gd name="connsiteY65" fmla="*/ 282531 h 628105"/>
                <a:gd name="connsiteX66" fmla="*/ 56433 w 933077"/>
                <a:gd name="connsiteY66" fmla="*/ 302863 h 628105"/>
                <a:gd name="connsiteX67" fmla="*/ 5493 w 933077"/>
                <a:gd name="connsiteY67" fmla="*/ 330912 h 628105"/>
                <a:gd name="connsiteX68" fmla="*/ 117 w 933077"/>
                <a:gd name="connsiteY68" fmla="*/ 321075 h 628105"/>
                <a:gd name="connsiteX69" fmla="*/ 20193 w 933077"/>
                <a:gd name="connsiteY69" fmla="*/ 234698 h 628105"/>
                <a:gd name="connsiteX70" fmla="*/ 36101 w 933077"/>
                <a:gd name="connsiteY70" fmla="*/ 227056 h 628105"/>
                <a:gd name="connsiteX71" fmla="*/ 99073 w 933077"/>
                <a:gd name="connsiteY71" fmla="*/ 226800 h 628105"/>
                <a:gd name="connsiteX72" fmla="*/ 127012 w 933077"/>
                <a:gd name="connsiteY72" fmla="*/ 203871 h 628105"/>
                <a:gd name="connsiteX73" fmla="*/ 98525 w 933077"/>
                <a:gd name="connsiteY73" fmla="*/ 181417 h 628105"/>
                <a:gd name="connsiteX74" fmla="*/ 57457 w 933077"/>
                <a:gd name="connsiteY74" fmla="*/ 181417 h 628105"/>
                <a:gd name="connsiteX75" fmla="*/ 49741 w 933077"/>
                <a:gd name="connsiteY75" fmla="*/ 169532 h 628105"/>
                <a:gd name="connsiteX76" fmla="*/ 141311 w 933077"/>
                <a:gd name="connsiteY76" fmla="*/ 75952 h 628105"/>
                <a:gd name="connsiteX77" fmla="*/ 156743 w 933077"/>
                <a:gd name="connsiteY77" fmla="*/ 84655 h 628105"/>
                <a:gd name="connsiteX78" fmla="*/ 157547 w 933077"/>
                <a:gd name="connsiteY78" fmla="*/ 113362 h 628105"/>
                <a:gd name="connsiteX79" fmla="*/ 228016 w 933077"/>
                <a:gd name="connsiteY79" fmla="*/ 176773 h 628105"/>
                <a:gd name="connsiteX80" fmla="*/ 251603 w 933077"/>
                <a:gd name="connsiteY80" fmla="*/ 157062 h 628105"/>
                <a:gd name="connsiteX81" fmla="*/ 232221 w 933077"/>
                <a:gd name="connsiteY81" fmla="*/ 131866 h 628105"/>
                <a:gd name="connsiteX82" fmla="*/ 202381 w 933077"/>
                <a:gd name="connsiteY82" fmla="*/ 95333 h 628105"/>
                <a:gd name="connsiteX83" fmla="*/ 202235 w 933077"/>
                <a:gd name="connsiteY83" fmla="*/ 63847 h 628105"/>
                <a:gd name="connsiteX84" fmla="*/ 215436 w 933077"/>
                <a:gd name="connsiteY84" fmla="*/ 46404 h 628105"/>
                <a:gd name="connsiteX85" fmla="*/ 319585 w 933077"/>
                <a:gd name="connsiteY85" fmla="*/ 23987 h 628105"/>
                <a:gd name="connsiteX86" fmla="*/ 332494 w 933077"/>
                <a:gd name="connsiteY86" fmla="*/ 32398 h 628105"/>
                <a:gd name="connsiteX87" fmla="*/ 358349 w 933077"/>
                <a:gd name="connsiteY87" fmla="*/ 50829 h 628105"/>
                <a:gd name="connsiteX88" fmla="*/ 377401 w 933077"/>
                <a:gd name="connsiteY88" fmla="*/ 26583 h 628105"/>
                <a:gd name="connsiteX89" fmla="*/ 391334 w 933077"/>
                <a:gd name="connsiteY89" fmla="*/ 12248 h 628105"/>
                <a:gd name="connsiteX90" fmla="*/ 419785 w 933077"/>
                <a:gd name="connsiteY90" fmla="*/ 8701 h 628105"/>
                <a:gd name="connsiteX91" fmla="*/ 431450 w 933077"/>
                <a:gd name="connsiteY91" fmla="*/ 18867 h 628105"/>
                <a:gd name="connsiteX92" fmla="*/ 431926 w 933077"/>
                <a:gd name="connsiteY92" fmla="*/ 31154 h 628105"/>
                <a:gd name="connsiteX93" fmla="*/ 452880 w 933077"/>
                <a:gd name="connsiteY93" fmla="*/ 51011 h 628105"/>
                <a:gd name="connsiteX94" fmla="*/ 476650 w 933077"/>
                <a:gd name="connsiteY94" fmla="*/ 34738 h 628105"/>
                <a:gd name="connsiteX95" fmla="*/ 478734 w 933077"/>
                <a:gd name="connsiteY95" fmla="*/ 14442 h 628105"/>
                <a:gd name="connsiteX96" fmla="*/ 489888 w 933077"/>
                <a:gd name="connsiteY96" fmla="*/ 2118 h 628105"/>
                <a:gd name="connsiteX97" fmla="*/ 532381 w 933077"/>
                <a:gd name="connsiteY97" fmla="*/ 38102 h 628105"/>
                <a:gd name="connsiteX98" fmla="*/ 532381 w 933077"/>
                <a:gd name="connsiteY98" fmla="*/ 60007 h 628105"/>
                <a:gd name="connsiteX99" fmla="*/ 532491 w 933077"/>
                <a:gd name="connsiteY99" fmla="*/ 60007 h 628105"/>
                <a:gd name="connsiteX100" fmla="*/ 503565 w 933077"/>
                <a:gd name="connsiteY100" fmla="*/ 189097 h 628105"/>
                <a:gd name="connsiteX101" fmla="*/ 421577 w 933077"/>
                <a:gd name="connsiteY101" fmla="*/ 106597 h 628105"/>
                <a:gd name="connsiteX102" fmla="*/ 380510 w 933077"/>
                <a:gd name="connsiteY102" fmla="*/ 106670 h 628105"/>
                <a:gd name="connsiteX103" fmla="*/ 307408 w 933077"/>
                <a:gd name="connsiteY103" fmla="*/ 208332 h 628105"/>
                <a:gd name="connsiteX104" fmla="*/ 332458 w 933077"/>
                <a:gd name="connsiteY104" fmla="*/ 226178 h 628105"/>
                <a:gd name="connsiteX105" fmla="*/ 352534 w 933077"/>
                <a:gd name="connsiteY105" fmla="*/ 204017 h 628105"/>
                <a:gd name="connsiteX106" fmla="*/ 352900 w 933077"/>
                <a:gd name="connsiteY106" fmla="*/ 180759 h 628105"/>
                <a:gd name="connsiteX107" fmla="*/ 380071 w 933077"/>
                <a:gd name="connsiteY107" fmla="*/ 152418 h 628105"/>
                <a:gd name="connsiteX108" fmla="*/ 429329 w 933077"/>
                <a:gd name="connsiteY108" fmla="*/ 152418 h 628105"/>
                <a:gd name="connsiteX109" fmla="*/ 456025 w 933077"/>
                <a:gd name="connsiteY109" fmla="*/ 181015 h 628105"/>
                <a:gd name="connsiteX110" fmla="*/ 456683 w 933077"/>
                <a:gd name="connsiteY110" fmla="*/ 205589 h 628105"/>
                <a:gd name="connsiteX111" fmla="*/ 478405 w 933077"/>
                <a:gd name="connsiteY111" fmla="*/ 226251 h 628105"/>
                <a:gd name="connsiteX112" fmla="*/ 502541 w 933077"/>
                <a:gd name="connsiteY112" fmla="*/ 206760 h 628105"/>
                <a:gd name="connsiteX113" fmla="*/ 503565 w 933077"/>
                <a:gd name="connsiteY113" fmla="*/ 189060 h 628105"/>
                <a:gd name="connsiteX114" fmla="*/ 157108 w 933077"/>
                <a:gd name="connsiteY114" fmla="*/ 317199 h 628105"/>
                <a:gd name="connsiteX115" fmla="*/ 196347 w 933077"/>
                <a:gd name="connsiteY115" fmla="*/ 394469 h 628105"/>
                <a:gd name="connsiteX116" fmla="*/ 255333 w 933077"/>
                <a:gd name="connsiteY116" fmla="*/ 401491 h 628105"/>
                <a:gd name="connsiteX117" fmla="*/ 276507 w 933077"/>
                <a:gd name="connsiteY117" fmla="*/ 379476 h 628105"/>
                <a:gd name="connsiteX118" fmla="*/ 254456 w 933077"/>
                <a:gd name="connsiteY118" fmla="*/ 356730 h 628105"/>
                <a:gd name="connsiteX119" fmla="*/ 231198 w 933077"/>
                <a:gd name="connsiteY119" fmla="*/ 356328 h 628105"/>
                <a:gd name="connsiteX120" fmla="*/ 203003 w 933077"/>
                <a:gd name="connsiteY120" fmla="*/ 331790 h 628105"/>
                <a:gd name="connsiteX121" fmla="*/ 218142 w 933077"/>
                <a:gd name="connsiteY121" fmla="*/ 280483 h 628105"/>
                <a:gd name="connsiteX122" fmla="*/ 232807 w 933077"/>
                <a:gd name="connsiteY122" fmla="*/ 277887 h 628105"/>
                <a:gd name="connsiteX123" fmla="*/ 255991 w 933077"/>
                <a:gd name="connsiteY123" fmla="*/ 277192 h 628105"/>
                <a:gd name="connsiteX124" fmla="*/ 276543 w 933077"/>
                <a:gd name="connsiteY124" fmla="*/ 255360 h 628105"/>
                <a:gd name="connsiteX125" fmla="*/ 259502 w 933077"/>
                <a:gd name="connsiteY125" fmla="*/ 231992 h 628105"/>
                <a:gd name="connsiteX126" fmla="*/ 172248 w 933077"/>
                <a:gd name="connsiteY126" fmla="*/ 258578 h 628105"/>
                <a:gd name="connsiteX127" fmla="*/ 157108 w 933077"/>
                <a:gd name="connsiteY127" fmla="*/ 317162 h 628105"/>
                <a:gd name="connsiteX128" fmla="*/ 664177 w 933077"/>
                <a:gd name="connsiteY128" fmla="*/ 181563 h 628105"/>
                <a:gd name="connsiteX129" fmla="*/ 664177 w 933077"/>
                <a:gd name="connsiteY129" fmla="*/ 181381 h 628105"/>
                <a:gd name="connsiteX130" fmla="*/ 655985 w 933077"/>
                <a:gd name="connsiteY130" fmla="*/ 181381 h 628105"/>
                <a:gd name="connsiteX131" fmla="*/ 582225 w 933077"/>
                <a:gd name="connsiteY131" fmla="*/ 245157 h 628105"/>
                <a:gd name="connsiteX132" fmla="*/ 640517 w 933077"/>
                <a:gd name="connsiteY132" fmla="*/ 325939 h 628105"/>
                <a:gd name="connsiteX133" fmla="*/ 680048 w 933077"/>
                <a:gd name="connsiteY133" fmla="*/ 327036 h 628105"/>
                <a:gd name="connsiteX134" fmla="*/ 703013 w 933077"/>
                <a:gd name="connsiteY134" fmla="*/ 304472 h 628105"/>
                <a:gd name="connsiteX135" fmla="*/ 680048 w 933077"/>
                <a:gd name="connsiteY135" fmla="*/ 282129 h 628105"/>
                <a:gd name="connsiteX136" fmla="*/ 662275 w 933077"/>
                <a:gd name="connsiteY136" fmla="*/ 281580 h 628105"/>
                <a:gd name="connsiteX137" fmla="*/ 628924 w 933077"/>
                <a:gd name="connsiteY137" fmla="*/ 253897 h 628105"/>
                <a:gd name="connsiteX138" fmla="*/ 661690 w 933077"/>
                <a:gd name="connsiteY138" fmla="*/ 227056 h 628105"/>
                <a:gd name="connsiteX139" fmla="*/ 682169 w 933077"/>
                <a:gd name="connsiteY139" fmla="*/ 226251 h 628105"/>
                <a:gd name="connsiteX140" fmla="*/ 702977 w 933077"/>
                <a:gd name="connsiteY140" fmla="*/ 204712 h 628105"/>
                <a:gd name="connsiteX141" fmla="*/ 681949 w 933077"/>
                <a:gd name="connsiteY141" fmla="*/ 181637 h 628105"/>
                <a:gd name="connsiteX142" fmla="*/ 664177 w 933077"/>
                <a:gd name="connsiteY142" fmla="*/ 181527 h 628105"/>
                <a:gd name="connsiteX143" fmla="*/ 802555 w 933077"/>
                <a:gd name="connsiteY143" fmla="*/ 359399 h 628105"/>
                <a:gd name="connsiteX144" fmla="*/ 802555 w 933077"/>
                <a:gd name="connsiteY144" fmla="*/ 334788 h 628105"/>
                <a:gd name="connsiteX145" fmla="*/ 802481 w 933077"/>
                <a:gd name="connsiteY145" fmla="*/ 332046 h 628105"/>
                <a:gd name="connsiteX146" fmla="*/ 779699 w 933077"/>
                <a:gd name="connsiteY146" fmla="*/ 307179 h 628105"/>
                <a:gd name="connsiteX147" fmla="*/ 757245 w 933077"/>
                <a:gd name="connsiteY147" fmla="*/ 332485 h 628105"/>
                <a:gd name="connsiteX148" fmla="*/ 756916 w 933077"/>
                <a:gd name="connsiteY148" fmla="*/ 377611 h 628105"/>
                <a:gd name="connsiteX149" fmla="*/ 728356 w 933077"/>
                <a:gd name="connsiteY149" fmla="*/ 405806 h 628105"/>
                <a:gd name="connsiteX150" fmla="*/ 706487 w 933077"/>
                <a:gd name="connsiteY150" fmla="*/ 406062 h 628105"/>
                <a:gd name="connsiteX151" fmla="*/ 682937 w 933077"/>
                <a:gd name="connsiteY151" fmla="*/ 429320 h 628105"/>
                <a:gd name="connsiteX152" fmla="*/ 706231 w 933077"/>
                <a:gd name="connsiteY152" fmla="*/ 452834 h 628105"/>
                <a:gd name="connsiteX153" fmla="*/ 732195 w 933077"/>
                <a:gd name="connsiteY153" fmla="*/ 452943 h 628105"/>
                <a:gd name="connsiteX154" fmla="*/ 800397 w 933077"/>
                <a:gd name="connsiteY154" fmla="*/ 398858 h 628105"/>
                <a:gd name="connsiteX155" fmla="*/ 802591 w 933077"/>
                <a:gd name="connsiteY155" fmla="*/ 359399 h 628105"/>
                <a:gd name="connsiteX156" fmla="*/ 427720 w 933077"/>
                <a:gd name="connsiteY156" fmla="*/ 258980 h 628105"/>
                <a:gd name="connsiteX157" fmla="*/ 427099 w 933077"/>
                <a:gd name="connsiteY157" fmla="*/ 258980 h 628105"/>
                <a:gd name="connsiteX158" fmla="*/ 427099 w 933077"/>
                <a:gd name="connsiteY158" fmla="*/ 232980 h 628105"/>
                <a:gd name="connsiteX159" fmla="*/ 404243 w 933077"/>
                <a:gd name="connsiteY159" fmla="*/ 206284 h 628105"/>
                <a:gd name="connsiteX160" fmla="*/ 382045 w 933077"/>
                <a:gd name="connsiteY160" fmla="*/ 233784 h 628105"/>
                <a:gd name="connsiteX161" fmla="*/ 381826 w 933077"/>
                <a:gd name="connsiteY161" fmla="*/ 274815 h 628105"/>
                <a:gd name="connsiteX162" fmla="*/ 351583 w 933077"/>
                <a:gd name="connsiteY162" fmla="*/ 306594 h 628105"/>
                <a:gd name="connsiteX163" fmla="*/ 328362 w 933077"/>
                <a:gd name="connsiteY163" fmla="*/ 307252 h 628105"/>
                <a:gd name="connsiteX164" fmla="*/ 306859 w 933077"/>
                <a:gd name="connsiteY164" fmla="*/ 329413 h 628105"/>
                <a:gd name="connsiteX165" fmla="*/ 328252 w 933077"/>
                <a:gd name="connsiteY165" fmla="*/ 351793 h 628105"/>
                <a:gd name="connsiteX166" fmla="*/ 356959 w 933077"/>
                <a:gd name="connsiteY166" fmla="*/ 352012 h 628105"/>
                <a:gd name="connsiteX167" fmla="*/ 425490 w 933077"/>
                <a:gd name="connsiteY167" fmla="*/ 295769 h 628105"/>
                <a:gd name="connsiteX168" fmla="*/ 427757 w 933077"/>
                <a:gd name="connsiteY168" fmla="*/ 259017 h 628105"/>
                <a:gd name="connsiteX169" fmla="*/ 566025 w 933077"/>
                <a:gd name="connsiteY169" fmla="*/ 428369 h 628105"/>
                <a:gd name="connsiteX170" fmla="*/ 575606 w 933077"/>
                <a:gd name="connsiteY170" fmla="*/ 428369 h 628105"/>
                <a:gd name="connsiteX171" fmla="*/ 602009 w 933077"/>
                <a:gd name="connsiteY171" fmla="*/ 403319 h 628105"/>
                <a:gd name="connsiteX172" fmla="*/ 574546 w 933077"/>
                <a:gd name="connsiteY172" fmla="*/ 381524 h 628105"/>
                <a:gd name="connsiteX173" fmla="*/ 527737 w 933077"/>
                <a:gd name="connsiteY173" fmla="*/ 333911 h 628105"/>
                <a:gd name="connsiteX174" fmla="*/ 506490 w 933077"/>
                <a:gd name="connsiteY174" fmla="*/ 307288 h 628105"/>
                <a:gd name="connsiteX175" fmla="*/ 481075 w 933077"/>
                <a:gd name="connsiteY175" fmla="*/ 331753 h 628105"/>
                <a:gd name="connsiteX176" fmla="*/ 566025 w 933077"/>
                <a:gd name="connsiteY176" fmla="*/ 428405 h 6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33077" h="628105">
                  <a:moveTo>
                    <a:pt x="532381" y="60081"/>
                  </a:moveTo>
                  <a:cubicBezTo>
                    <a:pt x="532381" y="74233"/>
                    <a:pt x="532089" y="88385"/>
                    <a:pt x="532455" y="102501"/>
                  </a:cubicBezTo>
                  <a:cubicBezTo>
                    <a:pt x="532857" y="117787"/>
                    <a:pt x="541048" y="126637"/>
                    <a:pt x="555895" y="127185"/>
                  </a:cubicBezTo>
                  <a:cubicBezTo>
                    <a:pt x="571840" y="127770"/>
                    <a:pt x="587820" y="127734"/>
                    <a:pt x="603801" y="127185"/>
                  </a:cubicBezTo>
                  <a:cubicBezTo>
                    <a:pt x="617332" y="126710"/>
                    <a:pt x="625852" y="118518"/>
                    <a:pt x="626840" y="106523"/>
                  </a:cubicBezTo>
                  <a:cubicBezTo>
                    <a:pt x="627900" y="93724"/>
                    <a:pt x="621683" y="85240"/>
                    <a:pt x="608409" y="81730"/>
                  </a:cubicBezTo>
                  <a:cubicBezTo>
                    <a:pt x="605337" y="80925"/>
                    <a:pt x="602119" y="80230"/>
                    <a:pt x="599010" y="80303"/>
                  </a:cubicBezTo>
                  <a:cubicBezTo>
                    <a:pt x="578276" y="80925"/>
                    <a:pt x="577435" y="81218"/>
                    <a:pt x="577508" y="57996"/>
                  </a:cubicBezTo>
                  <a:cubicBezTo>
                    <a:pt x="577508" y="45672"/>
                    <a:pt x="577837" y="33348"/>
                    <a:pt x="577471" y="21061"/>
                  </a:cubicBezTo>
                  <a:cubicBezTo>
                    <a:pt x="577215" y="11992"/>
                    <a:pt x="581018" y="8299"/>
                    <a:pt x="589832" y="10054"/>
                  </a:cubicBezTo>
                  <a:cubicBezTo>
                    <a:pt x="628046" y="17624"/>
                    <a:pt x="664689" y="29801"/>
                    <a:pt x="699466" y="47501"/>
                  </a:cubicBezTo>
                  <a:cubicBezTo>
                    <a:pt x="706341" y="51011"/>
                    <a:pt x="707438" y="56753"/>
                    <a:pt x="707438" y="63482"/>
                  </a:cubicBezTo>
                  <a:cubicBezTo>
                    <a:pt x="707438" y="83997"/>
                    <a:pt x="707328" y="104549"/>
                    <a:pt x="707584" y="125064"/>
                  </a:cubicBezTo>
                  <a:cubicBezTo>
                    <a:pt x="707804" y="142178"/>
                    <a:pt x="716142" y="151906"/>
                    <a:pt x="730001" y="151906"/>
                  </a:cubicBezTo>
                  <a:cubicBezTo>
                    <a:pt x="743605" y="151906"/>
                    <a:pt x="752272" y="141666"/>
                    <a:pt x="752601" y="124991"/>
                  </a:cubicBezTo>
                  <a:cubicBezTo>
                    <a:pt x="752821" y="114057"/>
                    <a:pt x="752747" y="103086"/>
                    <a:pt x="752784" y="92152"/>
                  </a:cubicBezTo>
                  <a:cubicBezTo>
                    <a:pt x="752784" y="83229"/>
                    <a:pt x="756221" y="79938"/>
                    <a:pt x="764340" y="85533"/>
                  </a:cubicBezTo>
                  <a:cubicBezTo>
                    <a:pt x="776334" y="93834"/>
                    <a:pt x="788110" y="102464"/>
                    <a:pt x="800104" y="110765"/>
                  </a:cubicBezTo>
                  <a:cubicBezTo>
                    <a:pt x="805809" y="114678"/>
                    <a:pt x="806541" y="120200"/>
                    <a:pt x="806504" y="126344"/>
                  </a:cubicBezTo>
                  <a:cubicBezTo>
                    <a:pt x="806394" y="143239"/>
                    <a:pt x="806687" y="160097"/>
                    <a:pt x="806394" y="176992"/>
                  </a:cubicBezTo>
                  <a:cubicBezTo>
                    <a:pt x="806102" y="193960"/>
                    <a:pt x="798093" y="202956"/>
                    <a:pt x="781454" y="205919"/>
                  </a:cubicBezTo>
                  <a:cubicBezTo>
                    <a:pt x="764413" y="208954"/>
                    <a:pt x="755197" y="219413"/>
                    <a:pt x="757501" y="233126"/>
                  </a:cubicBezTo>
                  <a:cubicBezTo>
                    <a:pt x="759805" y="246730"/>
                    <a:pt x="772056" y="253824"/>
                    <a:pt x="789134" y="251374"/>
                  </a:cubicBezTo>
                  <a:cubicBezTo>
                    <a:pt x="826800" y="246035"/>
                    <a:pt x="852289" y="216999"/>
                    <a:pt x="853825" y="178162"/>
                  </a:cubicBezTo>
                  <a:cubicBezTo>
                    <a:pt x="854007" y="173555"/>
                    <a:pt x="851009" y="166497"/>
                    <a:pt x="856896" y="164924"/>
                  </a:cubicBezTo>
                  <a:cubicBezTo>
                    <a:pt x="861979" y="163535"/>
                    <a:pt x="864576" y="170373"/>
                    <a:pt x="867611" y="174140"/>
                  </a:cubicBezTo>
                  <a:cubicBezTo>
                    <a:pt x="901621" y="215902"/>
                    <a:pt x="916138" y="265453"/>
                    <a:pt x="923891" y="317455"/>
                  </a:cubicBezTo>
                  <a:cubicBezTo>
                    <a:pt x="929706" y="356328"/>
                    <a:pt x="929230" y="356510"/>
                    <a:pt x="889809" y="356510"/>
                  </a:cubicBezTo>
                  <a:cubicBezTo>
                    <a:pt x="877009" y="356510"/>
                    <a:pt x="864503" y="356803"/>
                    <a:pt x="859237" y="371394"/>
                  </a:cubicBezTo>
                  <a:cubicBezTo>
                    <a:pt x="854007" y="385876"/>
                    <a:pt x="862491" y="399991"/>
                    <a:pt x="877887" y="401344"/>
                  </a:cubicBezTo>
                  <a:cubicBezTo>
                    <a:pt x="891491" y="402551"/>
                    <a:pt x="905241" y="402149"/>
                    <a:pt x="918918" y="402295"/>
                  </a:cubicBezTo>
                  <a:cubicBezTo>
                    <a:pt x="927767" y="402405"/>
                    <a:pt x="931754" y="406135"/>
                    <a:pt x="932339" y="415497"/>
                  </a:cubicBezTo>
                  <a:cubicBezTo>
                    <a:pt x="934825" y="454735"/>
                    <a:pt x="933107" y="456783"/>
                    <a:pt x="893612" y="457003"/>
                  </a:cubicBezTo>
                  <a:cubicBezTo>
                    <a:pt x="888602" y="457003"/>
                    <a:pt x="883555" y="457003"/>
                    <a:pt x="878582" y="457551"/>
                  </a:cubicBezTo>
                  <a:cubicBezTo>
                    <a:pt x="865271" y="459087"/>
                    <a:pt x="857884" y="467461"/>
                    <a:pt x="858103" y="480297"/>
                  </a:cubicBezTo>
                  <a:cubicBezTo>
                    <a:pt x="858323" y="492950"/>
                    <a:pt x="866185" y="501361"/>
                    <a:pt x="879533" y="502275"/>
                  </a:cubicBezTo>
                  <a:cubicBezTo>
                    <a:pt x="888602" y="502897"/>
                    <a:pt x="897781" y="502751"/>
                    <a:pt x="906886" y="502568"/>
                  </a:cubicBezTo>
                  <a:cubicBezTo>
                    <a:pt x="916175" y="502385"/>
                    <a:pt x="918040" y="506883"/>
                    <a:pt x="915005" y="514672"/>
                  </a:cubicBezTo>
                  <a:cubicBezTo>
                    <a:pt x="893758" y="569051"/>
                    <a:pt x="859566" y="609789"/>
                    <a:pt x="799775" y="623063"/>
                  </a:cubicBezTo>
                  <a:cubicBezTo>
                    <a:pt x="763462" y="631109"/>
                    <a:pt x="727405" y="629280"/>
                    <a:pt x="691604" y="619333"/>
                  </a:cubicBezTo>
                  <a:cubicBezTo>
                    <a:pt x="682315" y="616773"/>
                    <a:pt x="678475" y="612166"/>
                    <a:pt x="678329" y="602073"/>
                  </a:cubicBezTo>
                  <a:cubicBezTo>
                    <a:pt x="677671" y="558116"/>
                    <a:pt x="683083" y="552265"/>
                    <a:pt x="727185" y="552229"/>
                  </a:cubicBezTo>
                  <a:cubicBezTo>
                    <a:pt x="744080" y="552229"/>
                    <a:pt x="760939" y="552448"/>
                    <a:pt x="777834" y="552046"/>
                  </a:cubicBezTo>
                  <a:cubicBezTo>
                    <a:pt x="793961" y="551644"/>
                    <a:pt x="802481" y="543160"/>
                    <a:pt x="802116" y="528861"/>
                  </a:cubicBezTo>
                  <a:cubicBezTo>
                    <a:pt x="801750" y="515257"/>
                    <a:pt x="793303" y="507322"/>
                    <a:pt x="777761" y="507102"/>
                  </a:cubicBezTo>
                  <a:cubicBezTo>
                    <a:pt x="754941" y="506773"/>
                    <a:pt x="732159" y="506883"/>
                    <a:pt x="709340" y="506993"/>
                  </a:cubicBezTo>
                  <a:cubicBezTo>
                    <a:pt x="665566" y="507249"/>
                    <a:pt x="637189" y="531750"/>
                    <a:pt x="631813" y="575523"/>
                  </a:cubicBezTo>
                  <a:cubicBezTo>
                    <a:pt x="630167" y="588981"/>
                    <a:pt x="626145" y="587189"/>
                    <a:pt x="618026" y="581118"/>
                  </a:cubicBezTo>
                  <a:cubicBezTo>
                    <a:pt x="591331" y="561115"/>
                    <a:pt x="565659" y="539905"/>
                    <a:pt x="542474" y="515916"/>
                  </a:cubicBezTo>
                  <a:cubicBezTo>
                    <a:pt x="513256" y="485709"/>
                    <a:pt x="479393" y="463548"/>
                    <a:pt x="438618" y="452761"/>
                  </a:cubicBezTo>
                  <a:cubicBezTo>
                    <a:pt x="430536" y="450640"/>
                    <a:pt x="427099" y="446324"/>
                    <a:pt x="427245" y="438352"/>
                  </a:cubicBezTo>
                  <a:cubicBezTo>
                    <a:pt x="427318" y="434695"/>
                    <a:pt x="427245" y="431038"/>
                    <a:pt x="426843" y="427418"/>
                  </a:cubicBezTo>
                  <a:cubicBezTo>
                    <a:pt x="425599" y="415935"/>
                    <a:pt x="416128" y="406757"/>
                    <a:pt x="405303" y="406318"/>
                  </a:cubicBezTo>
                  <a:cubicBezTo>
                    <a:pt x="394808" y="405879"/>
                    <a:pt x="382521" y="414875"/>
                    <a:pt x="382777" y="426029"/>
                  </a:cubicBezTo>
                  <a:cubicBezTo>
                    <a:pt x="383143" y="443253"/>
                    <a:pt x="374073" y="444203"/>
                    <a:pt x="360506" y="444533"/>
                  </a:cubicBezTo>
                  <a:cubicBezTo>
                    <a:pt x="301703" y="445849"/>
                    <a:pt x="243302" y="451663"/>
                    <a:pt x="185267" y="461683"/>
                  </a:cubicBezTo>
                  <a:cubicBezTo>
                    <a:pt x="162886" y="465560"/>
                    <a:pt x="140396" y="469436"/>
                    <a:pt x="117431" y="469107"/>
                  </a:cubicBezTo>
                  <a:cubicBezTo>
                    <a:pt x="107521" y="468961"/>
                    <a:pt x="101852" y="466474"/>
                    <a:pt x="101706" y="455613"/>
                  </a:cubicBezTo>
                  <a:cubicBezTo>
                    <a:pt x="101523" y="443179"/>
                    <a:pt x="95599" y="434476"/>
                    <a:pt x="82836" y="432465"/>
                  </a:cubicBezTo>
                  <a:cubicBezTo>
                    <a:pt x="70293" y="430490"/>
                    <a:pt x="61261" y="436451"/>
                    <a:pt x="57348" y="448189"/>
                  </a:cubicBezTo>
                  <a:cubicBezTo>
                    <a:pt x="54386" y="457076"/>
                    <a:pt x="50107" y="455906"/>
                    <a:pt x="44219" y="452102"/>
                  </a:cubicBezTo>
                  <a:cubicBezTo>
                    <a:pt x="20961" y="436963"/>
                    <a:pt x="9223" y="414363"/>
                    <a:pt x="3152" y="388216"/>
                  </a:cubicBezTo>
                  <a:cubicBezTo>
                    <a:pt x="1580" y="381451"/>
                    <a:pt x="4871" y="377721"/>
                    <a:pt x="11746" y="377428"/>
                  </a:cubicBezTo>
                  <a:cubicBezTo>
                    <a:pt x="19937" y="377062"/>
                    <a:pt x="28165" y="377135"/>
                    <a:pt x="36357" y="376697"/>
                  </a:cubicBezTo>
                  <a:cubicBezTo>
                    <a:pt x="71902" y="374795"/>
                    <a:pt x="102145" y="342066"/>
                    <a:pt x="101450" y="306447"/>
                  </a:cubicBezTo>
                  <a:cubicBezTo>
                    <a:pt x="101158" y="292295"/>
                    <a:pt x="94356" y="283847"/>
                    <a:pt x="82178" y="282531"/>
                  </a:cubicBezTo>
                  <a:cubicBezTo>
                    <a:pt x="68245" y="281032"/>
                    <a:pt x="59286" y="288090"/>
                    <a:pt x="56433" y="302863"/>
                  </a:cubicBezTo>
                  <a:cubicBezTo>
                    <a:pt x="51826" y="326633"/>
                    <a:pt x="27653" y="339835"/>
                    <a:pt x="5493" y="330912"/>
                  </a:cubicBezTo>
                  <a:cubicBezTo>
                    <a:pt x="665" y="328974"/>
                    <a:pt x="-395" y="325317"/>
                    <a:pt x="117" y="321075"/>
                  </a:cubicBezTo>
                  <a:cubicBezTo>
                    <a:pt x="3591" y="291564"/>
                    <a:pt x="11673" y="263040"/>
                    <a:pt x="20193" y="234698"/>
                  </a:cubicBezTo>
                  <a:cubicBezTo>
                    <a:pt x="22534" y="226909"/>
                    <a:pt x="29701" y="227129"/>
                    <a:pt x="36101" y="227056"/>
                  </a:cubicBezTo>
                  <a:cubicBezTo>
                    <a:pt x="57092" y="226909"/>
                    <a:pt x="78082" y="227129"/>
                    <a:pt x="99073" y="226800"/>
                  </a:cubicBezTo>
                  <a:cubicBezTo>
                    <a:pt x="117102" y="226507"/>
                    <a:pt x="127268" y="217877"/>
                    <a:pt x="127012" y="203871"/>
                  </a:cubicBezTo>
                  <a:cubicBezTo>
                    <a:pt x="126719" y="189755"/>
                    <a:pt x="116407" y="181563"/>
                    <a:pt x="98525" y="181417"/>
                  </a:cubicBezTo>
                  <a:cubicBezTo>
                    <a:pt x="84848" y="181307"/>
                    <a:pt x="71134" y="181198"/>
                    <a:pt x="57457" y="181417"/>
                  </a:cubicBezTo>
                  <a:cubicBezTo>
                    <a:pt x="48169" y="181563"/>
                    <a:pt x="44183" y="179004"/>
                    <a:pt x="49741" y="169532"/>
                  </a:cubicBezTo>
                  <a:cubicBezTo>
                    <a:pt x="72597" y="130805"/>
                    <a:pt x="100609" y="97162"/>
                    <a:pt x="141311" y="75952"/>
                  </a:cubicBezTo>
                  <a:cubicBezTo>
                    <a:pt x="153927" y="69369"/>
                    <a:pt x="156158" y="70576"/>
                    <a:pt x="156743" y="84655"/>
                  </a:cubicBezTo>
                  <a:cubicBezTo>
                    <a:pt x="157145" y="94236"/>
                    <a:pt x="156816" y="103817"/>
                    <a:pt x="157547" y="113362"/>
                  </a:cubicBezTo>
                  <a:cubicBezTo>
                    <a:pt x="160217" y="148176"/>
                    <a:pt x="193275" y="177797"/>
                    <a:pt x="228016" y="176773"/>
                  </a:cubicBezTo>
                  <a:cubicBezTo>
                    <a:pt x="241876" y="176371"/>
                    <a:pt x="250396" y="169240"/>
                    <a:pt x="251603" y="157062"/>
                  </a:cubicBezTo>
                  <a:cubicBezTo>
                    <a:pt x="252920" y="143641"/>
                    <a:pt x="246337" y="135084"/>
                    <a:pt x="232221" y="131866"/>
                  </a:cubicBezTo>
                  <a:cubicBezTo>
                    <a:pt x="208598" y="126490"/>
                    <a:pt x="202527" y="119103"/>
                    <a:pt x="202381" y="95333"/>
                  </a:cubicBezTo>
                  <a:cubicBezTo>
                    <a:pt x="202308" y="84838"/>
                    <a:pt x="202893" y="74306"/>
                    <a:pt x="202235" y="63847"/>
                  </a:cubicBezTo>
                  <a:cubicBezTo>
                    <a:pt x="201613" y="53791"/>
                    <a:pt x="206148" y="49110"/>
                    <a:pt x="215436" y="46404"/>
                  </a:cubicBezTo>
                  <a:cubicBezTo>
                    <a:pt x="249628" y="36457"/>
                    <a:pt x="284771" y="30972"/>
                    <a:pt x="319585" y="23987"/>
                  </a:cubicBezTo>
                  <a:cubicBezTo>
                    <a:pt x="326643" y="22561"/>
                    <a:pt x="330263" y="25303"/>
                    <a:pt x="332494" y="32398"/>
                  </a:cubicBezTo>
                  <a:cubicBezTo>
                    <a:pt x="337248" y="47391"/>
                    <a:pt x="345257" y="52803"/>
                    <a:pt x="358349" y="50829"/>
                  </a:cubicBezTo>
                  <a:cubicBezTo>
                    <a:pt x="372135" y="48781"/>
                    <a:pt x="377547" y="39419"/>
                    <a:pt x="377401" y="26583"/>
                  </a:cubicBezTo>
                  <a:cubicBezTo>
                    <a:pt x="377255" y="16600"/>
                    <a:pt x="381863" y="12833"/>
                    <a:pt x="391334" y="12248"/>
                  </a:cubicBezTo>
                  <a:cubicBezTo>
                    <a:pt x="400842" y="11663"/>
                    <a:pt x="410387" y="10383"/>
                    <a:pt x="419785" y="8701"/>
                  </a:cubicBezTo>
                  <a:cubicBezTo>
                    <a:pt x="428488" y="7128"/>
                    <a:pt x="431597" y="10749"/>
                    <a:pt x="431450" y="18867"/>
                  </a:cubicBezTo>
                  <a:cubicBezTo>
                    <a:pt x="431377" y="22963"/>
                    <a:pt x="431121" y="27168"/>
                    <a:pt x="431926" y="31154"/>
                  </a:cubicBezTo>
                  <a:cubicBezTo>
                    <a:pt x="434193" y="42527"/>
                    <a:pt x="440410" y="50207"/>
                    <a:pt x="452880" y="51011"/>
                  </a:cubicBezTo>
                  <a:cubicBezTo>
                    <a:pt x="465021" y="51779"/>
                    <a:pt x="472737" y="46184"/>
                    <a:pt x="476650" y="34738"/>
                  </a:cubicBezTo>
                  <a:cubicBezTo>
                    <a:pt x="478917" y="28083"/>
                    <a:pt x="479027" y="21244"/>
                    <a:pt x="478734" y="14442"/>
                  </a:cubicBezTo>
                  <a:cubicBezTo>
                    <a:pt x="478405" y="6360"/>
                    <a:pt x="482282" y="3252"/>
                    <a:pt x="489888" y="2118"/>
                  </a:cubicBezTo>
                  <a:cubicBezTo>
                    <a:pt x="528395" y="-3440"/>
                    <a:pt x="532381" y="-185"/>
                    <a:pt x="532381" y="38102"/>
                  </a:cubicBezTo>
                  <a:cubicBezTo>
                    <a:pt x="532381" y="45416"/>
                    <a:pt x="532381" y="52694"/>
                    <a:pt x="532381" y="60007"/>
                  </a:cubicBezTo>
                  <a:cubicBezTo>
                    <a:pt x="532381" y="60007"/>
                    <a:pt x="532455" y="60007"/>
                    <a:pt x="532491" y="60007"/>
                  </a:cubicBezTo>
                  <a:close/>
                  <a:moveTo>
                    <a:pt x="503565" y="189097"/>
                  </a:moveTo>
                  <a:cubicBezTo>
                    <a:pt x="503309" y="136035"/>
                    <a:pt x="474566" y="106999"/>
                    <a:pt x="421577" y="106597"/>
                  </a:cubicBezTo>
                  <a:cubicBezTo>
                    <a:pt x="407900" y="106487"/>
                    <a:pt x="394223" y="106670"/>
                    <a:pt x="380510" y="106670"/>
                  </a:cubicBezTo>
                  <a:cubicBezTo>
                    <a:pt x="326021" y="106670"/>
                    <a:pt x="297278" y="154210"/>
                    <a:pt x="307408" y="208332"/>
                  </a:cubicBezTo>
                  <a:cubicBezTo>
                    <a:pt x="309894" y="221643"/>
                    <a:pt x="319622" y="227677"/>
                    <a:pt x="332458" y="226178"/>
                  </a:cubicBezTo>
                  <a:cubicBezTo>
                    <a:pt x="345476" y="224642"/>
                    <a:pt x="351400" y="216158"/>
                    <a:pt x="352534" y="204017"/>
                  </a:cubicBezTo>
                  <a:cubicBezTo>
                    <a:pt x="353266" y="196337"/>
                    <a:pt x="352571" y="188512"/>
                    <a:pt x="352900" y="180759"/>
                  </a:cubicBezTo>
                  <a:cubicBezTo>
                    <a:pt x="353631" y="163864"/>
                    <a:pt x="363395" y="153186"/>
                    <a:pt x="380071" y="152418"/>
                  </a:cubicBezTo>
                  <a:cubicBezTo>
                    <a:pt x="396454" y="151686"/>
                    <a:pt x="412946" y="151650"/>
                    <a:pt x="429329" y="152418"/>
                  </a:cubicBezTo>
                  <a:cubicBezTo>
                    <a:pt x="446078" y="153222"/>
                    <a:pt x="455440" y="163901"/>
                    <a:pt x="456025" y="181015"/>
                  </a:cubicBezTo>
                  <a:cubicBezTo>
                    <a:pt x="456281" y="189206"/>
                    <a:pt x="455367" y="197581"/>
                    <a:pt x="456683" y="205589"/>
                  </a:cubicBezTo>
                  <a:cubicBezTo>
                    <a:pt x="458621" y="217365"/>
                    <a:pt x="465204" y="225666"/>
                    <a:pt x="478405" y="226251"/>
                  </a:cubicBezTo>
                  <a:cubicBezTo>
                    <a:pt x="490839" y="226800"/>
                    <a:pt x="500091" y="219632"/>
                    <a:pt x="502541" y="206760"/>
                  </a:cubicBezTo>
                  <a:cubicBezTo>
                    <a:pt x="503638" y="200982"/>
                    <a:pt x="503272" y="194948"/>
                    <a:pt x="503565" y="189060"/>
                  </a:cubicBezTo>
                  <a:close/>
                  <a:moveTo>
                    <a:pt x="157108" y="317199"/>
                  </a:moveTo>
                  <a:cubicBezTo>
                    <a:pt x="154073" y="350696"/>
                    <a:pt x="165446" y="377684"/>
                    <a:pt x="196347" y="394469"/>
                  </a:cubicBezTo>
                  <a:cubicBezTo>
                    <a:pt x="214961" y="404562"/>
                    <a:pt x="235366" y="402478"/>
                    <a:pt x="255333" y="401491"/>
                  </a:cubicBezTo>
                  <a:cubicBezTo>
                    <a:pt x="268974" y="400832"/>
                    <a:pt x="276434" y="392239"/>
                    <a:pt x="276507" y="379476"/>
                  </a:cubicBezTo>
                  <a:cubicBezTo>
                    <a:pt x="276616" y="366201"/>
                    <a:pt x="268535" y="357644"/>
                    <a:pt x="254456" y="356730"/>
                  </a:cubicBezTo>
                  <a:cubicBezTo>
                    <a:pt x="246739" y="356218"/>
                    <a:pt x="238950" y="356803"/>
                    <a:pt x="231198" y="356328"/>
                  </a:cubicBezTo>
                  <a:cubicBezTo>
                    <a:pt x="215217" y="355413"/>
                    <a:pt x="204136" y="346710"/>
                    <a:pt x="203003" y="331790"/>
                  </a:cubicBezTo>
                  <a:cubicBezTo>
                    <a:pt x="200991" y="304911"/>
                    <a:pt x="200370" y="289443"/>
                    <a:pt x="218142" y="280483"/>
                  </a:cubicBezTo>
                  <a:cubicBezTo>
                    <a:pt x="222823" y="278106"/>
                    <a:pt x="227760" y="277996"/>
                    <a:pt x="232807" y="277887"/>
                  </a:cubicBezTo>
                  <a:cubicBezTo>
                    <a:pt x="240559" y="277740"/>
                    <a:pt x="248458" y="278508"/>
                    <a:pt x="255991" y="277192"/>
                  </a:cubicBezTo>
                  <a:cubicBezTo>
                    <a:pt x="267730" y="275107"/>
                    <a:pt x="275995" y="268598"/>
                    <a:pt x="276543" y="255360"/>
                  </a:cubicBezTo>
                  <a:cubicBezTo>
                    <a:pt x="277055" y="243000"/>
                    <a:pt x="270656" y="235576"/>
                    <a:pt x="259502" y="231992"/>
                  </a:cubicBezTo>
                  <a:cubicBezTo>
                    <a:pt x="231929" y="223143"/>
                    <a:pt x="190204" y="236125"/>
                    <a:pt x="172248" y="258578"/>
                  </a:cubicBezTo>
                  <a:cubicBezTo>
                    <a:pt x="158498" y="275729"/>
                    <a:pt x="155609" y="295586"/>
                    <a:pt x="157108" y="317162"/>
                  </a:cubicBezTo>
                  <a:close/>
                  <a:moveTo>
                    <a:pt x="664177" y="181563"/>
                  </a:moveTo>
                  <a:cubicBezTo>
                    <a:pt x="664177" y="181563"/>
                    <a:pt x="664177" y="181417"/>
                    <a:pt x="664177" y="181381"/>
                  </a:cubicBezTo>
                  <a:cubicBezTo>
                    <a:pt x="661434" y="181381"/>
                    <a:pt x="658691" y="181381"/>
                    <a:pt x="655985" y="181381"/>
                  </a:cubicBezTo>
                  <a:cubicBezTo>
                    <a:pt x="617734" y="181710"/>
                    <a:pt x="586394" y="208807"/>
                    <a:pt x="582225" y="245157"/>
                  </a:cubicBezTo>
                  <a:cubicBezTo>
                    <a:pt x="577837" y="283299"/>
                    <a:pt x="602411" y="317528"/>
                    <a:pt x="640517" y="325939"/>
                  </a:cubicBezTo>
                  <a:cubicBezTo>
                    <a:pt x="653572" y="328828"/>
                    <a:pt x="666883" y="327438"/>
                    <a:pt x="680048" y="327036"/>
                  </a:cubicBezTo>
                  <a:cubicBezTo>
                    <a:pt x="693030" y="326670"/>
                    <a:pt x="703013" y="316248"/>
                    <a:pt x="703013" y="304472"/>
                  </a:cubicBezTo>
                  <a:cubicBezTo>
                    <a:pt x="703013" y="292295"/>
                    <a:pt x="693907" y="283262"/>
                    <a:pt x="680048" y="282129"/>
                  </a:cubicBezTo>
                  <a:cubicBezTo>
                    <a:pt x="674160" y="281653"/>
                    <a:pt x="668199" y="281873"/>
                    <a:pt x="662275" y="281580"/>
                  </a:cubicBezTo>
                  <a:cubicBezTo>
                    <a:pt x="639639" y="280483"/>
                    <a:pt x="628741" y="271377"/>
                    <a:pt x="628924" y="253897"/>
                  </a:cubicBezTo>
                  <a:cubicBezTo>
                    <a:pt x="629107" y="236966"/>
                    <a:pt x="639749" y="228226"/>
                    <a:pt x="661690" y="227056"/>
                  </a:cubicBezTo>
                  <a:cubicBezTo>
                    <a:pt x="668528" y="226690"/>
                    <a:pt x="675403" y="227019"/>
                    <a:pt x="682169" y="226251"/>
                  </a:cubicBezTo>
                  <a:cubicBezTo>
                    <a:pt x="694346" y="224898"/>
                    <a:pt x="702648" y="215975"/>
                    <a:pt x="702977" y="204712"/>
                  </a:cubicBezTo>
                  <a:cubicBezTo>
                    <a:pt x="703306" y="193522"/>
                    <a:pt x="693944" y="182917"/>
                    <a:pt x="681949" y="181637"/>
                  </a:cubicBezTo>
                  <a:cubicBezTo>
                    <a:pt x="676098" y="181015"/>
                    <a:pt x="670101" y="181527"/>
                    <a:pt x="664177" y="181527"/>
                  </a:cubicBezTo>
                  <a:close/>
                  <a:moveTo>
                    <a:pt x="802555" y="359399"/>
                  </a:moveTo>
                  <a:cubicBezTo>
                    <a:pt x="802555" y="351208"/>
                    <a:pt x="802555" y="342980"/>
                    <a:pt x="802555" y="334788"/>
                  </a:cubicBezTo>
                  <a:cubicBezTo>
                    <a:pt x="802555" y="333874"/>
                    <a:pt x="802555" y="332960"/>
                    <a:pt x="802481" y="332046"/>
                  </a:cubicBezTo>
                  <a:cubicBezTo>
                    <a:pt x="801567" y="315553"/>
                    <a:pt x="793778" y="307069"/>
                    <a:pt x="779699" y="307179"/>
                  </a:cubicBezTo>
                  <a:cubicBezTo>
                    <a:pt x="765876" y="307288"/>
                    <a:pt x="757574" y="316357"/>
                    <a:pt x="757245" y="332485"/>
                  </a:cubicBezTo>
                  <a:cubicBezTo>
                    <a:pt x="756916" y="347514"/>
                    <a:pt x="757501" y="362581"/>
                    <a:pt x="756916" y="377611"/>
                  </a:cubicBezTo>
                  <a:cubicBezTo>
                    <a:pt x="756221" y="395310"/>
                    <a:pt x="745872" y="405221"/>
                    <a:pt x="728356" y="405806"/>
                  </a:cubicBezTo>
                  <a:cubicBezTo>
                    <a:pt x="721078" y="406062"/>
                    <a:pt x="713728" y="405550"/>
                    <a:pt x="706487" y="406062"/>
                  </a:cubicBezTo>
                  <a:cubicBezTo>
                    <a:pt x="692006" y="407086"/>
                    <a:pt x="682973" y="416228"/>
                    <a:pt x="682937" y="429320"/>
                  </a:cubicBezTo>
                  <a:cubicBezTo>
                    <a:pt x="682864" y="442448"/>
                    <a:pt x="691677" y="451700"/>
                    <a:pt x="706231" y="452834"/>
                  </a:cubicBezTo>
                  <a:cubicBezTo>
                    <a:pt x="714862" y="453492"/>
                    <a:pt x="723565" y="453455"/>
                    <a:pt x="732195" y="452943"/>
                  </a:cubicBezTo>
                  <a:cubicBezTo>
                    <a:pt x="764961" y="451005"/>
                    <a:pt x="792461" y="429173"/>
                    <a:pt x="800397" y="398858"/>
                  </a:cubicBezTo>
                  <a:cubicBezTo>
                    <a:pt x="803761" y="385912"/>
                    <a:pt x="802299" y="372564"/>
                    <a:pt x="802591" y="359399"/>
                  </a:cubicBezTo>
                  <a:close/>
                  <a:moveTo>
                    <a:pt x="427720" y="258980"/>
                  </a:moveTo>
                  <a:cubicBezTo>
                    <a:pt x="427501" y="258980"/>
                    <a:pt x="427282" y="258980"/>
                    <a:pt x="427099" y="258980"/>
                  </a:cubicBezTo>
                  <a:cubicBezTo>
                    <a:pt x="427099" y="250314"/>
                    <a:pt x="427245" y="241647"/>
                    <a:pt x="427099" y="232980"/>
                  </a:cubicBezTo>
                  <a:cubicBezTo>
                    <a:pt x="426733" y="216597"/>
                    <a:pt x="417554" y="205992"/>
                    <a:pt x="404243" y="206284"/>
                  </a:cubicBezTo>
                  <a:cubicBezTo>
                    <a:pt x="391042" y="206577"/>
                    <a:pt x="382301" y="217255"/>
                    <a:pt x="382045" y="233784"/>
                  </a:cubicBezTo>
                  <a:cubicBezTo>
                    <a:pt x="381863" y="247461"/>
                    <a:pt x="382265" y="261138"/>
                    <a:pt x="381826" y="274815"/>
                  </a:cubicBezTo>
                  <a:cubicBezTo>
                    <a:pt x="381241" y="294672"/>
                    <a:pt x="371258" y="305058"/>
                    <a:pt x="351583" y="306594"/>
                  </a:cubicBezTo>
                  <a:cubicBezTo>
                    <a:pt x="343867" y="307179"/>
                    <a:pt x="336078" y="306630"/>
                    <a:pt x="328362" y="307252"/>
                  </a:cubicBezTo>
                  <a:cubicBezTo>
                    <a:pt x="315599" y="308276"/>
                    <a:pt x="306823" y="317601"/>
                    <a:pt x="306859" y="329413"/>
                  </a:cubicBezTo>
                  <a:cubicBezTo>
                    <a:pt x="306896" y="341261"/>
                    <a:pt x="315782" y="350989"/>
                    <a:pt x="328252" y="351793"/>
                  </a:cubicBezTo>
                  <a:cubicBezTo>
                    <a:pt x="337797" y="352415"/>
                    <a:pt x="347414" y="352195"/>
                    <a:pt x="356959" y="352012"/>
                  </a:cubicBezTo>
                  <a:cubicBezTo>
                    <a:pt x="389981" y="351318"/>
                    <a:pt x="419053" y="328023"/>
                    <a:pt x="425490" y="295769"/>
                  </a:cubicBezTo>
                  <a:cubicBezTo>
                    <a:pt x="427867" y="283847"/>
                    <a:pt x="427099" y="271268"/>
                    <a:pt x="427757" y="259017"/>
                  </a:cubicBezTo>
                  <a:close/>
                  <a:moveTo>
                    <a:pt x="566025" y="428369"/>
                  </a:moveTo>
                  <a:cubicBezTo>
                    <a:pt x="569207" y="428369"/>
                    <a:pt x="572425" y="428588"/>
                    <a:pt x="575606" y="428369"/>
                  </a:cubicBezTo>
                  <a:cubicBezTo>
                    <a:pt x="592903" y="427016"/>
                    <a:pt x="602558" y="417800"/>
                    <a:pt x="602009" y="403319"/>
                  </a:cubicBezTo>
                  <a:cubicBezTo>
                    <a:pt x="601497" y="389642"/>
                    <a:pt x="591477" y="380646"/>
                    <a:pt x="574546" y="381524"/>
                  </a:cubicBezTo>
                  <a:cubicBezTo>
                    <a:pt x="537172" y="383499"/>
                    <a:pt x="525324" y="373844"/>
                    <a:pt x="527737" y="333911"/>
                  </a:cubicBezTo>
                  <a:cubicBezTo>
                    <a:pt x="528688" y="317967"/>
                    <a:pt x="519582" y="308056"/>
                    <a:pt x="506490" y="307288"/>
                  </a:cubicBezTo>
                  <a:cubicBezTo>
                    <a:pt x="492302" y="306484"/>
                    <a:pt x="482355" y="315370"/>
                    <a:pt x="481075" y="331753"/>
                  </a:cubicBezTo>
                  <a:cubicBezTo>
                    <a:pt x="476431" y="390556"/>
                    <a:pt x="505869" y="428881"/>
                    <a:pt x="566025" y="428405"/>
                  </a:cubicBezTo>
                  <a:close/>
                </a:path>
              </a:pathLst>
            </a:custGeom>
            <a:solidFill>
              <a:schemeClr val="bg1"/>
            </a:solidFill>
            <a:ln w="3655" cap="flat">
              <a:noFill/>
              <a:prstDash val="solid"/>
              <a:miter/>
            </a:ln>
          </p:spPr>
          <p:txBody>
            <a:bodyPr rtlCol="0" anchor="ctr"/>
            <a:lstStyle>
              <a:defPPr/>
            </a:lstStyle>
            <a:p>
              <a:endParaRPr lang="LID4096"/>
            </a:p>
          </p:txBody>
        </p:sp>
        <p:sp>
          <p:nvSpPr>
            <p:cNvPr id="16" name="Forma libre: forma 15">
              <a:extLst>
                <a:ext uri="{FF2B5EF4-FFF2-40B4-BE49-F238E27FC236}">
                  <a16:creationId xmlns:a16="http://schemas.microsoft.com/office/drawing/2014/main" id="{27A325AE-189A-4350-B17F-B5C2EB508DE4}"/>
                </a:ext>
              </a:extLst>
            </p:cNvPr>
            <p:cNvSpPr/>
            <p:nvPr/>
          </p:nvSpPr>
          <p:spPr>
            <a:xfrm>
              <a:off x="10724212" y="7572158"/>
              <a:ext cx="200770" cy="245931"/>
            </a:xfrm>
            <a:custGeom>
              <a:avLst/>
              <a:gdLst>
                <a:gd name="connsiteX0" fmla="*/ 11523 w 200770"/>
                <a:gd name="connsiteY0" fmla="*/ 0 h 245931"/>
                <a:gd name="connsiteX1" fmla="*/ 21177 w 200770"/>
                <a:gd name="connsiteY1" fmla="*/ 6363 h 245931"/>
                <a:gd name="connsiteX2" fmla="*/ 167856 w 200770"/>
                <a:gd name="connsiteY2" fmla="*/ 56609 h 245931"/>
                <a:gd name="connsiteX3" fmla="*/ 178790 w 200770"/>
                <a:gd name="connsiteY3" fmla="*/ 56792 h 245931"/>
                <a:gd name="connsiteX4" fmla="*/ 200110 w 200770"/>
                <a:gd name="connsiteY4" fmla="*/ 58255 h 245931"/>
                <a:gd name="connsiteX5" fmla="*/ 190383 w 200770"/>
                <a:gd name="connsiteY5" fmla="*/ 76613 h 245931"/>
                <a:gd name="connsiteX6" fmla="*/ 156117 w 200770"/>
                <a:gd name="connsiteY6" fmla="*/ 190233 h 245931"/>
                <a:gd name="connsiteX7" fmla="*/ 148986 w 200770"/>
                <a:gd name="connsiteY7" fmla="*/ 240113 h 245931"/>
                <a:gd name="connsiteX8" fmla="*/ 144635 w 200770"/>
                <a:gd name="connsiteY8" fmla="*/ 245891 h 245931"/>
                <a:gd name="connsiteX9" fmla="*/ 140100 w 200770"/>
                <a:gd name="connsiteY9" fmla="*/ 241466 h 245931"/>
                <a:gd name="connsiteX10" fmla="*/ 53175 w 200770"/>
                <a:gd name="connsiteY10" fmla="*/ 151908 h 245931"/>
                <a:gd name="connsiteX11" fmla="*/ 4282 w 200770"/>
                <a:gd name="connsiteY11" fmla="*/ 9179 h 245931"/>
                <a:gd name="connsiteX12" fmla="*/ 11523 w 200770"/>
                <a:gd name="connsiteY12" fmla="*/ 0 h 2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770" h="245931">
                  <a:moveTo>
                    <a:pt x="11523" y="0"/>
                  </a:moveTo>
                  <a:cubicBezTo>
                    <a:pt x="14412" y="1902"/>
                    <a:pt x="17886" y="3986"/>
                    <a:pt x="21177" y="6363"/>
                  </a:cubicBezTo>
                  <a:cubicBezTo>
                    <a:pt x="64950" y="38069"/>
                    <a:pt x="114429" y="53098"/>
                    <a:pt x="167856" y="56609"/>
                  </a:cubicBezTo>
                  <a:cubicBezTo>
                    <a:pt x="171477" y="56865"/>
                    <a:pt x="175243" y="56170"/>
                    <a:pt x="178790" y="56792"/>
                  </a:cubicBezTo>
                  <a:cubicBezTo>
                    <a:pt x="186104" y="58035"/>
                    <a:pt x="195941" y="50246"/>
                    <a:pt x="200110" y="58255"/>
                  </a:cubicBezTo>
                  <a:cubicBezTo>
                    <a:pt x="203292" y="64398"/>
                    <a:pt x="194149" y="70579"/>
                    <a:pt x="190383" y="76613"/>
                  </a:cubicBezTo>
                  <a:cubicBezTo>
                    <a:pt x="168551" y="111390"/>
                    <a:pt x="156447" y="148946"/>
                    <a:pt x="156117" y="190233"/>
                  </a:cubicBezTo>
                  <a:cubicBezTo>
                    <a:pt x="155971" y="207091"/>
                    <a:pt x="153558" y="223803"/>
                    <a:pt x="148986" y="240113"/>
                  </a:cubicBezTo>
                  <a:cubicBezTo>
                    <a:pt x="148328" y="242490"/>
                    <a:pt x="148328" y="246367"/>
                    <a:pt x="144635" y="245891"/>
                  </a:cubicBezTo>
                  <a:cubicBezTo>
                    <a:pt x="142953" y="245672"/>
                    <a:pt x="141051" y="243295"/>
                    <a:pt x="140100" y="241466"/>
                  </a:cubicBezTo>
                  <a:cubicBezTo>
                    <a:pt x="119621" y="203361"/>
                    <a:pt x="87367" y="176190"/>
                    <a:pt x="53175" y="151908"/>
                  </a:cubicBezTo>
                  <a:cubicBezTo>
                    <a:pt x="1869" y="115486"/>
                    <a:pt x="-6871" y="66117"/>
                    <a:pt x="4282" y="9179"/>
                  </a:cubicBezTo>
                  <a:cubicBezTo>
                    <a:pt x="5672" y="2048"/>
                    <a:pt x="7464" y="73"/>
                    <a:pt x="11523" y="0"/>
                  </a:cubicBezTo>
                  <a:close/>
                </a:path>
              </a:pathLst>
            </a:custGeom>
            <a:solidFill>
              <a:schemeClr val="bg1"/>
            </a:solidFill>
            <a:ln w="3655" cap="flat">
              <a:noFill/>
              <a:prstDash val="solid"/>
              <a:miter/>
            </a:ln>
          </p:spPr>
          <p:txBody>
            <a:bodyPr rtlCol="0" anchor="ctr"/>
            <a:lstStyle>
              <a:defPPr/>
            </a:lstStyle>
            <a:p>
              <a:endParaRPr lang="LID4096"/>
            </a:p>
          </p:txBody>
        </p:sp>
      </p:grpSp>
      <p:pic>
        <p:nvPicPr>
          <p:cNvPr id="17" name="Imagen 16">
            <a:extLst>
              <a:ext uri="{FF2B5EF4-FFF2-40B4-BE49-F238E27FC236}">
                <a16:creationId xmlns:a16="http://schemas.microsoft.com/office/drawing/2014/main" id="{06ED0C32-F2B7-4F3E-9485-6F5940F4E84F}"/>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b="12439"/>
          <a:stretch>
            <a:fillRect/>
          </a:stretch>
        </p:blipFill>
        <p:spPr>
          <a:xfrm>
            <a:off x="4960000" y="853101"/>
            <a:ext cx="6858000" cy="6004899"/>
          </a:xfrm>
          <a:prstGeom prst="rect">
            <a:avLst/>
          </a:prstGeom>
        </p:spPr>
      </p:pic>
    </p:spTree>
    <p:extLst>
      <p:ext uri="{BB962C8B-B14F-4D97-AF65-F5344CB8AC3E}">
        <p14:creationId xmlns:p14="http://schemas.microsoft.com/office/powerpoint/2010/main" val="2774522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32BF815-8B16-4320-88A9-582102802117}"/>
              </a:ext>
            </a:extLst>
          </p:cNvPr>
          <p:cNvSpPr txBox="1"/>
          <p:nvPr/>
        </p:nvSpPr>
        <p:spPr>
          <a:xfrm>
            <a:off x="677974" y="3838025"/>
            <a:ext cx="4527772" cy="738664"/>
          </a:xfrm>
          <a:prstGeom prst="rect">
            <a:avLst/>
          </a:prstGeom>
          <a:noFill/>
        </p:spPr>
        <p:txBody>
          <a:bodyPr wrap="square" rtlCol="0">
            <a:spAutoFit/>
          </a:bodyPr>
          <a:lstStyle>
            <a:defPPr/>
          </a:lstStyle>
          <a:p>
            <a:r>
              <a:rPr lang="en-US" altLang="ko-KR" sz="1400" b="1">
                <a:solidFill>
                  <a:schemeClr val="tx1">
                    <a:lumMod val="75000"/>
                    <a:lumOff val="25000"/>
                  </a:schemeClr>
                </a:solidFill>
                <a:cs typeface="Arial" panose="020B0604020202020204" pitchFamily="34" charset="0"/>
              </a:rPr>
              <a:t>Get a modern PowerPoint  Presentation that is beautifully designed. Easy to change colors, photos and Text.</a:t>
            </a:r>
            <a:endParaRPr lang="ko-KR" altLang="en-US" sz="1400" b="1">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8FDFB81B-BB8D-4ABB-B85B-68A7E09B4EE5}"/>
              </a:ext>
            </a:extLst>
          </p:cNvPr>
          <p:cNvSpPr txBox="1"/>
          <p:nvPr/>
        </p:nvSpPr>
        <p:spPr>
          <a:xfrm>
            <a:off x="677973" y="549833"/>
            <a:ext cx="3568440" cy="1569660"/>
          </a:xfrm>
          <a:prstGeom prst="rect">
            <a:avLst/>
          </a:prstGeom>
          <a:noFill/>
        </p:spPr>
        <p:txBody>
          <a:bodyPr wrap="square" rtlCol="0" anchor="ctr">
            <a:spAutoFit/>
          </a:bodyPr>
          <a:lstStyle>
            <a:defPPr/>
          </a:lstStyle>
          <a:p>
            <a:r>
              <a:rPr lang="en-US" altLang="ko-KR" sz="4800" b="1">
                <a:solidFill>
                  <a:schemeClr val="accent1"/>
                </a:solidFill>
                <a:cs typeface="Arial" panose="020B0604020202020204" pitchFamily="34" charset="0"/>
              </a:rPr>
              <a:t>AWESOME</a:t>
            </a:r>
          </a:p>
          <a:p>
            <a:r>
              <a:rPr lang="en-GB" altLang="ko-KR" sz="4800" b="1">
                <a:cs typeface="Arial" panose="020B0604020202020204" pitchFamily="34" charset="0"/>
              </a:rPr>
              <a:t>S</a:t>
            </a:r>
            <a:r>
              <a:rPr lang="en-US" altLang="ko-KR" sz="4800" b="1">
                <a:cs typeface="Arial" panose="020B0604020202020204" pitchFamily="34" charset="0"/>
              </a:rPr>
              <a:t>LIDE</a:t>
            </a:r>
            <a:endParaRPr lang="ko-KR" altLang="en-US" sz="4800" b="1">
              <a:cs typeface="Arial" pitchFamily="34" charset="0"/>
            </a:endParaRPr>
          </a:p>
        </p:txBody>
      </p:sp>
      <p:sp>
        <p:nvSpPr>
          <p:cNvPr id="15" name="TextBox 14">
            <a:extLst>
              <a:ext uri="{FF2B5EF4-FFF2-40B4-BE49-F238E27FC236}">
                <a16:creationId xmlns:a16="http://schemas.microsoft.com/office/drawing/2014/main" id="{CC12280B-421F-4ACC-BBFC-C252614F5BE4}"/>
              </a:ext>
            </a:extLst>
          </p:cNvPr>
          <p:cNvSpPr txBox="1"/>
          <p:nvPr/>
        </p:nvSpPr>
        <p:spPr>
          <a:xfrm>
            <a:off x="688601" y="2997637"/>
            <a:ext cx="3568439" cy="430887"/>
          </a:xfrm>
          <a:prstGeom prst="rect">
            <a:avLst/>
          </a:prstGeom>
          <a:noFill/>
        </p:spPr>
        <p:txBody>
          <a:bodyPr wrap="square" rtlCol="0" anchor="ctr">
            <a:spAutoFit/>
          </a:bodyPr>
          <a:lstStyle>
            <a:defPPr/>
          </a:lstStyle>
          <a:p>
            <a:r>
              <a:rPr lang="en-GB" altLang="ko-KR" sz="1100">
                <a:cs typeface="Arial" panose="020B0604020202020204" pitchFamily="34" charset="0"/>
              </a:rPr>
              <a:t>L</a:t>
            </a:r>
            <a:r>
              <a:rPr lang="en-US" altLang="ko-KR" sz="1100">
                <a:cs typeface="Arial" panose="020B0604020202020204" pitchFamily="34" charset="0"/>
              </a:rPr>
              <a:t>OREM IPSUM DOLOR SIT AMET,</a:t>
            </a:r>
          </a:p>
          <a:p>
            <a:r>
              <a:rPr lang="en-US" altLang="ko-KR" sz="1100">
                <a:cs typeface="Arial" panose="020B0604020202020204" pitchFamily="34" charset="0"/>
              </a:rPr>
              <a:t>CU USU AGAM INTEGRE IMPEDIT.</a:t>
            </a:r>
            <a:endParaRPr lang="ko-KR" altLang="en-US" sz="1100">
              <a:cs typeface="Arial" panose="020B0604020202020204" pitchFamily="34" charset="0"/>
            </a:endParaRPr>
          </a:p>
        </p:txBody>
      </p:sp>
      <p:sp>
        <p:nvSpPr>
          <p:cNvPr id="16" name="TextBox 15">
            <a:extLst>
              <a:ext uri="{FF2B5EF4-FFF2-40B4-BE49-F238E27FC236}">
                <a16:creationId xmlns:a16="http://schemas.microsoft.com/office/drawing/2014/main" id="{906F981F-4B5E-420B-81AB-CEBB05B3634F}"/>
              </a:ext>
            </a:extLst>
          </p:cNvPr>
          <p:cNvSpPr txBox="1"/>
          <p:nvPr/>
        </p:nvSpPr>
        <p:spPr>
          <a:xfrm>
            <a:off x="677971" y="2236815"/>
            <a:ext cx="3568440" cy="830997"/>
          </a:xfrm>
          <a:prstGeom prst="rect">
            <a:avLst/>
          </a:prstGeom>
          <a:noFill/>
        </p:spPr>
        <p:txBody>
          <a:bodyPr wrap="square" rtlCol="0" anchor="ctr">
            <a:spAutoFit/>
          </a:bodyPr>
          <a:lstStyle>
            <a:defPPr/>
          </a:lstStyle>
          <a:p>
            <a:r>
              <a:rPr lang="en-GB" altLang="ko-KR" sz="2400">
                <a:cs typeface="Arial" panose="020B0604020202020204" pitchFamily="34" charset="0"/>
              </a:rPr>
              <a:t>L</a:t>
            </a:r>
            <a:r>
              <a:rPr lang="en-US" altLang="ko-KR" sz="2400">
                <a:cs typeface="Arial" panose="020B0604020202020204" pitchFamily="34" charset="0"/>
              </a:rPr>
              <a:t>OREM IPSUM</a:t>
            </a:r>
          </a:p>
          <a:p>
            <a:r>
              <a:rPr lang="en-US" altLang="ko-KR" sz="2400">
                <a:cs typeface="Arial" panose="020B0604020202020204" pitchFamily="34" charset="0"/>
              </a:rPr>
              <a:t>DOLOR SIT AMET, </a:t>
            </a:r>
            <a:endParaRPr lang="ko-KR" altLang="en-US" sz="2400">
              <a:cs typeface="Arial" pitchFamily="34" charset="0"/>
            </a:endParaRPr>
          </a:p>
        </p:txBody>
      </p:sp>
      <p:sp>
        <p:nvSpPr>
          <p:cNvPr id="17" name="Rounded Rectangle 2">
            <a:extLst>
              <a:ext uri="{FF2B5EF4-FFF2-40B4-BE49-F238E27FC236}">
                <a16:creationId xmlns:a16="http://schemas.microsoft.com/office/drawing/2014/main" id="{415A71B3-8483-441F-9C22-77463F50B0ED}"/>
              </a:ext>
            </a:extLst>
          </p:cNvPr>
          <p:cNvSpPr>
            <a:spLocks noChangeAspect="1"/>
          </p:cNvSpPr>
          <p:nvPr/>
        </p:nvSpPr>
        <p:spPr>
          <a:xfrm>
            <a:off x="3050102" y="5265407"/>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solidFill>
                <a:schemeClr val="tx1"/>
              </a:solidFill>
            </a:endParaRPr>
          </a:p>
        </p:txBody>
      </p:sp>
      <p:sp>
        <p:nvSpPr>
          <p:cNvPr id="18" name="Rounded Rectangle 2">
            <a:extLst>
              <a:ext uri="{FF2B5EF4-FFF2-40B4-BE49-F238E27FC236}">
                <a16:creationId xmlns:a16="http://schemas.microsoft.com/office/drawing/2014/main" id="{1E1A74CC-C943-4B3A-A2C0-17361CF26187}"/>
              </a:ext>
            </a:extLst>
          </p:cNvPr>
          <p:cNvSpPr>
            <a:spLocks noChangeAspect="1"/>
          </p:cNvSpPr>
          <p:nvPr/>
        </p:nvSpPr>
        <p:spPr>
          <a:xfrm>
            <a:off x="794927" y="5265407"/>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solidFill>
                <a:schemeClr val="tx1"/>
              </a:solidFill>
            </a:endParaRPr>
          </a:p>
        </p:txBody>
      </p:sp>
      <p:sp>
        <p:nvSpPr>
          <p:cNvPr id="19" name="TextBox 18">
            <a:extLst>
              <a:ext uri="{FF2B5EF4-FFF2-40B4-BE49-F238E27FC236}">
                <a16:creationId xmlns:a16="http://schemas.microsoft.com/office/drawing/2014/main" id="{7AAC81E7-20C3-4BA6-9535-5535FC1910D3}"/>
              </a:ext>
            </a:extLst>
          </p:cNvPr>
          <p:cNvSpPr txBox="1"/>
          <p:nvPr/>
        </p:nvSpPr>
        <p:spPr>
          <a:xfrm>
            <a:off x="1314218" y="5025242"/>
            <a:ext cx="1450337" cy="1200329"/>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a:t>
            </a:r>
            <a:endParaRPr lang="ko-KR" altLang="en-US" sz="1200">
              <a:cs typeface="Arial" panose="020B0604020202020204" pitchFamily="34" charset="0"/>
            </a:endParaRPr>
          </a:p>
        </p:txBody>
      </p:sp>
      <p:sp>
        <p:nvSpPr>
          <p:cNvPr id="20" name="TextBox 19">
            <a:extLst>
              <a:ext uri="{FF2B5EF4-FFF2-40B4-BE49-F238E27FC236}">
                <a16:creationId xmlns:a16="http://schemas.microsoft.com/office/drawing/2014/main" id="{408FFDDE-2852-43B4-8F21-3DC9135EF10C}"/>
              </a:ext>
            </a:extLst>
          </p:cNvPr>
          <p:cNvSpPr txBox="1"/>
          <p:nvPr/>
        </p:nvSpPr>
        <p:spPr>
          <a:xfrm>
            <a:off x="3735506" y="5044658"/>
            <a:ext cx="1450337" cy="1200329"/>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a:t>
            </a:r>
            <a:endParaRPr lang="ko-KR" altLang="en-US" sz="1200">
              <a:cs typeface="Arial" panose="020B0604020202020204" pitchFamily="34" charset="0"/>
            </a:endParaRPr>
          </a:p>
        </p:txBody>
      </p:sp>
      <p:pic>
        <p:nvPicPr>
          <p:cNvPr id="5" name="Marcador de posición de imagen 4">
            <a:extLst>
              <a:ext uri="{FF2B5EF4-FFF2-40B4-BE49-F238E27FC236}">
                <a16:creationId xmlns:a16="http://schemas.microsoft.com/office/drawing/2014/main" id="{DFB5D2D7-E43D-4267-B767-F87C3B8CB195}"/>
              </a:ext>
            </a:extLst>
          </p:cNvPr>
          <p:cNvPicPr>
            <a:picLocks noGrp="1" noChangeAspect="1"/>
          </p:cNvPicPr>
          <p:nvPr>
            <p:ph type="pic" idx="16"/>
          </p:nvPr>
        </p:nvPicPr>
        <p:blipFill>
          <a:blip r:embed="rId3">
            <a:extLst>
              <a:ext uri="{28A0092B-C50C-407E-A947-70E740481C1C}">
                <a14:useLocalDpi xmlns:a14="http://schemas.microsoft.com/office/drawing/2010/main"/>
              </a:ext>
            </a:extLst>
          </a:blip>
          <a:stretch>
            <a:fillRect/>
          </a:stretch>
        </p:blipFill>
        <p:spPr>
          <a:xfrm>
            <a:off x="5661437" y="14990"/>
            <a:ext cx="6530564" cy="6858000"/>
          </a:xfrm>
        </p:spPr>
      </p:pic>
    </p:spTree>
    <p:extLst>
      <p:ext uri="{BB962C8B-B14F-4D97-AF65-F5344CB8AC3E}">
        <p14:creationId xmlns:p14="http://schemas.microsoft.com/office/powerpoint/2010/main" val="14630012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Marcador de número de diapositiva 3">
            <a:extLst>
              <a:ext uri="{FF2B5EF4-FFF2-40B4-BE49-F238E27FC236}">
                <a16:creationId xmlns:a16="http://schemas.microsoft.com/office/drawing/2014/main" id="{E3D2E4FB-4B5C-4BB7-AE88-4ACF14551A5A}"/>
              </a:ext>
            </a:extLst>
          </p:cNvPr>
          <p:cNvSpPr txBox="1"/>
          <p:nvPr/>
        </p:nvSpPr>
        <p:spPr>
          <a:xfrm flipH="1">
            <a:off x="0" y="29980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19</a:t>
            </a:fld>
            <a:endParaRPr lang="zh-CN" altLang="en-US"/>
          </a:p>
        </p:txBody>
      </p:sp>
      <p:sp>
        <p:nvSpPr>
          <p:cNvPr id="50" name="Rectángulo 49">
            <a:extLst>
              <a:ext uri="{FF2B5EF4-FFF2-40B4-BE49-F238E27FC236}">
                <a16:creationId xmlns:a16="http://schemas.microsoft.com/office/drawing/2014/main" id="{19DEB82F-99A5-4BB0-8ACC-6D9B72C174AF}"/>
              </a:ext>
            </a:extLst>
          </p:cNvPr>
          <p:cNvSpPr/>
          <p:nvPr/>
        </p:nvSpPr>
        <p:spPr>
          <a:xfrm>
            <a:off x="0" y="299801"/>
            <a:ext cx="5747093" cy="11321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51" name="Triángulo isósceles 50">
            <a:extLst>
              <a:ext uri="{FF2B5EF4-FFF2-40B4-BE49-F238E27FC236}">
                <a16:creationId xmlns:a16="http://schemas.microsoft.com/office/drawing/2014/main" id="{4EE2F083-5470-4799-96F8-A5F93152912E}"/>
              </a:ext>
            </a:extLst>
          </p:cNvPr>
          <p:cNvSpPr/>
          <p:nvPr/>
        </p:nvSpPr>
        <p:spPr>
          <a:xfrm>
            <a:off x="6339841" y="284561"/>
            <a:ext cx="763906" cy="449580"/>
          </a:xfrm>
          <a:prstGeom prst="triangle">
            <a:avLst/>
          </a:prstGeom>
          <a:solidFill>
            <a:srgbClr val="040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52" name="Rectángulo 51">
            <a:extLst>
              <a:ext uri="{FF2B5EF4-FFF2-40B4-BE49-F238E27FC236}">
                <a16:creationId xmlns:a16="http://schemas.microsoft.com/office/drawing/2014/main" id="{F0D12D7E-15B7-431C-BE7B-25239F34FB91}"/>
              </a:ext>
            </a:extLst>
          </p:cNvPr>
          <p:cNvSpPr/>
          <p:nvPr/>
        </p:nvSpPr>
        <p:spPr>
          <a:xfrm>
            <a:off x="5989320" y="672113"/>
            <a:ext cx="6202680" cy="36682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53" name="Triángulo rectángulo 52">
            <a:extLst>
              <a:ext uri="{FF2B5EF4-FFF2-40B4-BE49-F238E27FC236}">
                <a16:creationId xmlns:a16="http://schemas.microsoft.com/office/drawing/2014/main" id="{C99AE386-6FF4-4DD9-A426-8D03313AF3C9}"/>
              </a:ext>
            </a:extLst>
          </p:cNvPr>
          <p:cNvSpPr/>
          <p:nvPr/>
        </p:nvSpPr>
        <p:spPr>
          <a:xfrm rot="5400000">
            <a:off x="5679299" y="367596"/>
            <a:ext cx="1124574" cy="988987"/>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29" name="Rounded Rectangle 53">
            <a:extLst>
              <a:ext uri="{FF2B5EF4-FFF2-40B4-BE49-F238E27FC236}">
                <a16:creationId xmlns:a16="http://schemas.microsoft.com/office/drawing/2014/main" id="{5FF2CE6B-B1F8-45B2-98B4-E731A3B6ECDE}"/>
              </a:ext>
            </a:extLst>
          </p:cNvPr>
          <p:cNvSpPr/>
          <p:nvPr/>
        </p:nvSpPr>
        <p:spPr>
          <a:xfrm>
            <a:off x="8052000" y="3138229"/>
            <a:ext cx="4140000" cy="1728000"/>
          </a:xfrm>
          <a:custGeom>
            <a:avLst/>
            <a:gdLst/>
            <a:ahLst/>
            <a:cxnLst/>
            <a:rect l="l" t="t" r="r" b="b"/>
            <a:pathLst>
              <a:path w="2623756" h="1619848">
                <a:moveTo>
                  <a:pt x="187935" y="0"/>
                </a:moveTo>
                <a:lnTo>
                  <a:pt x="2623756" y="0"/>
                </a:lnTo>
                <a:lnTo>
                  <a:pt x="2623756" y="1619848"/>
                </a:lnTo>
                <a:lnTo>
                  <a:pt x="187935" y="1619848"/>
                </a:lnTo>
                <a:cubicBezTo>
                  <a:pt x="84141" y="1619848"/>
                  <a:pt x="0" y="1535707"/>
                  <a:pt x="0" y="1431913"/>
                </a:cubicBezTo>
                <a:lnTo>
                  <a:pt x="0" y="187935"/>
                </a:lnTo>
                <a:cubicBezTo>
                  <a:pt x="0" y="84141"/>
                  <a:pt x="84141" y="0"/>
                  <a:pt x="18793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30" name="Rounded Rectangle 12">
            <a:extLst>
              <a:ext uri="{FF2B5EF4-FFF2-40B4-BE49-F238E27FC236}">
                <a16:creationId xmlns:a16="http://schemas.microsoft.com/office/drawing/2014/main" id="{7BF84A42-6D35-49BF-A757-AF4BB25C674F}"/>
              </a:ext>
            </a:extLst>
          </p:cNvPr>
          <p:cNvSpPr/>
          <p:nvPr/>
        </p:nvSpPr>
        <p:spPr>
          <a:xfrm>
            <a:off x="0" y="3138229"/>
            <a:ext cx="4140000" cy="1728000"/>
          </a:xfrm>
          <a:custGeom>
            <a:avLst/>
            <a:gdLst/>
            <a:ahLst/>
            <a:cxnLst/>
            <a:rect l="l" t="t" r="r" b="b"/>
            <a:pathLst>
              <a:path w="2543162" h="1619848">
                <a:moveTo>
                  <a:pt x="7407" y="0"/>
                </a:moveTo>
                <a:lnTo>
                  <a:pt x="2355227" y="0"/>
                </a:lnTo>
                <a:cubicBezTo>
                  <a:pt x="2459021" y="0"/>
                  <a:pt x="2543162" y="84141"/>
                  <a:pt x="2543162" y="187935"/>
                </a:cubicBezTo>
                <a:lnTo>
                  <a:pt x="2543162" y="1431913"/>
                </a:lnTo>
                <a:cubicBezTo>
                  <a:pt x="2543162" y="1535707"/>
                  <a:pt x="2459021" y="1619848"/>
                  <a:pt x="2355227" y="1619848"/>
                </a:cubicBezTo>
                <a:lnTo>
                  <a:pt x="7407" y="1619848"/>
                </a:lnTo>
                <a:lnTo>
                  <a:pt x="0" y="1619102"/>
                </a:lnTo>
                <a:lnTo>
                  <a:pt x="0" y="747"/>
                </a:lnTo>
                <a:cubicBezTo>
                  <a:pt x="2442" y="48"/>
                  <a:pt x="4919" y="0"/>
                  <a:pt x="7407"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grpSp>
        <p:nvGrpSpPr>
          <p:cNvPr id="37" name="Grupo 36"/>
          <p:cNvGrpSpPr/>
          <p:nvPr/>
        </p:nvGrpSpPr>
        <p:grpSpPr>
          <a:xfrm>
            <a:off x="4033537" y="2442515"/>
            <a:ext cx="4126829" cy="3130410"/>
            <a:chOff x="4479144" y="2660790"/>
            <a:chExt cx="3244006" cy="2460744"/>
          </a:xfrm>
        </p:grpSpPr>
        <p:sp>
          <p:nvSpPr>
            <p:cNvPr id="5" name="Oval 4">
              <a:extLst>
                <a:ext uri="{FF2B5EF4-FFF2-40B4-BE49-F238E27FC236}">
                  <a16:creationId xmlns:a16="http://schemas.microsoft.com/office/drawing/2014/main" id="{06433859-D176-46A4-AF50-510090AA5349}"/>
                </a:ext>
              </a:extLst>
            </p:cNvPr>
            <p:cNvSpPr/>
            <p:nvPr/>
          </p:nvSpPr>
          <p:spPr>
            <a:xfrm>
              <a:off x="4870054" y="2660790"/>
              <a:ext cx="2460744" cy="2460744"/>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6" name="Oval 5">
              <a:extLst>
                <a:ext uri="{FF2B5EF4-FFF2-40B4-BE49-F238E27FC236}">
                  <a16:creationId xmlns:a16="http://schemas.microsoft.com/office/drawing/2014/main" id="{D03913B7-0476-47DE-9BC6-E417EC8FF246}"/>
                </a:ext>
              </a:extLst>
            </p:cNvPr>
            <p:cNvSpPr/>
            <p:nvPr/>
          </p:nvSpPr>
          <p:spPr>
            <a:xfrm>
              <a:off x="5116130" y="2906866"/>
              <a:ext cx="1968594" cy="196859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4" name="Oval 23">
              <a:extLst>
                <a:ext uri="{FF2B5EF4-FFF2-40B4-BE49-F238E27FC236}">
                  <a16:creationId xmlns:a16="http://schemas.microsoft.com/office/drawing/2014/main" id="{E2C87016-7FB6-4B41-B85A-827BDFC7CC4D}"/>
                </a:ext>
              </a:extLst>
            </p:cNvPr>
            <p:cNvSpPr/>
            <p:nvPr/>
          </p:nvSpPr>
          <p:spPr>
            <a:xfrm>
              <a:off x="4479144" y="3474477"/>
              <a:ext cx="833373" cy="83337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5" name="Oval 24">
              <a:extLst>
                <a:ext uri="{FF2B5EF4-FFF2-40B4-BE49-F238E27FC236}">
                  <a16:creationId xmlns:a16="http://schemas.microsoft.com/office/drawing/2014/main" id="{32639F5E-2E4E-428B-A017-1EC7D24DB688}"/>
                </a:ext>
              </a:extLst>
            </p:cNvPr>
            <p:cNvSpPr/>
            <p:nvPr/>
          </p:nvSpPr>
          <p:spPr>
            <a:xfrm>
              <a:off x="6889777" y="3474477"/>
              <a:ext cx="833373" cy="83337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44" name="Block Arc 14">
              <a:extLst>
                <a:ext uri="{FF2B5EF4-FFF2-40B4-BE49-F238E27FC236}">
                  <a16:creationId xmlns:a16="http://schemas.microsoft.com/office/drawing/2014/main" id="{541B740F-3A25-410B-B9EF-B307A5C0B7B4}"/>
                </a:ext>
              </a:extLst>
            </p:cNvPr>
            <p:cNvSpPr/>
            <p:nvPr/>
          </p:nvSpPr>
          <p:spPr>
            <a:xfrm rot="16200000">
              <a:off x="7070834" y="3645311"/>
              <a:ext cx="471257" cy="47156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solidFill>
                  <a:schemeClr val="tx1"/>
                </a:solidFill>
              </a:endParaRPr>
            </a:p>
          </p:txBody>
        </p:sp>
        <p:sp>
          <p:nvSpPr>
            <p:cNvPr id="49" name="Oval 21">
              <a:extLst>
                <a:ext uri="{FF2B5EF4-FFF2-40B4-BE49-F238E27FC236}">
                  <a16:creationId xmlns:a16="http://schemas.microsoft.com/office/drawing/2014/main" id="{B257E012-9012-4341-A8C9-24AF23C7C8AD}"/>
                </a:ext>
              </a:extLst>
            </p:cNvPr>
            <p:cNvSpPr>
              <a:spLocks noChangeAspect="1"/>
            </p:cNvSpPr>
            <p:nvPr/>
          </p:nvSpPr>
          <p:spPr>
            <a:xfrm>
              <a:off x="4687690" y="3681284"/>
              <a:ext cx="416279" cy="4197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792538" y="494527"/>
            <a:ext cx="11573197" cy="724247"/>
          </a:xfrm>
        </p:spPr>
        <p:txBody>
          <a:bodyPr/>
          <a:lstStyle>
            <a:defPPr/>
          </a:lstStyle>
          <a:p>
            <a:r>
              <a:rPr lang="en-US">
                <a:solidFill>
                  <a:schemeClr val="bg1"/>
                </a:solidFill>
              </a:rPr>
              <a:t>Infographic Style</a:t>
            </a:r>
          </a:p>
        </p:txBody>
      </p:sp>
      <p:sp>
        <p:nvSpPr>
          <p:cNvPr id="3" name="Freeform 70">
            <a:extLst>
              <a:ext uri="{FF2B5EF4-FFF2-40B4-BE49-F238E27FC236}">
                <a16:creationId xmlns:a16="http://schemas.microsoft.com/office/drawing/2014/main" id="{669643AD-28CB-419B-BEE6-06CDB25C1ACF}"/>
              </a:ext>
            </a:extLst>
          </p:cNvPr>
          <p:cNvSpPr/>
          <p:nvPr/>
        </p:nvSpPr>
        <p:spPr>
          <a:xfrm rot="10800000">
            <a:off x="6984684" y="4956958"/>
            <a:ext cx="1408483" cy="688820"/>
          </a:xfrm>
          <a:custGeom>
            <a:avLst/>
            <a:gdLst>
              <a:gd name="connsiteX0" fmla="*/ 1304925 w 1304925"/>
              <a:gd name="connsiteY0" fmla="*/ 638175 h 638175"/>
              <a:gd name="connsiteX1" fmla="*/ 704850 w 1304925"/>
              <a:gd name="connsiteY1" fmla="*/ 0 h 638175"/>
              <a:gd name="connsiteX2" fmla="*/ 0 w 1304925"/>
              <a:gd name="connsiteY2" fmla="*/ 0 h 638175"/>
            </a:gdLst>
            <a:ahLst/>
            <a:cxnLst>
              <a:cxn ang="0">
                <a:pos x="connsiteX0" y="connsiteY0"/>
              </a:cxn>
              <a:cxn ang="0">
                <a:pos x="connsiteX1" y="connsiteY1"/>
              </a:cxn>
              <a:cxn ang="0">
                <a:pos x="connsiteX2" y="connsiteY2"/>
              </a:cxn>
            </a:cxnLst>
            <a:rect l="l" t="t" r="r" b="b"/>
            <a:pathLst>
              <a:path w="1304925" h="638175">
                <a:moveTo>
                  <a:pt x="1304925" y="638175"/>
                </a:moveTo>
                <a:lnTo>
                  <a:pt x="70485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p>
        </p:txBody>
      </p:sp>
      <p:sp>
        <p:nvSpPr>
          <p:cNvPr id="4" name="Freeform 29">
            <a:extLst>
              <a:ext uri="{FF2B5EF4-FFF2-40B4-BE49-F238E27FC236}">
                <a16:creationId xmlns:a16="http://schemas.microsoft.com/office/drawing/2014/main" id="{3807A97E-0BAD-470C-AADC-14F20B8D006F}"/>
              </a:ext>
            </a:extLst>
          </p:cNvPr>
          <p:cNvSpPr/>
          <p:nvPr/>
        </p:nvSpPr>
        <p:spPr>
          <a:xfrm>
            <a:off x="3750386" y="2393947"/>
            <a:ext cx="1516316" cy="688820"/>
          </a:xfrm>
          <a:custGeom>
            <a:avLst/>
            <a:gdLst>
              <a:gd name="connsiteX0" fmla="*/ 1304925 w 1304925"/>
              <a:gd name="connsiteY0" fmla="*/ 638175 h 638175"/>
              <a:gd name="connsiteX1" fmla="*/ 704850 w 1304925"/>
              <a:gd name="connsiteY1" fmla="*/ 0 h 638175"/>
              <a:gd name="connsiteX2" fmla="*/ 0 w 1304925"/>
              <a:gd name="connsiteY2" fmla="*/ 0 h 638175"/>
            </a:gdLst>
            <a:ahLst/>
            <a:cxnLst>
              <a:cxn ang="0">
                <a:pos x="connsiteX0" y="connsiteY0"/>
              </a:cxn>
              <a:cxn ang="0">
                <a:pos x="connsiteX1" y="connsiteY1"/>
              </a:cxn>
              <a:cxn ang="0">
                <a:pos x="connsiteX2" y="connsiteY2"/>
              </a:cxn>
            </a:cxnLst>
            <a:rect l="l" t="t" r="r" b="b"/>
            <a:pathLst>
              <a:path w="1304925" h="638175">
                <a:moveTo>
                  <a:pt x="1304925" y="638175"/>
                </a:moveTo>
                <a:lnTo>
                  <a:pt x="704850"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p>
        </p:txBody>
      </p:sp>
      <p:sp>
        <p:nvSpPr>
          <p:cNvPr id="8" name="Oval 7">
            <a:extLst>
              <a:ext uri="{FF2B5EF4-FFF2-40B4-BE49-F238E27FC236}">
                <a16:creationId xmlns:a16="http://schemas.microsoft.com/office/drawing/2014/main" id="{0D21D841-BA0C-4161-9F7F-0D72BE8D3A34}"/>
              </a:ext>
            </a:extLst>
          </p:cNvPr>
          <p:cNvSpPr/>
          <p:nvPr/>
        </p:nvSpPr>
        <p:spPr>
          <a:xfrm>
            <a:off x="6787120" y="2877649"/>
            <a:ext cx="416686" cy="416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9" name="Oval 8">
            <a:extLst>
              <a:ext uri="{FF2B5EF4-FFF2-40B4-BE49-F238E27FC236}">
                <a16:creationId xmlns:a16="http://schemas.microsoft.com/office/drawing/2014/main" id="{3CC6D5E0-D1B6-4507-9DD2-99814B3785D7}"/>
              </a:ext>
            </a:extLst>
          </p:cNvPr>
          <p:cNvSpPr/>
          <p:nvPr/>
        </p:nvSpPr>
        <p:spPr>
          <a:xfrm>
            <a:off x="6787120" y="4668159"/>
            <a:ext cx="416686" cy="416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10" name="Oval 9">
            <a:extLst>
              <a:ext uri="{FF2B5EF4-FFF2-40B4-BE49-F238E27FC236}">
                <a16:creationId xmlns:a16="http://schemas.microsoft.com/office/drawing/2014/main" id="{B084F28C-6F93-4038-A31D-2F85AA47D6B8}"/>
              </a:ext>
            </a:extLst>
          </p:cNvPr>
          <p:cNvSpPr/>
          <p:nvPr/>
        </p:nvSpPr>
        <p:spPr>
          <a:xfrm>
            <a:off x="5033564" y="4668159"/>
            <a:ext cx="416686" cy="4166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11" name="Oval 10">
            <a:extLst>
              <a:ext uri="{FF2B5EF4-FFF2-40B4-BE49-F238E27FC236}">
                <a16:creationId xmlns:a16="http://schemas.microsoft.com/office/drawing/2014/main" id="{5FE4D8B2-17E1-4FC8-8369-33FB502822F7}"/>
              </a:ext>
            </a:extLst>
          </p:cNvPr>
          <p:cNvSpPr/>
          <p:nvPr/>
        </p:nvSpPr>
        <p:spPr>
          <a:xfrm>
            <a:off x="5033564" y="2877649"/>
            <a:ext cx="416686" cy="4166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grpSp>
        <p:nvGrpSpPr>
          <p:cNvPr id="12" name="Group 11">
            <a:extLst>
              <a:ext uri="{FF2B5EF4-FFF2-40B4-BE49-F238E27FC236}">
                <a16:creationId xmlns:a16="http://schemas.microsoft.com/office/drawing/2014/main" id="{63A01249-9B34-4761-AA88-C2F509C77A32}"/>
              </a:ext>
            </a:extLst>
          </p:cNvPr>
          <p:cNvGrpSpPr/>
          <p:nvPr/>
        </p:nvGrpSpPr>
        <p:grpSpPr>
          <a:xfrm>
            <a:off x="8403681" y="1891259"/>
            <a:ext cx="984297" cy="984297"/>
            <a:chOff x="6657557" y="1620255"/>
            <a:chExt cx="911927" cy="911927"/>
          </a:xfrm>
        </p:grpSpPr>
        <p:sp>
          <p:nvSpPr>
            <p:cNvPr id="13" name="Oval 12">
              <a:extLst>
                <a:ext uri="{FF2B5EF4-FFF2-40B4-BE49-F238E27FC236}">
                  <a16:creationId xmlns:a16="http://schemas.microsoft.com/office/drawing/2014/main" id="{78C58E5B-C17D-4465-812E-F6B5E42F8E53}"/>
                </a:ext>
              </a:extLst>
            </p:cNvPr>
            <p:cNvSpPr/>
            <p:nvPr/>
          </p:nvSpPr>
          <p:spPr>
            <a:xfrm>
              <a:off x="6657557" y="1620255"/>
              <a:ext cx="911927" cy="911927"/>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14" name="Oval 13">
              <a:extLst>
                <a:ext uri="{FF2B5EF4-FFF2-40B4-BE49-F238E27FC236}">
                  <a16:creationId xmlns:a16="http://schemas.microsoft.com/office/drawing/2014/main" id="{7F72CF98-A36B-45B0-A4EE-F7A2D3C0BDC3}"/>
                </a:ext>
              </a:extLst>
            </p:cNvPr>
            <p:cNvSpPr/>
            <p:nvPr/>
          </p:nvSpPr>
          <p:spPr>
            <a:xfrm>
              <a:off x="6733551" y="1696249"/>
              <a:ext cx="759939" cy="7599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grpSp>
      <p:grpSp>
        <p:nvGrpSpPr>
          <p:cNvPr id="15" name="Group 14">
            <a:extLst>
              <a:ext uri="{FF2B5EF4-FFF2-40B4-BE49-F238E27FC236}">
                <a16:creationId xmlns:a16="http://schemas.microsoft.com/office/drawing/2014/main" id="{043C6363-AC46-4E29-92BF-E75CFB874381}"/>
              </a:ext>
            </a:extLst>
          </p:cNvPr>
          <p:cNvGrpSpPr/>
          <p:nvPr/>
        </p:nvGrpSpPr>
        <p:grpSpPr>
          <a:xfrm>
            <a:off x="2804024" y="1891259"/>
            <a:ext cx="984297" cy="984297"/>
            <a:chOff x="1837163" y="4852588"/>
            <a:chExt cx="911927" cy="911927"/>
          </a:xfrm>
        </p:grpSpPr>
        <p:sp>
          <p:nvSpPr>
            <p:cNvPr id="16" name="Oval 15">
              <a:extLst>
                <a:ext uri="{FF2B5EF4-FFF2-40B4-BE49-F238E27FC236}">
                  <a16:creationId xmlns:a16="http://schemas.microsoft.com/office/drawing/2014/main" id="{B7139F0A-EDF1-4FD4-8E55-44CB276D6464}"/>
                </a:ext>
              </a:extLst>
            </p:cNvPr>
            <p:cNvSpPr/>
            <p:nvPr/>
          </p:nvSpPr>
          <p:spPr>
            <a:xfrm>
              <a:off x="1837163" y="4852588"/>
              <a:ext cx="911927" cy="911927"/>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17" name="Oval 16">
              <a:extLst>
                <a:ext uri="{FF2B5EF4-FFF2-40B4-BE49-F238E27FC236}">
                  <a16:creationId xmlns:a16="http://schemas.microsoft.com/office/drawing/2014/main" id="{EBC8BD62-C890-4586-BF65-6A1F0769C2EF}"/>
                </a:ext>
              </a:extLst>
            </p:cNvPr>
            <p:cNvSpPr/>
            <p:nvPr/>
          </p:nvSpPr>
          <p:spPr>
            <a:xfrm>
              <a:off x="1913156" y="4928582"/>
              <a:ext cx="759939" cy="7599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grpSp>
      <p:grpSp>
        <p:nvGrpSpPr>
          <p:cNvPr id="18" name="Group 17">
            <a:extLst>
              <a:ext uri="{FF2B5EF4-FFF2-40B4-BE49-F238E27FC236}">
                <a16:creationId xmlns:a16="http://schemas.microsoft.com/office/drawing/2014/main" id="{8623E9B8-42BB-4582-99B5-E4DB80A24EFE}"/>
              </a:ext>
            </a:extLst>
          </p:cNvPr>
          <p:cNvGrpSpPr/>
          <p:nvPr/>
        </p:nvGrpSpPr>
        <p:grpSpPr>
          <a:xfrm>
            <a:off x="2804024" y="5151171"/>
            <a:ext cx="984297" cy="984297"/>
            <a:chOff x="1837163" y="4852588"/>
            <a:chExt cx="911927" cy="911927"/>
          </a:xfrm>
        </p:grpSpPr>
        <p:sp>
          <p:nvSpPr>
            <p:cNvPr id="19" name="Oval 18">
              <a:extLst>
                <a:ext uri="{FF2B5EF4-FFF2-40B4-BE49-F238E27FC236}">
                  <a16:creationId xmlns:a16="http://schemas.microsoft.com/office/drawing/2014/main" id="{6A11CE4C-F028-4924-A56C-634C74796614}"/>
                </a:ext>
              </a:extLst>
            </p:cNvPr>
            <p:cNvSpPr/>
            <p:nvPr/>
          </p:nvSpPr>
          <p:spPr>
            <a:xfrm>
              <a:off x="1837163" y="4852588"/>
              <a:ext cx="911927" cy="911927"/>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0" name="Oval 19">
              <a:extLst>
                <a:ext uri="{FF2B5EF4-FFF2-40B4-BE49-F238E27FC236}">
                  <a16:creationId xmlns:a16="http://schemas.microsoft.com/office/drawing/2014/main" id="{F84D6455-2A48-4628-8BFA-90AB450B9BDB}"/>
                </a:ext>
              </a:extLst>
            </p:cNvPr>
            <p:cNvSpPr/>
            <p:nvPr/>
          </p:nvSpPr>
          <p:spPr>
            <a:xfrm>
              <a:off x="1913156" y="4928582"/>
              <a:ext cx="759939" cy="7599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grpSp>
      <p:grpSp>
        <p:nvGrpSpPr>
          <p:cNvPr id="21" name="그룹 2">
            <a:extLst>
              <a:ext uri="{FF2B5EF4-FFF2-40B4-BE49-F238E27FC236}">
                <a16:creationId xmlns:a16="http://schemas.microsoft.com/office/drawing/2014/main" id="{BD8BE0CE-640B-46FD-8075-A22977965B5D}"/>
              </a:ext>
            </a:extLst>
          </p:cNvPr>
          <p:cNvGrpSpPr/>
          <p:nvPr/>
        </p:nvGrpSpPr>
        <p:grpSpPr>
          <a:xfrm>
            <a:off x="8403681" y="5151171"/>
            <a:ext cx="984297" cy="984297"/>
            <a:chOff x="6609996" y="4624904"/>
            <a:chExt cx="911927" cy="911927"/>
          </a:xfrm>
        </p:grpSpPr>
        <p:sp>
          <p:nvSpPr>
            <p:cNvPr id="22" name="Oval 21">
              <a:extLst>
                <a:ext uri="{FF2B5EF4-FFF2-40B4-BE49-F238E27FC236}">
                  <a16:creationId xmlns:a16="http://schemas.microsoft.com/office/drawing/2014/main" id="{A822F918-2C1D-487A-9074-1954361D5DD5}"/>
                </a:ext>
              </a:extLst>
            </p:cNvPr>
            <p:cNvSpPr/>
            <p:nvPr/>
          </p:nvSpPr>
          <p:spPr>
            <a:xfrm>
              <a:off x="6609996" y="4624904"/>
              <a:ext cx="911927" cy="911927"/>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3" name="Oval 22">
              <a:extLst>
                <a:ext uri="{FF2B5EF4-FFF2-40B4-BE49-F238E27FC236}">
                  <a16:creationId xmlns:a16="http://schemas.microsoft.com/office/drawing/2014/main" id="{D5D08EE1-341D-47C4-ACB5-FCD264B642BE}"/>
                </a:ext>
              </a:extLst>
            </p:cNvPr>
            <p:cNvSpPr/>
            <p:nvPr/>
          </p:nvSpPr>
          <p:spPr>
            <a:xfrm>
              <a:off x="6685990" y="4700898"/>
              <a:ext cx="759939" cy="7599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grpSp>
      <p:sp>
        <p:nvSpPr>
          <p:cNvPr id="26" name="Freeform 71">
            <a:extLst>
              <a:ext uri="{FF2B5EF4-FFF2-40B4-BE49-F238E27FC236}">
                <a16:creationId xmlns:a16="http://schemas.microsoft.com/office/drawing/2014/main" id="{E5515D56-FF7C-4753-A229-DBC8175229AF}"/>
              </a:ext>
            </a:extLst>
          </p:cNvPr>
          <p:cNvSpPr/>
          <p:nvPr/>
        </p:nvSpPr>
        <p:spPr>
          <a:xfrm rot="10800000" flipV="1">
            <a:off x="7002302" y="2393947"/>
            <a:ext cx="1390865" cy="725694"/>
          </a:xfrm>
          <a:custGeom>
            <a:avLst/>
            <a:gdLst>
              <a:gd name="connsiteX0" fmla="*/ 1304925 w 1304925"/>
              <a:gd name="connsiteY0" fmla="*/ 638175 h 638175"/>
              <a:gd name="connsiteX1" fmla="*/ 704850 w 1304925"/>
              <a:gd name="connsiteY1" fmla="*/ 0 h 638175"/>
              <a:gd name="connsiteX2" fmla="*/ 0 w 1304925"/>
              <a:gd name="connsiteY2" fmla="*/ 0 h 638175"/>
            </a:gdLst>
            <a:ahLst/>
            <a:cxnLst>
              <a:cxn ang="0">
                <a:pos x="connsiteX0" y="connsiteY0"/>
              </a:cxn>
              <a:cxn ang="0">
                <a:pos x="connsiteX1" y="connsiteY1"/>
              </a:cxn>
              <a:cxn ang="0">
                <a:pos x="connsiteX2" y="connsiteY2"/>
              </a:cxn>
            </a:cxnLst>
            <a:rect l="l" t="t" r="r" b="b"/>
            <a:pathLst>
              <a:path w="1304925" h="638175">
                <a:moveTo>
                  <a:pt x="1304925" y="638175"/>
                </a:moveTo>
                <a:lnTo>
                  <a:pt x="70485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p>
        </p:txBody>
      </p:sp>
      <p:sp>
        <p:nvSpPr>
          <p:cNvPr id="27" name="Freeform 72">
            <a:extLst>
              <a:ext uri="{FF2B5EF4-FFF2-40B4-BE49-F238E27FC236}">
                <a16:creationId xmlns:a16="http://schemas.microsoft.com/office/drawing/2014/main" id="{ED416515-5222-43C8-A1CF-39DA156D4248}"/>
              </a:ext>
            </a:extLst>
          </p:cNvPr>
          <p:cNvSpPr/>
          <p:nvPr/>
        </p:nvSpPr>
        <p:spPr>
          <a:xfrm flipV="1">
            <a:off x="3769353" y="4920085"/>
            <a:ext cx="1497349" cy="725694"/>
          </a:xfrm>
          <a:custGeom>
            <a:avLst/>
            <a:gdLst>
              <a:gd name="connsiteX0" fmla="*/ 1304925 w 1304925"/>
              <a:gd name="connsiteY0" fmla="*/ 638175 h 638175"/>
              <a:gd name="connsiteX1" fmla="*/ 704850 w 1304925"/>
              <a:gd name="connsiteY1" fmla="*/ 0 h 638175"/>
              <a:gd name="connsiteX2" fmla="*/ 0 w 1304925"/>
              <a:gd name="connsiteY2" fmla="*/ 0 h 638175"/>
            </a:gdLst>
            <a:ahLst/>
            <a:cxnLst>
              <a:cxn ang="0">
                <a:pos x="connsiteX0" y="connsiteY0"/>
              </a:cxn>
              <a:cxn ang="0">
                <a:pos x="connsiteX1" y="connsiteY1"/>
              </a:cxn>
              <a:cxn ang="0">
                <a:pos x="connsiteX2" y="connsiteY2"/>
              </a:cxn>
            </a:cxnLst>
            <a:rect l="l" t="t" r="r" b="b"/>
            <a:pathLst>
              <a:path w="1304925" h="638175">
                <a:moveTo>
                  <a:pt x="1304925" y="638175"/>
                </a:moveTo>
                <a:lnTo>
                  <a:pt x="704850"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ko-KR" altLang="en-US" sz="2700"/>
          </a:p>
        </p:txBody>
      </p:sp>
      <p:sp>
        <p:nvSpPr>
          <p:cNvPr id="28" name="TextBox 27">
            <a:extLst>
              <a:ext uri="{FF2B5EF4-FFF2-40B4-BE49-F238E27FC236}">
                <a16:creationId xmlns:a16="http://schemas.microsoft.com/office/drawing/2014/main" id="{560C7532-EDD9-4F0E-87D0-82632A496148}"/>
              </a:ext>
            </a:extLst>
          </p:cNvPr>
          <p:cNvSpPr txBox="1"/>
          <p:nvPr/>
        </p:nvSpPr>
        <p:spPr>
          <a:xfrm>
            <a:off x="9584144" y="2229519"/>
            <a:ext cx="1357029" cy="307777"/>
          </a:xfrm>
          <a:prstGeom prst="rect">
            <a:avLst/>
          </a:prstGeom>
          <a:noFill/>
        </p:spPr>
        <p:txBody>
          <a:bodyPr wrap="square" rtlCol="0" anchor="ctr">
            <a:spAutoFit/>
          </a:bodyPr>
          <a:lstStyle>
            <a:defPPr/>
          </a:lstStyle>
          <a:p>
            <a:r>
              <a:rPr lang="en-US" altLang="ko-KR" sz="1400" b="1">
                <a:solidFill>
                  <a:schemeClr val="accent2"/>
                </a:solidFill>
                <a:cs typeface="Arial" panose="020B0604020202020204" pitchFamily="34" charset="0"/>
              </a:rPr>
              <a:t>Content Here</a:t>
            </a:r>
            <a:endParaRPr lang="ko-KR" altLang="en-US" sz="1400" b="1">
              <a:solidFill>
                <a:schemeClr val="accent2"/>
              </a:solidFill>
              <a:cs typeface="Arial" pitchFamily="34" charset="0"/>
            </a:endParaRPr>
          </a:p>
        </p:txBody>
      </p:sp>
      <p:sp>
        <p:nvSpPr>
          <p:cNvPr id="32" name="Rectangle 31">
            <a:extLst>
              <a:ext uri="{FF2B5EF4-FFF2-40B4-BE49-F238E27FC236}">
                <a16:creationId xmlns:a16="http://schemas.microsoft.com/office/drawing/2014/main" id="{96BB22C7-B974-4860-9B6A-1A5E3A0AAEAA}"/>
              </a:ext>
            </a:extLst>
          </p:cNvPr>
          <p:cNvSpPr/>
          <p:nvPr/>
        </p:nvSpPr>
        <p:spPr>
          <a:xfrm>
            <a:off x="703387" y="3402065"/>
            <a:ext cx="3111555" cy="1200329"/>
          </a:xfrm>
          <a:prstGeom prst="rect">
            <a:avLst/>
          </a:prstGeom>
        </p:spPr>
        <p:txBody>
          <a:bodyPr wrap="square">
            <a:spAutoFit/>
          </a:bodyPr>
          <a:lstStyle>
            <a:defPPr/>
          </a:lstStyle>
          <a:p>
            <a:pPr algn="r"/>
            <a:r>
              <a:rPr lang="en-US" altLang="ko-KR" sz="1200">
                <a:solidFill>
                  <a:schemeClr val="tx1">
                    <a:lumMod val="65000"/>
                    <a:lumOff val="35000"/>
                  </a:schemeClr>
                </a:solidFill>
                <a:cs typeface="Arial" panose="020B0604020202020204" pitchFamily="34" charset="0"/>
              </a:rPr>
              <a:t>I hope and I believe that this Template will your Time, Money and Reputation. Get a modern PowerPoint  Presentation that is beautifully designed. You can simply impress your audience and add a unique zing and appeal to your Presentations. </a:t>
            </a:r>
          </a:p>
        </p:txBody>
      </p:sp>
      <p:sp>
        <p:nvSpPr>
          <p:cNvPr id="33" name="TextBox 32">
            <a:extLst>
              <a:ext uri="{FF2B5EF4-FFF2-40B4-BE49-F238E27FC236}">
                <a16:creationId xmlns:a16="http://schemas.microsoft.com/office/drawing/2014/main" id="{67F766C7-D244-4B97-8F0B-EF686B06AEDD}"/>
              </a:ext>
            </a:extLst>
          </p:cNvPr>
          <p:cNvSpPr txBox="1"/>
          <p:nvPr/>
        </p:nvSpPr>
        <p:spPr>
          <a:xfrm>
            <a:off x="9584144" y="5489431"/>
            <a:ext cx="1357029" cy="307777"/>
          </a:xfrm>
          <a:prstGeom prst="rect">
            <a:avLst/>
          </a:prstGeom>
          <a:noFill/>
        </p:spPr>
        <p:txBody>
          <a:bodyPr wrap="square" rtlCol="0" anchor="ctr">
            <a:spAutoFit/>
          </a:bodyPr>
          <a:lstStyle>
            <a:defPPr/>
          </a:lstStyle>
          <a:p>
            <a:r>
              <a:rPr lang="en-US" altLang="ko-KR" sz="1400" b="1">
                <a:solidFill>
                  <a:schemeClr val="accent2"/>
                </a:solidFill>
                <a:cs typeface="Arial" panose="020B0604020202020204" pitchFamily="34" charset="0"/>
              </a:rPr>
              <a:t>Content Here</a:t>
            </a:r>
            <a:endParaRPr lang="ko-KR" altLang="en-US" sz="1400" b="1">
              <a:solidFill>
                <a:schemeClr val="accent2"/>
              </a:solidFill>
              <a:cs typeface="Arial" panose="020B0604020202020204" pitchFamily="34" charset="0"/>
            </a:endParaRPr>
          </a:p>
        </p:txBody>
      </p:sp>
      <p:sp>
        <p:nvSpPr>
          <p:cNvPr id="34" name="TextBox 33">
            <a:extLst>
              <a:ext uri="{FF2B5EF4-FFF2-40B4-BE49-F238E27FC236}">
                <a16:creationId xmlns:a16="http://schemas.microsoft.com/office/drawing/2014/main" id="{39B99E73-665B-4B5F-AB14-75071FC228CC}"/>
              </a:ext>
            </a:extLst>
          </p:cNvPr>
          <p:cNvSpPr txBox="1"/>
          <p:nvPr/>
        </p:nvSpPr>
        <p:spPr>
          <a:xfrm>
            <a:off x="1250829" y="2229519"/>
            <a:ext cx="1357029" cy="307777"/>
          </a:xfrm>
          <a:prstGeom prst="rect">
            <a:avLst/>
          </a:prstGeom>
          <a:noFill/>
        </p:spPr>
        <p:txBody>
          <a:bodyPr wrap="square" rtlCol="0" anchor="ctr">
            <a:spAutoFit/>
          </a:bodyPr>
          <a:lstStyle>
            <a:defPPr/>
          </a:lstStyle>
          <a:p>
            <a:pPr algn="r"/>
            <a:r>
              <a:rPr lang="en-US" altLang="ko-KR" sz="1400" b="1">
                <a:solidFill>
                  <a:schemeClr val="accent1"/>
                </a:solidFill>
                <a:cs typeface="Arial" panose="020B0604020202020204" pitchFamily="34" charset="0"/>
              </a:rPr>
              <a:t>Content Here</a:t>
            </a:r>
            <a:endParaRPr lang="ko-KR" altLang="en-US" sz="1400" b="1">
              <a:solidFill>
                <a:schemeClr val="accent1"/>
              </a:solidFill>
              <a:cs typeface="Arial" pitchFamily="34" charset="0"/>
            </a:endParaRPr>
          </a:p>
        </p:txBody>
      </p:sp>
      <p:sp>
        <p:nvSpPr>
          <p:cNvPr id="35" name="TextBox 34">
            <a:extLst>
              <a:ext uri="{FF2B5EF4-FFF2-40B4-BE49-F238E27FC236}">
                <a16:creationId xmlns:a16="http://schemas.microsoft.com/office/drawing/2014/main" id="{4CD52669-ADC3-4EAF-9307-D16F508833C3}"/>
              </a:ext>
            </a:extLst>
          </p:cNvPr>
          <p:cNvSpPr txBox="1"/>
          <p:nvPr/>
        </p:nvSpPr>
        <p:spPr>
          <a:xfrm>
            <a:off x="1250829" y="5489431"/>
            <a:ext cx="1357029" cy="307777"/>
          </a:xfrm>
          <a:prstGeom prst="rect">
            <a:avLst/>
          </a:prstGeom>
          <a:noFill/>
        </p:spPr>
        <p:txBody>
          <a:bodyPr wrap="square" rtlCol="0" anchor="ctr">
            <a:spAutoFit/>
          </a:bodyPr>
          <a:lstStyle>
            <a:defPPr/>
          </a:lstStyle>
          <a:p>
            <a:pPr algn="r"/>
            <a:r>
              <a:rPr lang="en-US" altLang="ko-KR" sz="1400" b="1">
                <a:solidFill>
                  <a:schemeClr val="accent1"/>
                </a:solidFill>
                <a:cs typeface="Arial" panose="020B0604020202020204" pitchFamily="34" charset="0"/>
              </a:rPr>
              <a:t>Content Here</a:t>
            </a:r>
            <a:endParaRPr lang="ko-KR" altLang="en-US" sz="1400" b="1">
              <a:solidFill>
                <a:schemeClr val="accent1"/>
              </a:solidFill>
              <a:cs typeface="Arial" panose="020B0604020202020204" pitchFamily="34" charset="0"/>
            </a:endParaRPr>
          </a:p>
        </p:txBody>
      </p:sp>
      <p:sp>
        <p:nvSpPr>
          <p:cNvPr id="36" name="Rectangle 35">
            <a:extLst>
              <a:ext uri="{FF2B5EF4-FFF2-40B4-BE49-F238E27FC236}">
                <a16:creationId xmlns:a16="http://schemas.microsoft.com/office/drawing/2014/main" id="{EE1E9700-2485-40C4-85F0-D2A37111BC9F}"/>
              </a:ext>
            </a:extLst>
          </p:cNvPr>
          <p:cNvSpPr/>
          <p:nvPr/>
        </p:nvSpPr>
        <p:spPr>
          <a:xfrm>
            <a:off x="8361689" y="3402065"/>
            <a:ext cx="3191403" cy="1200329"/>
          </a:xfrm>
          <a:prstGeom prst="rect">
            <a:avLst/>
          </a:prstGeom>
        </p:spPr>
        <p:txBody>
          <a:bodyPr wrap="square">
            <a:spAutoFit/>
          </a:bodyPr>
          <a:lstStyle>
            <a:defPPr/>
          </a:lstStyle>
          <a:p>
            <a:r>
              <a:rPr lang="en-US" altLang="ko-KR" sz="1200">
                <a:solidFill>
                  <a:schemeClr val="tx1">
                    <a:lumMod val="65000"/>
                    <a:lumOff val="35000"/>
                  </a:schemeClr>
                </a:solidFill>
                <a:cs typeface="Arial" panose="020B0604020202020204" pitchFamily="34" charset="0"/>
              </a:rPr>
              <a:t>I hope and I believe that this Template will your Time, Money and Reputation. Get a modern PowerPoint  Presentation that is beautifully designed. You can simply impress your audience and add a unique zing and appeal to your Presentations. </a:t>
            </a:r>
          </a:p>
        </p:txBody>
      </p:sp>
      <p:sp>
        <p:nvSpPr>
          <p:cNvPr id="43" name="Rectangle 7">
            <a:extLst>
              <a:ext uri="{FF2B5EF4-FFF2-40B4-BE49-F238E27FC236}">
                <a16:creationId xmlns:a16="http://schemas.microsoft.com/office/drawing/2014/main" id="{54A44E98-AE07-4A38-8237-77D6B77EA0A4}"/>
              </a:ext>
            </a:extLst>
          </p:cNvPr>
          <p:cNvSpPr/>
          <p:nvPr/>
        </p:nvSpPr>
        <p:spPr>
          <a:xfrm>
            <a:off x="8705842" y="2177788"/>
            <a:ext cx="379974" cy="379974"/>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46" name="Rectangle 18">
            <a:extLst>
              <a:ext uri="{FF2B5EF4-FFF2-40B4-BE49-F238E27FC236}">
                <a16:creationId xmlns:a16="http://schemas.microsoft.com/office/drawing/2014/main" id="{0AC26217-0243-403E-BF0B-4F0026253B24}"/>
              </a:ext>
            </a:extLst>
          </p:cNvPr>
          <p:cNvSpPr/>
          <p:nvPr/>
        </p:nvSpPr>
        <p:spPr>
          <a:xfrm>
            <a:off x="3087976" y="2208290"/>
            <a:ext cx="416686" cy="33106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47" name="Rectangle 16">
            <a:extLst>
              <a:ext uri="{FF2B5EF4-FFF2-40B4-BE49-F238E27FC236}">
                <a16:creationId xmlns:a16="http://schemas.microsoft.com/office/drawing/2014/main" id="{2A6FB511-34F0-48D1-AC15-232943421D86}"/>
              </a:ext>
            </a:extLst>
          </p:cNvPr>
          <p:cNvSpPr/>
          <p:nvPr/>
        </p:nvSpPr>
        <p:spPr>
          <a:xfrm rot="2700000">
            <a:off x="3143190" y="5371022"/>
            <a:ext cx="305961" cy="5485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48" name="Rounded Rectangle 5">
            <a:extLst>
              <a:ext uri="{FF2B5EF4-FFF2-40B4-BE49-F238E27FC236}">
                <a16:creationId xmlns:a16="http://schemas.microsoft.com/office/drawing/2014/main" id="{D75869D0-267C-44A8-8933-586C37032DA9}"/>
              </a:ext>
            </a:extLst>
          </p:cNvPr>
          <p:cNvSpPr/>
          <p:nvPr/>
        </p:nvSpPr>
        <p:spPr>
          <a:xfrm flipH="1">
            <a:off x="8710506" y="5467163"/>
            <a:ext cx="402304" cy="331876"/>
          </a:xfrm>
          <a:custGeom>
            <a:avLst/>
            <a:gdLst>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pic>
        <p:nvPicPr>
          <p:cNvPr id="38" name="Imagen 3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09171" y="3140406"/>
            <a:ext cx="1615918" cy="1816552"/>
          </a:xfrm>
          <a:prstGeom prst="rect">
            <a:avLst/>
          </a:prstGeom>
        </p:spPr>
      </p:pic>
    </p:spTree>
    <p:extLst>
      <p:ext uri="{BB962C8B-B14F-4D97-AF65-F5344CB8AC3E}">
        <p14:creationId xmlns:p14="http://schemas.microsoft.com/office/powerpoint/2010/main" val="4018867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cheurón 3">
            <a:extLst>
              <a:ext uri="{FF2B5EF4-FFF2-40B4-BE49-F238E27FC236}">
                <a16:creationId xmlns:a16="http://schemas.microsoft.com/office/drawing/2014/main" id="{83DB255D-CA82-44F5-963C-8415DAE115D4}"/>
              </a:ext>
            </a:extLst>
          </p:cNvPr>
          <p:cNvSpPr/>
          <p:nvPr/>
        </p:nvSpPr>
        <p:spPr>
          <a:xfrm>
            <a:off x="1499016" y="0"/>
            <a:ext cx="5366479" cy="6858000"/>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
        <p:nvSpPr>
          <p:cNvPr id="3" name="Flecha: pentágono 2">
            <a:extLst>
              <a:ext uri="{FF2B5EF4-FFF2-40B4-BE49-F238E27FC236}">
                <a16:creationId xmlns:a16="http://schemas.microsoft.com/office/drawing/2014/main" id="{025C3DBE-D7C9-47BD-8DF6-5F67992AF363}"/>
              </a:ext>
            </a:extLst>
          </p:cNvPr>
          <p:cNvSpPr/>
          <p:nvPr/>
        </p:nvSpPr>
        <p:spPr>
          <a:xfrm>
            <a:off x="0" y="580869"/>
            <a:ext cx="6096000" cy="5696262"/>
          </a:xfrm>
          <a:prstGeom prst="homePlate">
            <a:avLst/>
          </a:prstGeom>
          <a:blipFill>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6" name="Isosceles Triangle 5">
            <a:extLst>
              <a:ext uri="{FF2B5EF4-FFF2-40B4-BE49-F238E27FC236}">
                <a16:creationId xmlns:a16="http://schemas.microsoft.com/office/drawing/2014/main" id="{09C417BF-6EA2-C1AC-4282-9938BDE29A43}"/>
              </a:ext>
            </a:extLst>
          </p:cNvPr>
          <p:cNvSpPr/>
          <p:nvPr/>
        </p:nvSpPr>
        <p:spPr>
          <a:xfrm rot="5400000">
            <a:off x="-2301657" y="2301658"/>
            <a:ext cx="6858000" cy="2254685"/>
          </a:xfrm>
          <a:prstGeom prst="triangle">
            <a:avLst/>
          </a:prstGeom>
          <a:solidFill>
            <a:srgbClr val="02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3" name="Freeform: Shape 12">
            <a:extLst>
              <a:ext uri="{FF2B5EF4-FFF2-40B4-BE49-F238E27FC236}">
                <a16:creationId xmlns:a16="http://schemas.microsoft.com/office/drawing/2014/main" id="{9FC9D839-07C9-83FF-A4D4-2E2639D7EB83}"/>
              </a:ext>
            </a:extLst>
          </p:cNvPr>
          <p:cNvSpPr/>
          <p:nvPr/>
        </p:nvSpPr>
        <p:spPr>
          <a:xfrm>
            <a:off x="11053505" y="0"/>
            <a:ext cx="943625" cy="580869"/>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1EA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5" name="Rectangle 14">
            <a:extLst>
              <a:ext uri="{FF2B5EF4-FFF2-40B4-BE49-F238E27FC236}">
                <a16:creationId xmlns:a16="http://schemas.microsoft.com/office/drawing/2014/main" id="{BCA3282F-7EC9-9FFB-E0DE-CA49D96EFFDE}"/>
              </a:ext>
            </a:extLst>
          </p:cNvPr>
          <p:cNvSpPr/>
          <p:nvPr/>
        </p:nvSpPr>
        <p:spPr>
          <a:xfrm rot="19104164" flipH="1">
            <a:off x="5298727" y="-226751"/>
            <a:ext cx="45719" cy="2400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nvGrpSpPr>
          <p:cNvPr id="23" name="Group 22">
            <a:extLst>
              <a:ext uri="{FF2B5EF4-FFF2-40B4-BE49-F238E27FC236}">
                <a16:creationId xmlns:a16="http://schemas.microsoft.com/office/drawing/2014/main" id="{D17E81F5-FFB5-FB3C-9DE1-06A209FB8DDF}"/>
              </a:ext>
            </a:extLst>
          </p:cNvPr>
          <p:cNvGrpSpPr/>
          <p:nvPr/>
        </p:nvGrpSpPr>
        <p:grpSpPr>
          <a:xfrm>
            <a:off x="7527800" y="2295560"/>
            <a:ext cx="4325019" cy="3941382"/>
            <a:chOff x="7527799" y="2993325"/>
            <a:chExt cx="4325019" cy="3941382"/>
          </a:xfrm>
        </p:grpSpPr>
        <p:sp>
          <p:nvSpPr>
            <p:cNvPr id="20" name="TextBox 19">
              <a:extLst>
                <a:ext uri="{FF2B5EF4-FFF2-40B4-BE49-F238E27FC236}">
                  <a16:creationId xmlns:a16="http://schemas.microsoft.com/office/drawing/2014/main" id="{1BF04703-3887-DAB8-781E-517155868FA6}"/>
                </a:ext>
              </a:extLst>
            </p:cNvPr>
            <p:cNvSpPr txBox="1"/>
            <p:nvPr/>
          </p:nvSpPr>
          <p:spPr>
            <a:xfrm>
              <a:off x="7979235" y="2993325"/>
              <a:ext cx="3422146" cy="707886"/>
            </a:xfrm>
            <a:prstGeom prst="rect">
              <a:avLst/>
            </a:prstGeom>
            <a:noFill/>
          </p:spPr>
          <p:txBody>
            <a:bodyPr wrap="square">
              <a:spAutoFit/>
            </a:bodyPr>
            <a:lstStyle>
              <a:defPPr/>
            </a:lstStyle>
            <a:p>
              <a:pPr algn="just"/>
              <a:r>
                <a:rPr lang="en-US" sz="4000" b="1">
                  <a:solidFill>
                    <a:srgbClr val="251165"/>
                  </a:solidFill>
                  <a:latin typeface="Lora" pitchFamily="2" charset="0"/>
                </a:rPr>
                <a:t>Introduction </a:t>
              </a:r>
            </a:p>
          </p:txBody>
        </p:sp>
        <p:sp>
          <p:nvSpPr>
            <p:cNvPr id="22" name="TextBox 21">
              <a:extLst>
                <a:ext uri="{FF2B5EF4-FFF2-40B4-BE49-F238E27FC236}">
                  <a16:creationId xmlns:a16="http://schemas.microsoft.com/office/drawing/2014/main" id="{10A206DB-BC19-A4B4-7FDF-933C854FA543}"/>
                </a:ext>
              </a:extLst>
            </p:cNvPr>
            <p:cNvSpPr txBox="1"/>
            <p:nvPr/>
          </p:nvSpPr>
          <p:spPr>
            <a:xfrm>
              <a:off x="7527799" y="3825073"/>
              <a:ext cx="4325019" cy="3109634"/>
            </a:xfrm>
            <a:prstGeom prst="rect">
              <a:avLst/>
            </a:prstGeom>
            <a:noFill/>
          </p:spPr>
          <p:txBody>
            <a:bodyPr wrap="square">
              <a:spAutoFit/>
            </a:bodyPr>
            <a:lstStyle>
              <a:defPPr/>
            </a:lstStyle>
            <a:p>
              <a:pPr algn="ctr">
                <a:lnSpc>
                  <a:spcPct val="150000"/>
                </a:lnSpc>
              </a:pPr>
              <a:r>
                <a:rPr lang="en-US" sz="1200">
                  <a:solidFill>
                    <a:schemeClr val="tx1">
                      <a:lumMod val="75000"/>
                      <a:lumOff val="25000"/>
                    </a:schemeClr>
                  </a:solidFill>
                  <a:latin typeface="Lora" pitchFamily="2" charset="0"/>
                </a:rPr>
                <a:t>International Thalassaemia Day is observed every year on May 8th to raise awareness about thalassemia, a genetic blood disorder that affects the production of hemoglobin, the protein in red blood cells that carries oxygen throughout the body. Thalassemia is a serious and life-long condition that requires ongoing medical treatment and care. International Thalassaemia Day provides an opportunity to educate people about the condition and its impact on individuals, families, and communities, as well as to promote measures for prevention, screening, and management. </a:t>
              </a:r>
            </a:p>
          </p:txBody>
        </p:sp>
      </p:grpSp>
      <p:pic>
        <p:nvPicPr>
          <p:cNvPr id="14" name="Imagen 13">
            <a:extLst>
              <a:ext uri="{FF2B5EF4-FFF2-40B4-BE49-F238E27FC236}">
                <a16:creationId xmlns:a16="http://schemas.microsoft.com/office/drawing/2014/main" id="{1E7AD7D0-B421-43E7-81E4-D6A057002E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1618" y="548465"/>
            <a:ext cx="2151366" cy="1623233"/>
          </a:xfrm>
          <a:prstGeom prst="rect">
            <a:avLst/>
          </a:prstGeom>
        </p:spPr>
      </p:pic>
    </p:spTree>
    <p:extLst>
      <p:ext uri="{BB962C8B-B14F-4D97-AF65-F5344CB8AC3E}">
        <p14:creationId xmlns:p14="http://schemas.microsoft.com/office/powerpoint/2010/main" val="15234916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3E35658-AFD1-47C6-AFE2-4724E58B74D0}"/>
              </a:ext>
            </a:extLst>
          </p:cNvPr>
          <p:cNvSpPr txBox="1"/>
          <p:nvPr/>
        </p:nvSpPr>
        <p:spPr>
          <a:xfrm>
            <a:off x="605807" y="199289"/>
            <a:ext cx="4709237" cy="1446550"/>
          </a:xfrm>
          <a:prstGeom prst="rect">
            <a:avLst/>
          </a:prstGeom>
          <a:noFill/>
        </p:spPr>
        <p:txBody>
          <a:bodyPr wrap="square" rtlCol="0">
            <a:spAutoFit/>
          </a:bodyPr>
          <a:lstStyle>
            <a:defPPr/>
          </a:lstStyle>
          <a:p>
            <a:r>
              <a:rPr lang="en-US" altLang="ko-KR" sz="4400" b="1" dirty="0">
                <a:solidFill>
                  <a:schemeClr val="bg1"/>
                </a:solidFill>
                <a:cs typeface="Arial" panose="020B0604020202020204" pitchFamily="34" charset="0"/>
              </a:rPr>
              <a:t>Awesome</a:t>
            </a:r>
          </a:p>
          <a:p>
            <a:r>
              <a:rPr lang="en-GB" altLang="ko-KR" sz="4400" b="1" dirty="0">
                <a:solidFill>
                  <a:schemeClr val="bg1"/>
                </a:solidFill>
                <a:cs typeface="Arial" panose="020B0604020202020204" pitchFamily="34" charset="0"/>
              </a:rPr>
              <a:t>P</a:t>
            </a:r>
            <a:r>
              <a:rPr lang="en-US" altLang="ko-KR" sz="4400" b="1" dirty="0">
                <a:solidFill>
                  <a:schemeClr val="bg1"/>
                </a:solidFill>
                <a:cs typeface="Arial" panose="020B0604020202020204" pitchFamily="34" charset="0"/>
              </a:rPr>
              <a:t>resentation</a:t>
            </a:r>
          </a:p>
        </p:txBody>
      </p:sp>
      <p:sp>
        <p:nvSpPr>
          <p:cNvPr id="21" name="TextBox 20">
            <a:extLst>
              <a:ext uri="{FF2B5EF4-FFF2-40B4-BE49-F238E27FC236}">
                <a16:creationId xmlns:a16="http://schemas.microsoft.com/office/drawing/2014/main" id="{4FD998A7-2200-4E22-8141-084262BB12B2}"/>
              </a:ext>
            </a:extLst>
          </p:cNvPr>
          <p:cNvSpPr txBox="1"/>
          <p:nvPr/>
        </p:nvSpPr>
        <p:spPr>
          <a:xfrm>
            <a:off x="515963" y="2482442"/>
            <a:ext cx="4719811" cy="1015663"/>
          </a:xfrm>
          <a:prstGeom prst="rect">
            <a:avLst/>
          </a:prstGeom>
          <a:noFill/>
        </p:spPr>
        <p:txBody>
          <a:bodyPr wrap="square" rtlCol="0">
            <a:spAutoFit/>
          </a:bodyPr>
          <a:lstStyle>
            <a:defPPr/>
          </a:lstStyle>
          <a:p>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22" name="TextBox 21">
            <a:extLst>
              <a:ext uri="{FF2B5EF4-FFF2-40B4-BE49-F238E27FC236}">
                <a16:creationId xmlns:a16="http://schemas.microsoft.com/office/drawing/2014/main" id="{934B23A2-A9DA-4233-9C90-EDB2E5D48A1A}"/>
              </a:ext>
            </a:extLst>
          </p:cNvPr>
          <p:cNvSpPr txBox="1"/>
          <p:nvPr/>
        </p:nvSpPr>
        <p:spPr>
          <a:xfrm>
            <a:off x="7411112" y="2210335"/>
            <a:ext cx="3729200" cy="2062103"/>
          </a:xfrm>
          <a:prstGeom prst="rect">
            <a:avLst/>
          </a:prstGeom>
          <a:noFill/>
        </p:spPr>
        <p:txBody>
          <a:bodyPr wrap="square" rtlCol="0" anchor="ctr">
            <a:spAutoFit/>
          </a:bodyPr>
          <a:lstStyle>
            <a:defPPr/>
          </a:lstStyle>
          <a:p>
            <a:pPr algn="r"/>
            <a:r>
              <a:rPr lang="en-GB" altLang="ko-KR" sz="3200">
                <a:solidFill>
                  <a:schemeClr val="accent1"/>
                </a:solidFill>
                <a:cs typeface="Arial" panose="020B0604020202020204" pitchFamily="34" charset="0"/>
              </a:rPr>
              <a:t>L</a:t>
            </a:r>
            <a:r>
              <a:rPr lang="en-US" altLang="ko-KR" sz="3200">
                <a:solidFill>
                  <a:schemeClr val="accent1"/>
                </a:solidFill>
                <a:cs typeface="Arial" panose="020B0604020202020204" pitchFamily="34" charset="0"/>
              </a:rPr>
              <a:t>OREM IPSUM DOLOR SIT AMET, CU USU AGAM INTEGRE IMPEDIT.</a:t>
            </a:r>
            <a:endParaRPr lang="ko-KR" altLang="en-US" sz="3200">
              <a:solidFill>
                <a:schemeClr val="accent1"/>
              </a:solidFill>
              <a:cs typeface="Arial" pitchFamily="34" charset="0"/>
            </a:endParaRPr>
          </a:p>
        </p:txBody>
      </p:sp>
      <p:sp>
        <p:nvSpPr>
          <p:cNvPr id="23" name="자유형: 도형 13">
            <a:extLst>
              <a:ext uri="{FF2B5EF4-FFF2-40B4-BE49-F238E27FC236}">
                <a16:creationId xmlns:a16="http://schemas.microsoft.com/office/drawing/2014/main" id="{53294596-A4D3-4D85-942E-A04485892134}"/>
              </a:ext>
            </a:extLst>
          </p:cNvPr>
          <p:cNvSpPr/>
          <p:nvPr/>
        </p:nvSpPr>
        <p:spPr>
          <a:xfrm>
            <a:off x="6944413" y="1938227"/>
            <a:ext cx="588430" cy="544215"/>
          </a:xfrm>
          <a:custGeom>
            <a:avLst/>
            <a:gdLst/>
            <a:ahLst/>
            <a:cxnLst/>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lumMod val="85000"/>
                  <a:lumOff val="15000"/>
                </a:schemeClr>
              </a:solidFill>
            </a:endParaRPr>
          </a:p>
        </p:txBody>
      </p:sp>
      <p:sp>
        <p:nvSpPr>
          <p:cNvPr id="24" name="자유형: 도형 13">
            <a:extLst>
              <a:ext uri="{FF2B5EF4-FFF2-40B4-BE49-F238E27FC236}">
                <a16:creationId xmlns:a16="http://schemas.microsoft.com/office/drawing/2014/main" id="{8761FDF6-A294-44F7-BFD7-9297F2188911}"/>
              </a:ext>
            </a:extLst>
          </p:cNvPr>
          <p:cNvSpPr/>
          <p:nvPr/>
        </p:nvSpPr>
        <p:spPr>
          <a:xfrm rot="10800000">
            <a:off x="11265985" y="4000330"/>
            <a:ext cx="588430" cy="544215"/>
          </a:xfrm>
          <a:custGeom>
            <a:avLst/>
            <a:gdLst/>
            <a:ahLst/>
            <a:cxnLst/>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lumMod val="85000"/>
                  <a:lumOff val="15000"/>
                </a:schemeClr>
              </a:solidFill>
            </a:endParaRPr>
          </a:p>
        </p:txBody>
      </p:sp>
      <p:sp>
        <p:nvSpPr>
          <p:cNvPr id="8" name="TextBox 20">
            <a:extLst>
              <a:ext uri="{FF2B5EF4-FFF2-40B4-BE49-F238E27FC236}">
                <a16:creationId xmlns:a16="http://schemas.microsoft.com/office/drawing/2014/main" id="{4FD998A7-2200-4E22-8141-084262BB12B2}"/>
              </a:ext>
            </a:extLst>
          </p:cNvPr>
          <p:cNvSpPr txBox="1"/>
          <p:nvPr/>
        </p:nvSpPr>
        <p:spPr>
          <a:xfrm>
            <a:off x="515962" y="3528882"/>
            <a:ext cx="4719811" cy="1015663"/>
          </a:xfrm>
          <a:prstGeom prst="rect">
            <a:avLst/>
          </a:prstGeom>
          <a:noFill/>
        </p:spPr>
        <p:txBody>
          <a:bodyPr wrap="square" rtlCol="0">
            <a:spAutoFit/>
          </a:bodyPr>
          <a:lstStyle>
            <a:defPPr/>
          </a:lstStyle>
          <a:p>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9" name="TextBox 20">
            <a:extLst>
              <a:ext uri="{FF2B5EF4-FFF2-40B4-BE49-F238E27FC236}">
                <a16:creationId xmlns:a16="http://schemas.microsoft.com/office/drawing/2014/main" id="{4FD998A7-2200-4E22-8141-084262BB12B2}"/>
              </a:ext>
            </a:extLst>
          </p:cNvPr>
          <p:cNvSpPr txBox="1"/>
          <p:nvPr/>
        </p:nvSpPr>
        <p:spPr>
          <a:xfrm>
            <a:off x="515961" y="4575322"/>
            <a:ext cx="4719811" cy="1015663"/>
          </a:xfrm>
          <a:prstGeom prst="rect">
            <a:avLst/>
          </a:prstGeom>
          <a:noFill/>
        </p:spPr>
        <p:txBody>
          <a:bodyPr wrap="square" rtlCol="0">
            <a:spAutoFit/>
          </a:bodyPr>
          <a:lstStyle>
            <a:defPPr/>
          </a:lstStyle>
          <a:p>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10" name="TextBox 20">
            <a:extLst>
              <a:ext uri="{FF2B5EF4-FFF2-40B4-BE49-F238E27FC236}">
                <a16:creationId xmlns:a16="http://schemas.microsoft.com/office/drawing/2014/main" id="{4FD998A7-2200-4E22-8141-084262BB12B2}"/>
              </a:ext>
            </a:extLst>
          </p:cNvPr>
          <p:cNvSpPr txBox="1"/>
          <p:nvPr/>
        </p:nvSpPr>
        <p:spPr>
          <a:xfrm>
            <a:off x="515961" y="5652539"/>
            <a:ext cx="4719811" cy="1015663"/>
          </a:xfrm>
          <a:prstGeom prst="rect">
            <a:avLst/>
          </a:prstGeom>
          <a:noFill/>
        </p:spPr>
        <p:txBody>
          <a:bodyPr wrap="square" rtlCol="0">
            <a:spAutoFit/>
          </a:bodyPr>
          <a:lstStyle>
            <a:defPPr/>
          </a:lstStyle>
          <a:p>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grpSp>
        <p:nvGrpSpPr>
          <p:cNvPr id="11" name="Grupo 10"/>
          <p:cNvGrpSpPr/>
          <p:nvPr/>
        </p:nvGrpSpPr>
        <p:grpSpPr>
          <a:xfrm>
            <a:off x="8381736" y="4575322"/>
            <a:ext cx="2502622" cy="1812317"/>
            <a:chOff x="11088687" y="3602038"/>
            <a:chExt cx="3717926" cy="2692401"/>
          </a:xfrm>
        </p:grpSpPr>
        <p:sp>
          <p:nvSpPr>
            <p:cNvPr id="12" name="Freeform 5"/>
            <p:cNvSpPr>
              <a:spLocks noEditPoints="1"/>
            </p:cNvSpPr>
            <p:nvPr/>
          </p:nvSpPr>
          <p:spPr bwMode="auto">
            <a:xfrm>
              <a:off x="13017500" y="3602038"/>
              <a:ext cx="1789113" cy="2670175"/>
            </a:xfrm>
            <a:custGeom>
              <a:avLst/>
              <a:gdLst>
                <a:gd name="T0" fmla="*/ 2 w 476"/>
                <a:gd name="T1" fmla="*/ 406 h 709"/>
                <a:gd name="T2" fmla="*/ 2 w 476"/>
                <a:gd name="T3" fmla="*/ 140 h 709"/>
                <a:gd name="T4" fmla="*/ 21 w 476"/>
                <a:gd name="T5" fmla="*/ 104 h 709"/>
                <a:gd name="T6" fmla="*/ 211 w 476"/>
                <a:gd name="T7" fmla="*/ 16 h 709"/>
                <a:gd name="T8" fmla="*/ 400 w 476"/>
                <a:gd name="T9" fmla="*/ 108 h 709"/>
                <a:gd name="T10" fmla="*/ 302 w 476"/>
                <a:gd name="T11" fmla="*/ 561 h 709"/>
                <a:gd name="T12" fmla="*/ 116 w 476"/>
                <a:gd name="T13" fmla="*/ 669 h 709"/>
                <a:gd name="T14" fmla="*/ 34 w 476"/>
                <a:gd name="T15" fmla="*/ 700 h 709"/>
                <a:gd name="T16" fmla="*/ 1 w 476"/>
                <a:gd name="T17" fmla="*/ 676 h 709"/>
                <a:gd name="T18" fmla="*/ 1 w 476"/>
                <a:gd name="T19" fmla="*/ 406 h 709"/>
                <a:gd name="T20" fmla="*/ 2 w 476"/>
                <a:gd name="T21" fmla="*/ 406 h 709"/>
                <a:gd name="T22" fmla="*/ 131 w 476"/>
                <a:gd name="T23" fmla="*/ 543 h 709"/>
                <a:gd name="T24" fmla="*/ 305 w 476"/>
                <a:gd name="T25" fmla="*/ 389 h 709"/>
                <a:gd name="T26" fmla="*/ 338 w 476"/>
                <a:gd name="T27" fmla="*/ 270 h 709"/>
                <a:gd name="T28" fmla="*/ 265 w 476"/>
                <a:gd name="T29" fmla="*/ 158 h 709"/>
                <a:gd name="T30" fmla="*/ 300 w 476"/>
                <a:gd name="T31" fmla="*/ 301 h 709"/>
                <a:gd name="T32" fmla="*/ 251 w 476"/>
                <a:gd name="T33" fmla="*/ 398 h 709"/>
                <a:gd name="T34" fmla="*/ 131 w 476"/>
                <a:gd name="T35" fmla="*/ 54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709">
                  <a:moveTo>
                    <a:pt x="2" y="406"/>
                  </a:moveTo>
                  <a:cubicBezTo>
                    <a:pt x="2" y="318"/>
                    <a:pt x="3" y="229"/>
                    <a:pt x="2" y="140"/>
                  </a:cubicBezTo>
                  <a:cubicBezTo>
                    <a:pt x="2" y="124"/>
                    <a:pt x="7" y="113"/>
                    <a:pt x="21" y="104"/>
                  </a:cubicBezTo>
                  <a:cubicBezTo>
                    <a:pt x="79" y="64"/>
                    <a:pt x="140" y="30"/>
                    <a:pt x="211" y="16"/>
                  </a:cubicBezTo>
                  <a:cubicBezTo>
                    <a:pt x="293" y="0"/>
                    <a:pt x="366" y="32"/>
                    <a:pt x="400" y="108"/>
                  </a:cubicBezTo>
                  <a:cubicBezTo>
                    <a:pt x="476" y="278"/>
                    <a:pt x="455" y="438"/>
                    <a:pt x="302" y="561"/>
                  </a:cubicBezTo>
                  <a:cubicBezTo>
                    <a:pt x="245" y="607"/>
                    <a:pt x="182" y="641"/>
                    <a:pt x="116" y="669"/>
                  </a:cubicBezTo>
                  <a:cubicBezTo>
                    <a:pt x="89" y="680"/>
                    <a:pt x="62" y="691"/>
                    <a:pt x="34" y="700"/>
                  </a:cubicBezTo>
                  <a:cubicBezTo>
                    <a:pt x="9" y="709"/>
                    <a:pt x="1" y="703"/>
                    <a:pt x="1" y="676"/>
                  </a:cubicBezTo>
                  <a:cubicBezTo>
                    <a:pt x="0" y="586"/>
                    <a:pt x="1" y="496"/>
                    <a:pt x="1" y="406"/>
                  </a:cubicBezTo>
                  <a:cubicBezTo>
                    <a:pt x="1" y="406"/>
                    <a:pt x="2" y="406"/>
                    <a:pt x="2" y="406"/>
                  </a:cubicBezTo>
                  <a:close/>
                  <a:moveTo>
                    <a:pt x="131" y="543"/>
                  </a:moveTo>
                  <a:cubicBezTo>
                    <a:pt x="203" y="505"/>
                    <a:pt x="262" y="456"/>
                    <a:pt x="305" y="389"/>
                  </a:cubicBezTo>
                  <a:cubicBezTo>
                    <a:pt x="327" y="353"/>
                    <a:pt x="342" y="314"/>
                    <a:pt x="338" y="270"/>
                  </a:cubicBezTo>
                  <a:cubicBezTo>
                    <a:pt x="334" y="220"/>
                    <a:pt x="307" y="184"/>
                    <a:pt x="265" y="158"/>
                  </a:cubicBezTo>
                  <a:cubicBezTo>
                    <a:pt x="297" y="201"/>
                    <a:pt x="317" y="248"/>
                    <a:pt x="300" y="301"/>
                  </a:cubicBezTo>
                  <a:cubicBezTo>
                    <a:pt x="289" y="335"/>
                    <a:pt x="272" y="369"/>
                    <a:pt x="251" y="398"/>
                  </a:cubicBezTo>
                  <a:cubicBezTo>
                    <a:pt x="215" y="448"/>
                    <a:pt x="173" y="494"/>
                    <a:pt x="131" y="543"/>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3" name="Freeform 6"/>
            <p:cNvSpPr/>
            <p:nvPr/>
          </p:nvSpPr>
          <p:spPr bwMode="auto">
            <a:xfrm>
              <a:off x="11088687" y="3609976"/>
              <a:ext cx="1744663" cy="2684463"/>
            </a:xfrm>
            <a:custGeom>
              <a:avLst/>
              <a:gdLst>
                <a:gd name="T0" fmla="*/ 360 w 464"/>
                <a:gd name="T1" fmla="*/ 552 h 713"/>
                <a:gd name="T2" fmla="*/ 295 w 464"/>
                <a:gd name="T3" fmla="*/ 548 h 713"/>
                <a:gd name="T4" fmla="*/ 246 w 464"/>
                <a:gd name="T5" fmla="*/ 589 h 713"/>
                <a:gd name="T6" fmla="*/ 215 w 464"/>
                <a:gd name="T7" fmla="*/ 603 h 713"/>
                <a:gd name="T8" fmla="*/ 123 w 464"/>
                <a:gd name="T9" fmla="*/ 471 h 713"/>
                <a:gd name="T10" fmla="*/ 184 w 464"/>
                <a:gd name="T11" fmla="*/ 431 h 713"/>
                <a:gd name="T12" fmla="*/ 206 w 464"/>
                <a:gd name="T13" fmla="*/ 429 h 713"/>
                <a:gd name="T14" fmla="*/ 114 w 464"/>
                <a:gd name="T15" fmla="*/ 441 h 713"/>
                <a:gd name="T16" fmla="*/ 92 w 464"/>
                <a:gd name="T17" fmla="*/ 442 h 713"/>
                <a:gd name="T18" fmla="*/ 4 w 464"/>
                <a:gd name="T19" fmla="*/ 271 h 713"/>
                <a:gd name="T20" fmla="*/ 18 w 464"/>
                <a:gd name="T21" fmla="*/ 223 h 713"/>
                <a:gd name="T22" fmla="*/ 106 w 464"/>
                <a:gd name="T23" fmla="*/ 240 h 713"/>
                <a:gd name="T24" fmla="*/ 163 w 464"/>
                <a:gd name="T25" fmla="*/ 296 h 713"/>
                <a:gd name="T26" fmla="*/ 171 w 464"/>
                <a:gd name="T27" fmla="*/ 292 h 713"/>
                <a:gd name="T28" fmla="*/ 148 w 464"/>
                <a:gd name="T29" fmla="*/ 235 h 713"/>
                <a:gd name="T30" fmla="*/ 203 w 464"/>
                <a:gd name="T31" fmla="*/ 208 h 713"/>
                <a:gd name="T32" fmla="*/ 201 w 464"/>
                <a:gd name="T33" fmla="*/ 203 h 713"/>
                <a:gd name="T34" fmla="*/ 91 w 464"/>
                <a:gd name="T35" fmla="*/ 216 h 713"/>
                <a:gd name="T36" fmla="*/ 35 w 464"/>
                <a:gd name="T37" fmla="*/ 140 h 713"/>
                <a:gd name="T38" fmla="*/ 198 w 464"/>
                <a:gd name="T39" fmla="*/ 22 h 713"/>
                <a:gd name="T40" fmla="*/ 229 w 464"/>
                <a:gd name="T41" fmla="*/ 53 h 713"/>
                <a:gd name="T42" fmla="*/ 324 w 464"/>
                <a:gd name="T43" fmla="*/ 144 h 713"/>
                <a:gd name="T44" fmla="*/ 266 w 464"/>
                <a:gd name="T45" fmla="*/ 84 h 713"/>
                <a:gd name="T46" fmla="*/ 263 w 464"/>
                <a:gd name="T47" fmla="*/ 44 h 713"/>
                <a:gd name="T48" fmla="*/ 272 w 464"/>
                <a:gd name="T49" fmla="*/ 31 h 713"/>
                <a:gd name="T50" fmla="*/ 393 w 464"/>
                <a:gd name="T51" fmla="*/ 38 h 713"/>
                <a:gd name="T52" fmla="*/ 459 w 464"/>
                <a:gd name="T53" fmla="*/ 169 h 713"/>
                <a:gd name="T54" fmla="*/ 459 w 464"/>
                <a:gd name="T55" fmla="*/ 207 h 713"/>
                <a:gd name="T56" fmla="*/ 308 w 464"/>
                <a:gd name="T57" fmla="*/ 193 h 713"/>
                <a:gd name="T58" fmla="*/ 386 w 464"/>
                <a:gd name="T59" fmla="*/ 244 h 713"/>
                <a:gd name="T60" fmla="*/ 358 w 464"/>
                <a:gd name="T61" fmla="*/ 336 h 713"/>
                <a:gd name="T62" fmla="*/ 385 w 464"/>
                <a:gd name="T63" fmla="*/ 268 h 713"/>
                <a:gd name="T64" fmla="*/ 458 w 464"/>
                <a:gd name="T65" fmla="*/ 248 h 713"/>
                <a:gd name="T66" fmla="*/ 458 w 464"/>
                <a:gd name="T67" fmla="*/ 420 h 713"/>
                <a:gd name="T68" fmla="*/ 277 w 464"/>
                <a:gd name="T69" fmla="*/ 321 h 713"/>
                <a:gd name="T70" fmla="*/ 332 w 464"/>
                <a:gd name="T71" fmla="*/ 418 h 713"/>
                <a:gd name="T72" fmla="*/ 304 w 464"/>
                <a:gd name="T73" fmla="*/ 439 h 713"/>
                <a:gd name="T74" fmla="*/ 283 w 464"/>
                <a:gd name="T75" fmla="*/ 465 h 713"/>
                <a:gd name="T76" fmla="*/ 326 w 464"/>
                <a:gd name="T77" fmla="*/ 438 h 713"/>
                <a:gd name="T78" fmla="*/ 365 w 464"/>
                <a:gd name="T79" fmla="*/ 438 h 713"/>
                <a:gd name="T80" fmla="*/ 458 w 464"/>
                <a:gd name="T81" fmla="*/ 463 h 713"/>
                <a:gd name="T82" fmla="*/ 459 w 464"/>
                <a:gd name="T83" fmla="*/ 471 h 713"/>
                <a:gd name="T84" fmla="*/ 461 w 464"/>
                <a:gd name="T85" fmla="*/ 673 h 713"/>
                <a:gd name="T86" fmla="*/ 421 w 464"/>
                <a:gd name="T87" fmla="*/ 706 h 713"/>
                <a:gd name="T88" fmla="*/ 337 w 464"/>
                <a:gd name="T89" fmla="*/ 685 h 713"/>
                <a:gd name="T90" fmla="*/ 272 w 464"/>
                <a:gd name="T91" fmla="*/ 613 h 713"/>
                <a:gd name="T92" fmla="*/ 275 w 464"/>
                <a:gd name="T93" fmla="*/ 596 h 713"/>
                <a:gd name="T94" fmla="*/ 360 w 464"/>
                <a:gd name="T95" fmla="*/ 552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713">
                  <a:moveTo>
                    <a:pt x="360" y="552"/>
                  </a:moveTo>
                  <a:cubicBezTo>
                    <a:pt x="339" y="537"/>
                    <a:pt x="315" y="537"/>
                    <a:pt x="295" y="548"/>
                  </a:cubicBezTo>
                  <a:cubicBezTo>
                    <a:pt x="276" y="558"/>
                    <a:pt x="259" y="573"/>
                    <a:pt x="246" y="589"/>
                  </a:cubicBezTo>
                  <a:cubicBezTo>
                    <a:pt x="237" y="600"/>
                    <a:pt x="229" y="604"/>
                    <a:pt x="215" y="603"/>
                  </a:cubicBezTo>
                  <a:cubicBezTo>
                    <a:pt x="148" y="598"/>
                    <a:pt x="109" y="536"/>
                    <a:pt x="123" y="471"/>
                  </a:cubicBezTo>
                  <a:cubicBezTo>
                    <a:pt x="127" y="453"/>
                    <a:pt x="160" y="433"/>
                    <a:pt x="184" y="431"/>
                  </a:cubicBezTo>
                  <a:cubicBezTo>
                    <a:pt x="191" y="431"/>
                    <a:pt x="198" y="431"/>
                    <a:pt x="206" y="429"/>
                  </a:cubicBezTo>
                  <a:cubicBezTo>
                    <a:pt x="173" y="417"/>
                    <a:pt x="143" y="422"/>
                    <a:pt x="114" y="441"/>
                  </a:cubicBezTo>
                  <a:cubicBezTo>
                    <a:pt x="109" y="444"/>
                    <a:pt x="97" y="445"/>
                    <a:pt x="92" y="442"/>
                  </a:cubicBezTo>
                  <a:cubicBezTo>
                    <a:pt x="35" y="399"/>
                    <a:pt x="0" y="344"/>
                    <a:pt x="4" y="271"/>
                  </a:cubicBezTo>
                  <a:cubicBezTo>
                    <a:pt x="4" y="253"/>
                    <a:pt x="14" y="235"/>
                    <a:pt x="18" y="223"/>
                  </a:cubicBezTo>
                  <a:cubicBezTo>
                    <a:pt x="51" y="229"/>
                    <a:pt x="79" y="235"/>
                    <a:pt x="106" y="240"/>
                  </a:cubicBezTo>
                  <a:cubicBezTo>
                    <a:pt x="138" y="245"/>
                    <a:pt x="161" y="259"/>
                    <a:pt x="163" y="296"/>
                  </a:cubicBezTo>
                  <a:cubicBezTo>
                    <a:pt x="165" y="295"/>
                    <a:pt x="168" y="293"/>
                    <a:pt x="171" y="292"/>
                  </a:cubicBezTo>
                  <a:cubicBezTo>
                    <a:pt x="163" y="273"/>
                    <a:pt x="156" y="255"/>
                    <a:pt x="148" y="235"/>
                  </a:cubicBezTo>
                  <a:cubicBezTo>
                    <a:pt x="164" y="228"/>
                    <a:pt x="183" y="218"/>
                    <a:pt x="203" y="208"/>
                  </a:cubicBezTo>
                  <a:cubicBezTo>
                    <a:pt x="202" y="206"/>
                    <a:pt x="202" y="204"/>
                    <a:pt x="201" y="203"/>
                  </a:cubicBezTo>
                  <a:cubicBezTo>
                    <a:pt x="166" y="221"/>
                    <a:pt x="129" y="225"/>
                    <a:pt x="91" y="216"/>
                  </a:cubicBezTo>
                  <a:cubicBezTo>
                    <a:pt x="47" y="205"/>
                    <a:pt x="33" y="185"/>
                    <a:pt x="35" y="140"/>
                  </a:cubicBezTo>
                  <a:cubicBezTo>
                    <a:pt x="39" y="61"/>
                    <a:pt x="124" y="0"/>
                    <a:pt x="198" y="22"/>
                  </a:cubicBezTo>
                  <a:cubicBezTo>
                    <a:pt x="215" y="27"/>
                    <a:pt x="225" y="34"/>
                    <a:pt x="229" y="53"/>
                  </a:cubicBezTo>
                  <a:cubicBezTo>
                    <a:pt x="240" y="109"/>
                    <a:pt x="273" y="140"/>
                    <a:pt x="324" y="144"/>
                  </a:cubicBezTo>
                  <a:cubicBezTo>
                    <a:pt x="293" y="131"/>
                    <a:pt x="272" y="113"/>
                    <a:pt x="266" y="84"/>
                  </a:cubicBezTo>
                  <a:cubicBezTo>
                    <a:pt x="264" y="71"/>
                    <a:pt x="263" y="57"/>
                    <a:pt x="263" y="44"/>
                  </a:cubicBezTo>
                  <a:cubicBezTo>
                    <a:pt x="263" y="40"/>
                    <a:pt x="268" y="34"/>
                    <a:pt x="272" y="31"/>
                  </a:cubicBezTo>
                  <a:cubicBezTo>
                    <a:pt x="310" y="7"/>
                    <a:pt x="358" y="9"/>
                    <a:pt x="393" y="38"/>
                  </a:cubicBezTo>
                  <a:cubicBezTo>
                    <a:pt x="434" y="72"/>
                    <a:pt x="464" y="112"/>
                    <a:pt x="459" y="169"/>
                  </a:cubicBezTo>
                  <a:cubicBezTo>
                    <a:pt x="458" y="182"/>
                    <a:pt x="459" y="194"/>
                    <a:pt x="459" y="207"/>
                  </a:cubicBezTo>
                  <a:cubicBezTo>
                    <a:pt x="413" y="230"/>
                    <a:pt x="331" y="223"/>
                    <a:pt x="308" y="193"/>
                  </a:cubicBezTo>
                  <a:cubicBezTo>
                    <a:pt x="311" y="216"/>
                    <a:pt x="319" y="221"/>
                    <a:pt x="386" y="244"/>
                  </a:cubicBezTo>
                  <a:cubicBezTo>
                    <a:pt x="361" y="272"/>
                    <a:pt x="354" y="305"/>
                    <a:pt x="358" y="336"/>
                  </a:cubicBezTo>
                  <a:cubicBezTo>
                    <a:pt x="366" y="316"/>
                    <a:pt x="373" y="291"/>
                    <a:pt x="385" y="268"/>
                  </a:cubicBezTo>
                  <a:cubicBezTo>
                    <a:pt x="401" y="240"/>
                    <a:pt x="431" y="246"/>
                    <a:pt x="458" y="248"/>
                  </a:cubicBezTo>
                  <a:cubicBezTo>
                    <a:pt x="458" y="306"/>
                    <a:pt x="458" y="363"/>
                    <a:pt x="458" y="420"/>
                  </a:cubicBezTo>
                  <a:cubicBezTo>
                    <a:pt x="386" y="441"/>
                    <a:pt x="309" y="399"/>
                    <a:pt x="277" y="321"/>
                  </a:cubicBezTo>
                  <a:cubicBezTo>
                    <a:pt x="274" y="349"/>
                    <a:pt x="293" y="382"/>
                    <a:pt x="332" y="418"/>
                  </a:cubicBezTo>
                  <a:cubicBezTo>
                    <a:pt x="323" y="425"/>
                    <a:pt x="313" y="431"/>
                    <a:pt x="304" y="439"/>
                  </a:cubicBezTo>
                  <a:cubicBezTo>
                    <a:pt x="295" y="446"/>
                    <a:pt x="289" y="455"/>
                    <a:pt x="283" y="465"/>
                  </a:cubicBezTo>
                  <a:cubicBezTo>
                    <a:pt x="297" y="456"/>
                    <a:pt x="310" y="443"/>
                    <a:pt x="326" y="438"/>
                  </a:cubicBezTo>
                  <a:cubicBezTo>
                    <a:pt x="338" y="433"/>
                    <a:pt x="353" y="435"/>
                    <a:pt x="365" y="438"/>
                  </a:cubicBezTo>
                  <a:cubicBezTo>
                    <a:pt x="396" y="444"/>
                    <a:pt x="425" y="453"/>
                    <a:pt x="458" y="463"/>
                  </a:cubicBezTo>
                  <a:cubicBezTo>
                    <a:pt x="458" y="462"/>
                    <a:pt x="459" y="466"/>
                    <a:pt x="459" y="471"/>
                  </a:cubicBezTo>
                  <a:cubicBezTo>
                    <a:pt x="460" y="538"/>
                    <a:pt x="460" y="605"/>
                    <a:pt x="461" y="673"/>
                  </a:cubicBezTo>
                  <a:cubicBezTo>
                    <a:pt x="461" y="705"/>
                    <a:pt x="452" y="713"/>
                    <a:pt x="421" y="706"/>
                  </a:cubicBezTo>
                  <a:cubicBezTo>
                    <a:pt x="393" y="700"/>
                    <a:pt x="364" y="694"/>
                    <a:pt x="337" y="685"/>
                  </a:cubicBezTo>
                  <a:cubicBezTo>
                    <a:pt x="301" y="674"/>
                    <a:pt x="281" y="648"/>
                    <a:pt x="272" y="613"/>
                  </a:cubicBezTo>
                  <a:cubicBezTo>
                    <a:pt x="271" y="608"/>
                    <a:pt x="273" y="601"/>
                    <a:pt x="275" y="596"/>
                  </a:cubicBezTo>
                  <a:cubicBezTo>
                    <a:pt x="291" y="561"/>
                    <a:pt x="321" y="547"/>
                    <a:pt x="360" y="552"/>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grpSp>
    </p:spTree>
    <p:extLst>
      <p:ext uri="{BB962C8B-B14F-4D97-AF65-F5344CB8AC3E}">
        <p14:creationId xmlns:p14="http://schemas.microsoft.com/office/powerpoint/2010/main" val="15851718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478B2-89F2-4632-B0A9-55770D92956F}"/>
              </a:ext>
            </a:extLst>
          </p:cNvPr>
          <p:cNvSpPr/>
          <p:nvPr/>
        </p:nvSpPr>
        <p:spPr>
          <a:xfrm>
            <a:off x="6474840" y="0"/>
            <a:ext cx="5717161" cy="6858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b="1"/>
          </a:p>
        </p:txBody>
      </p:sp>
      <p:sp>
        <p:nvSpPr>
          <p:cNvPr id="3" name="Oval 25">
            <a:extLst>
              <a:ext uri="{FF2B5EF4-FFF2-40B4-BE49-F238E27FC236}">
                <a16:creationId xmlns:a16="http://schemas.microsoft.com/office/drawing/2014/main" id="{F32CE487-6B14-4A7F-92B9-3CBAE287CDF3}"/>
              </a:ext>
            </a:extLst>
          </p:cNvPr>
          <p:cNvSpPr/>
          <p:nvPr/>
        </p:nvSpPr>
        <p:spPr>
          <a:xfrm>
            <a:off x="1590948" y="2808624"/>
            <a:ext cx="590370" cy="59037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b="1"/>
          </a:p>
        </p:txBody>
      </p:sp>
      <p:sp>
        <p:nvSpPr>
          <p:cNvPr id="4" name="Oval 26">
            <a:extLst>
              <a:ext uri="{FF2B5EF4-FFF2-40B4-BE49-F238E27FC236}">
                <a16:creationId xmlns:a16="http://schemas.microsoft.com/office/drawing/2014/main" id="{E1A7D5E1-635B-49CF-8D1B-FA4A9487676F}"/>
              </a:ext>
            </a:extLst>
          </p:cNvPr>
          <p:cNvSpPr/>
          <p:nvPr/>
        </p:nvSpPr>
        <p:spPr>
          <a:xfrm>
            <a:off x="4399642" y="2808623"/>
            <a:ext cx="590370" cy="59037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b="1"/>
          </a:p>
        </p:txBody>
      </p:sp>
      <p:sp>
        <p:nvSpPr>
          <p:cNvPr id="5" name="Oval 27">
            <a:extLst>
              <a:ext uri="{FF2B5EF4-FFF2-40B4-BE49-F238E27FC236}">
                <a16:creationId xmlns:a16="http://schemas.microsoft.com/office/drawing/2014/main" id="{9C3FF3CC-1149-4D0C-83FB-3E82832C2FC2}"/>
              </a:ext>
            </a:extLst>
          </p:cNvPr>
          <p:cNvSpPr/>
          <p:nvPr/>
        </p:nvSpPr>
        <p:spPr>
          <a:xfrm>
            <a:off x="2995295" y="2808623"/>
            <a:ext cx="590370" cy="59037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b="1"/>
          </a:p>
        </p:txBody>
      </p:sp>
      <p:sp>
        <p:nvSpPr>
          <p:cNvPr id="6" name="TextBox 5">
            <a:extLst>
              <a:ext uri="{FF2B5EF4-FFF2-40B4-BE49-F238E27FC236}">
                <a16:creationId xmlns:a16="http://schemas.microsoft.com/office/drawing/2014/main" id="{A87EC828-D73E-4644-81EE-AF3CEDFCCD91}"/>
              </a:ext>
            </a:extLst>
          </p:cNvPr>
          <p:cNvSpPr txBox="1"/>
          <p:nvPr/>
        </p:nvSpPr>
        <p:spPr>
          <a:xfrm>
            <a:off x="709306" y="1928794"/>
            <a:ext cx="5492319" cy="646331"/>
          </a:xfrm>
          <a:prstGeom prst="rect">
            <a:avLst/>
          </a:prstGeom>
          <a:noFill/>
        </p:spPr>
        <p:txBody>
          <a:bodyPr wrap="square" rtlCol="0">
            <a:spAutoFit/>
          </a:bodyPr>
          <a:lstStyle>
            <a:defPPr/>
          </a:lstStyle>
          <a:p>
            <a:r>
              <a:rPr lang="en-US" altLang="ko-KR" sz="1200" b="1">
                <a:solidFill>
                  <a:schemeClr val="tx1">
                    <a:lumMod val="75000"/>
                    <a:lumOff val="25000"/>
                  </a:schemeClr>
                </a:solidFill>
                <a:cs typeface="Arial" panose="020B0604020202020204" pitchFamily="34" charset="0"/>
              </a:rPr>
              <a:t>You can simply impress your audience and add a unique zing and appeal to your Presentations. Get a modern PowerPoint  Presentation that is beautifully designed. </a:t>
            </a:r>
            <a:endParaRPr lang="ko-KR" altLang="en-US" sz="1200" b="1">
              <a:solidFill>
                <a:schemeClr val="tx1">
                  <a:lumMod val="75000"/>
                  <a:lumOff val="25000"/>
                </a:schemeClr>
              </a:solidFill>
              <a:cs typeface="Arial" pitchFamily="34" charset="0"/>
            </a:endParaRPr>
          </a:p>
        </p:txBody>
      </p:sp>
      <p:grpSp>
        <p:nvGrpSpPr>
          <p:cNvPr id="7" name="Group 32">
            <a:extLst>
              <a:ext uri="{FF2B5EF4-FFF2-40B4-BE49-F238E27FC236}">
                <a16:creationId xmlns:a16="http://schemas.microsoft.com/office/drawing/2014/main" id="{DEBBCAE4-949E-4312-BBC0-E4712DD5521B}"/>
              </a:ext>
            </a:extLst>
          </p:cNvPr>
          <p:cNvGrpSpPr/>
          <p:nvPr/>
        </p:nvGrpSpPr>
        <p:grpSpPr>
          <a:xfrm>
            <a:off x="8265315" y="2453707"/>
            <a:ext cx="3416809" cy="912756"/>
            <a:chOff x="4862377" y="4246032"/>
            <a:chExt cx="1656184" cy="912756"/>
          </a:xfrm>
        </p:grpSpPr>
        <p:sp>
          <p:nvSpPr>
            <p:cNvPr id="8" name="TextBox 7">
              <a:extLst>
                <a:ext uri="{FF2B5EF4-FFF2-40B4-BE49-F238E27FC236}">
                  <a16:creationId xmlns:a16="http://schemas.microsoft.com/office/drawing/2014/main" id="{A27B17A0-A51E-489C-80DF-AE7A60D6D457}"/>
                </a:ext>
              </a:extLst>
            </p:cNvPr>
            <p:cNvSpPr txBox="1"/>
            <p:nvPr/>
          </p:nvSpPr>
          <p:spPr>
            <a:xfrm>
              <a:off x="4862377" y="4512457"/>
              <a:ext cx="1656184" cy="646331"/>
            </a:xfrm>
            <a:prstGeom prst="rect">
              <a:avLst/>
            </a:prstGeom>
            <a:noFill/>
          </p:spPr>
          <p:txBody>
            <a:bodyPr wrap="square" rtlCol="0">
              <a:spAutoFit/>
            </a:bodyPr>
            <a:lstStyle>
              <a:defP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p>
          </p:txBody>
        </p:sp>
        <p:sp>
          <p:nvSpPr>
            <p:cNvPr id="9" name="TextBox 8">
              <a:extLst>
                <a:ext uri="{FF2B5EF4-FFF2-40B4-BE49-F238E27FC236}">
                  <a16:creationId xmlns:a16="http://schemas.microsoft.com/office/drawing/2014/main" id="{14D4FEBD-1831-46EF-A89C-2625D1237AB4}"/>
                </a:ext>
              </a:extLst>
            </p:cNvPr>
            <p:cNvSpPr txBox="1"/>
            <p:nvPr/>
          </p:nvSpPr>
          <p:spPr>
            <a:xfrm>
              <a:off x="4862377" y="4246032"/>
              <a:ext cx="1656184" cy="276999"/>
            </a:xfrm>
            <a:prstGeom prst="rect">
              <a:avLst/>
            </a:prstGeom>
            <a:noFill/>
          </p:spPr>
          <p:txBody>
            <a:bodyPr wrap="square" rtlCol="0" anchor="ctr">
              <a:spAutoFit/>
            </a:bodyPr>
            <a:lstStyle>
              <a:defPPr/>
            </a:lstStyle>
            <a:p>
              <a:r>
                <a:rPr lang="en-US" altLang="ko-KR" sz="1200">
                  <a:solidFill>
                    <a:schemeClr val="bg1"/>
                  </a:solidFill>
                  <a:cs typeface="Arial" panose="020B0604020202020204" pitchFamily="34" charset="0"/>
                </a:rPr>
                <a:t>Your Text Here</a:t>
              </a:r>
              <a:endParaRPr lang="ko-KR" altLang="en-US" sz="1200">
                <a:solidFill>
                  <a:schemeClr val="bg1"/>
                </a:solidFill>
                <a:cs typeface="Arial" panose="020B0604020202020204" pitchFamily="34" charset="0"/>
              </a:endParaRPr>
            </a:p>
          </p:txBody>
        </p:sp>
      </p:grpSp>
      <p:sp>
        <p:nvSpPr>
          <p:cNvPr id="10" name="TextBox 9">
            <a:extLst>
              <a:ext uri="{FF2B5EF4-FFF2-40B4-BE49-F238E27FC236}">
                <a16:creationId xmlns:a16="http://schemas.microsoft.com/office/drawing/2014/main" id="{47B5906D-871B-45D0-98DD-6B9B3CA7016D}"/>
              </a:ext>
            </a:extLst>
          </p:cNvPr>
          <p:cNvSpPr txBox="1"/>
          <p:nvPr/>
        </p:nvSpPr>
        <p:spPr>
          <a:xfrm>
            <a:off x="7213438" y="1268760"/>
            <a:ext cx="4293521" cy="646331"/>
          </a:xfrm>
          <a:prstGeom prst="rect">
            <a:avLst/>
          </a:prstGeom>
          <a:noFill/>
        </p:spPr>
        <p:txBody>
          <a:bodyPr wrap="square" rtlCol="0">
            <a:spAutoFit/>
          </a:bodyPr>
          <a:lstStyle>
            <a:defPPr/>
          </a:lstStyle>
          <a:p>
            <a:r>
              <a:rPr lang="en-US" altLang="ko-KR" sz="1200" b="1">
                <a:solidFill>
                  <a:schemeClr val="bg1"/>
                </a:solidFill>
                <a:cs typeface="Arial" panose="020B0604020202020204" pitchFamily="34" charset="0"/>
              </a:rPr>
              <a:t>You can simply impress your audience and add a unique zing and appeal to your Presentations. Get a modern PowerPoint  Presentation that is beautifully designed. </a:t>
            </a:r>
            <a:endParaRPr lang="ko-KR" altLang="en-US" sz="1200" b="1">
              <a:solidFill>
                <a:schemeClr val="bg1"/>
              </a:solidFill>
              <a:cs typeface="Arial" panose="020B0604020202020204" pitchFamily="34" charset="0"/>
            </a:endParaRPr>
          </a:p>
        </p:txBody>
      </p:sp>
      <p:grpSp>
        <p:nvGrpSpPr>
          <p:cNvPr id="11" name="Group 32">
            <a:extLst>
              <a:ext uri="{FF2B5EF4-FFF2-40B4-BE49-F238E27FC236}">
                <a16:creationId xmlns:a16="http://schemas.microsoft.com/office/drawing/2014/main" id="{4BCACDFA-8A87-4F39-8126-8BD75747FC63}"/>
              </a:ext>
            </a:extLst>
          </p:cNvPr>
          <p:cNvGrpSpPr/>
          <p:nvPr/>
        </p:nvGrpSpPr>
        <p:grpSpPr>
          <a:xfrm>
            <a:off x="8265315" y="3808455"/>
            <a:ext cx="3416809" cy="912756"/>
            <a:chOff x="4862377" y="4246032"/>
            <a:chExt cx="1656184" cy="912756"/>
          </a:xfrm>
        </p:grpSpPr>
        <p:sp>
          <p:nvSpPr>
            <p:cNvPr id="12" name="TextBox 11">
              <a:extLst>
                <a:ext uri="{FF2B5EF4-FFF2-40B4-BE49-F238E27FC236}">
                  <a16:creationId xmlns:a16="http://schemas.microsoft.com/office/drawing/2014/main" id="{9E620080-374B-4B51-BD0F-FC552319FCF8}"/>
                </a:ext>
              </a:extLst>
            </p:cNvPr>
            <p:cNvSpPr txBox="1"/>
            <p:nvPr/>
          </p:nvSpPr>
          <p:spPr>
            <a:xfrm>
              <a:off x="4862377" y="4512457"/>
              <a:ext cx="1656184" cy="646331"/>
            </a:xfrm>
            <a:prstGeom prst="rect">
              <a:avLst/>
            </a:prstGeom>
            <a:noFill/>
          </p:spPr>
          <p:txBody>
            <a:bodyPr wrap="square" rtlCol="0">
              <a:spAutoFit/>
            </a:bodyPr>
            <a:lstStyle>
              <a:defP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p>
          </p:txBody>
        </p:sp>
        <p:sp>
          <p:nvSpPr>
            <p:cNvPr id="13" name="TextBox 12">
              <a:extLst>
                <a:ext uri="{FF2B5EF4-FFF2-40B4-BE49-F238E27FC236}">
                  <a16:creationId xmlns:a16="http://schemas.microsoft.com/office/drawing/2014/main" id="{9D98BE18-20B0-4BD2-BEF8-0C3B1CEA6C1E}"/>
                </a:ext>
              </a:extLst>
            </p:cNvPr>
            <p:cNvSpPr txBox="1"/>
            <p:nvPr/>
          </p:nvSpPr>
          <p:spPr>
            <a:xfrm>
              <a:off x="4862377" y="4246032"/>
              <a:ext cx="1656184" cy="276999"/>
            </a:xfrm>
            <a:prstGeom prst="rect">
              <a:avLst/>
            </a:prstGeom>
            <a:noFill/>
          </p:spPr>
          <p:txBody>
            <a:bodyPr wrap="square" rtlCol="0" anchor="ctr">
              <a:spAutoFit/>
            </a:bodyPr>
            <a:lstStyle>
              <a:defPPr/>
            </a:lstStyle>
            <a:p>
              <a:r>
                <a:rPr lang="en-US" altLang="ko-KR" sz="1200">
                  <a:solidFill>
                    <a:schemeClr val="bg1"/>
                  </a:solidFill>
                  <a:cs typeface="Arial" panose="020B0604020202020204" pitchFamily="34" charset="0"/>
                </a:rPr>
                <a:t>Your Text Here</a:t>
              </a:r>
              <a:endParaRPr lang="ko-KR" altLang="en-US" sz="1200">
                <a:solidFill>
                  <a:schemeClr val="bg1"/>
                </a:solidFill>
                <a:cs typeface="Arial" panose="020B0604020202020204" pitchFamily="34" charset="0"/>
              </a:endParaRPr>
            </a:p>
          </p:txBody>
        </p:sp>
      </p:grpSp>
      <p:grpSp>
        <p:nvGrpSpPr>
          <p:cNvPr id="14" name="Group 32">
            <a:extLst>
              <a:ext uri="{FF2B5EF4-FFF2-40B4-BE49-F238E27FC236}">
                <a16:creationId xmlns:a16="http://schemas.microsoft.com/office/drawing/2014/main" id="{7432380F-9E1B-42B4-A6A3-1DC6CDEA34E4}"/>
              </a:ext>
            </a:extLst>
          </p:cNvPr>
          <p:cNvGrpSpPr/>
          <p:nvPr/>
        </p:nvGrpSpPr>
        <p:grpSpPr>
          <a:xfrm>
            <a:off x="8265315" y="5163203"/>
            <a:ext cx="3416809" cy="912756"/>
            <a:chOff x="4862377" y="4246032"/>
            <a:chExt cx="1656184" cy="912756"/>
          </a:xfrm>
        </p:grpSpPr>
        <p:sp>
          <p:nvSpPr>
            <p:cNvPr id="15" name="TextBox 14">
              <a:extLst>
                <a:ext uri="{FF2B5EF4-FFF2-40B4-BE49-F238E27FC236}">
                  <a16:creationId xmlns:a16="http://schemas.microsoft.com/office/drawing/2014/main" id="{90091396-BF5C-4475-8EC8-9BA953988715}"/>
                </a:ext>
              </a:extLst>
            </p:cNvPr>
            <p:cNvSpPr txBox="1"/>
            <p:nvPr/>
          </p:nvSpPr>
          <p:spPr>
            <a:xfrm>
              <a:off x="4862377" y="4512457"/>
              <a:ext cx="1656184" cy="646331"/>
            </a:xfrm>
            <a:prstGeom prst="rect">
              <a:avLst/>
            </a:prstGeom>
            <a:noFill/>
          </p:spPr>
          <p:txBody>
            <a:bodyPr wrap="square" rtlCol="0">
              <a:spAutoFit/>
            </a:bodyPr>
            <a:lstStyle>
              <a:defP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a:t>
              </a:r>
            </a:p>
          </p:txBody>
        </p:sp>
        <p:sp>
          <p:nvSpPr>
            <p:cNvPr id="16" name="TextBox 15">
              <a:extLst>
                <a:ext uri="{FF2B5EF4-FFF2-40B4-BE49-F238E27FC236}">
                  <a16:creationId xmlns:a16="http://schemas.microsoft.com/office/drawing/2014/main" id="{835ACFE9-AA1A-4A45-9EC8-EBC6BA973A02}"/>
                </a:ext>
              </a:extLst>
            </p:cNvPr>
            <p:cNvSpPr txBox="1"/>
            <p:nvPr/>
          </p:nvSpPr>
          <p:spPr>
            <a:xfrm>
              <a:off x="4862377" y="4246032"/>
              <a:ext cx="1656184" cy="276999"/>
            </a:xfrm>
            <a:prstGeom prst="rect">
              <a:avLst/>
            </a:prstGeom>
            <a:noFill/>
          </p:spPr>
          <p:txBody>
            <a:bodyPr wrap="square" rtlCol="0" anchor="ctr">
              <a:spAutoFit/>
            </a:bodyPr>
            <a:lstStyle>
              <a:defPPr/>
            </a:lstStyle>
            <a:p>
              <a:r>
                <a:rPr lang="en-US" altLang="ko-KR" sz="1200">
                  <a:solidFill>
                    <a:schemeClr val="bg1"/>
                  </a:solidFill>
                  <a:cs typeface="Arial" panose="020B0604020202020204" pitchFamily="34" charset="0"/>
                </a:rPr>
                <a:t>Your Text Here</a:t>
              </a:r>
              <a:endParaRPr lang="ko-KR" altLang="en-US" sz="1200">
                <a:solidFill>
                  <a:schemeClr val="bg1"/>
                </a:solidFill>
                <a:cs typeface="Arial" panose="020B0604020202020204" pitchFamily="34" charset="0"/>
              </a:endParaRPr>
            </a:p>
          </p:txBody>
        </p:sp>
      </p:grpSp>
      <p:sp>
        <p:nvSpPr>
          <p:cNvPr id="18" name="Isosceles Triangle 51">
            <a:extLst>
              <a:ext uri="{FF2B5EF4-FFF2-40B4-BE49-F238E27FC236}">
                <a16:creationId xmlns:a16="http://schemas.microsoft.com/office/drawing/2014/main" id="{3BA1BD81-54C3-4BC6-9B3F-3423E38BA3C7}"/>
              </a:ext>
            </a:extLst>
          </p:cNvPr>
          <p:cNvSpPr/>
          <p:nvPr/>
        </p:nvSpPr>
        <p:spPr>
          <a:xfrm>
            <a:off x="3141814" y="3011329"/>
            <a:ext cx="292080" cy="2141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19" name="Rounded Rectangle 6">
            <a:extLst>
              <a:ext uri="{FF2B5EF4-FFF2-40B4-BE49-F238E27FC236}">
                <a16:creationId xmlns:a16="http://schemas.microsoft.com/office/drawing/2014/main" id="{13708B4B-F5F5-4F78-BBF6-A035425ED41B}"/>
              </a:ext>
            </a:extLst>
          </p:cNvPr>
          <p:cNvSpPr/>
          <p:nvPr/>
        </p:nvSpPr>
        <p:spPr>
          <a:xfrm>
            <a:off x="1725070" y="2949097"/>
            <a:ext cx="328856" cy="334344"/>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0" name="Rounded Rectangle 5">
            <a:extLst>
              <a:ext uri="{FF2B5EF4-FFF2-40B4-BE49-F238E27FC236}">
                <a16:creationId xmlns:a16="http://schemas.microsoft.com/office/drawing/2014/main" id="{FE6BC3D7-A42B-4E6E-954E-24791C034E9D}"/>
              </a:ext>
            </a:extLst>
          </p:cNvPr>
          <p:cNvSpPr/>
          <p:nvPr/>
        </p:nvSpPr>
        <p:spPr>
          <a:xfrm flipH="1">
            <a:off x="4557009" y="2969905"/>
            <a:ext cx="303724" cy="250554"/>
          </a:xfrm>
          <a:custGeom>
            <a:avLst/>
            <a:gdLst>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1" name="Isosceles Triangle 51">
            <a:extLst>
              <a:ext uri="{FF2B5EF4-FFF2-40B4-BE49-F238E27FC236}">
                <a16:creationId xmlns:a16="http://schemas.microsoft.com/office/drawing/2014/main" id="{96394148-3ABB-4FB6-9722-DA6F0FD383B2}"/>
              </a:ext>
            </a:extLst>
          </p:cNvPr>
          <p:cNvSpPr/>
          <p:nvPr/>
        </p:nvSpPr>
        <p:spPr>
          <a:xfrm>
            <a:off x="7454537" y="4178816"/>
            <a:ext cx="410773" cy="30122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2" name="Rounded Rectangle 6">
            <a:extLst>
              <a:ext uri="{FF2B5EF4-FFF2-40B4-BE49-F238E27FC236}">
                <a16:creationId xmlns:a16="http://schemas.microsoft.com/office/drawing/2014/main" id="{FD802779-3904-48D3-8E33-18F5A43690B6}"/>
              </a:ext>
            </a:extLst>
          </p:cNvPr>
          <p:cNvSpPr/>
          <p:nvPr/>
        </p:nvSpPr>
        <p:spPr>
          <a:xfrm>
            <a:off x="7428674" y="2679075"/>
            <a:ext cx="462498" cy="4702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3" name="Rounded Rectangle 5">
            <a:extLst>
              <a:ext uri="{FF2B5EF4-FFF2-40B4-BE49-F238E27FC236}">
                <a16:creationId xmlns:a16="http://schemas.microsoft.com/office/drawing/2014/main" id="{667850ED-485A-4212-9B63-DBA7105B35FF}"/>
              </a:ext>
            </a:extLst>
          </p:cNvPr>
          <p:cNvSpPr/>
          <p:nvPr/>
        </p:nvSpPr>
        <p:spPr>
          <a:xfrm flipH="1">
            <a:off x="7446346" y="5509562"/>
            <a:ext cx="427154" cy="352375"/>
          </a:xfrm>
          <a:custGeom>
            <a:avLst/>
            <a:gdLst>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6" name="TextBox 25">
            <a:extLst>
              <a:ext uri="{FF2B5EF4-FFF2-40B4-BE49-F238E27FC236}">
                <a16:creationId xmlns:a16="http://schemas.microsoft.com/office/drawing/2014/main" id="{93D125D1-79C9-4FCD-A1AB-2B4282CC4806}"/>
              </a:ext>
            </a:extLst>
          </p:cNvPr>
          <p:cNvSpPr txBox="1"/>
          <p:nvPr/>
        </p:nvSpPr>
        <p:spPr>
          <a:xfrm>
            <a:off x="650672" y="374416"/>
            <a:ext cx="3300393" cy="1569660"/>
          </a:xfrm>
          <a:prstGeom prst="rect">
            <a:avLst/>
          </a:prstGeom>
          <a:noFill/>
        </p:spPr>
        <p:txBody>
          <a:bodyPr wrap="square" rtlCol="0">
            <a:spAutoFit/>
          </a:bodyPr>
          <a:lstStyle>
            <a:defPPr/>
          </a:lstStyle>
          <a:p>
            <a:r>
              <a:rPr lang="en-US" altLang="ko-KR" sz="4800">
                <a:solidFill>
                  <a:srgbClr val="FAB117"/>
                </a:solidFill>
              </a:rPr>
              <a:t>Infographic </a:t>
            </a:r>
            <a:r>
              <a:rPr lang="en-US" altLang="ko-KR" sz="4800">
                <a:solidFill>
                  <a:schemeClr val="tx1">
                    <a:lumMod val="65000"/>
                    <a:lumOff val="35000"/>
                  </a:schemeClr>
                </a:solidFill>
              </a:rPr>
              <a:t>Style</a:t>
            </a:r>
          </a:p>
        </p:txBody>
      </p:sp>
      <p:sp>
        <p:nvSpPr>
          <p:cNvPr id="24" name="Picture Placeholder 23">
            <a:extLst>
              <a:ext uri="{FF2B5EF4-FFF2-40B4-BE49-F238E27FC236}">
                <a16:creationId xmlns:a16="http://schemas.microsoft.com/office/drawing/2014/main" id="{55136039-E1B8-4AAA-9852-2A656FBDBCBB}"/>
              </a:ext>
            </a:extLst>
          </p:cNvPr>
          <p:cNvSpPr>
            <a:spLocks noGrp="1"/>
          </p:cNvSpPr>
          <p:nvPr>
            <p:ph type="pic" idx="13"/>
          </p:nvPr>
        </p:nvSpPr>
        <p:spPr/>
        <p:txBody>
          <a:bodyPr/>
          <a:lstStyle>
            <a:defPPr/>
          </a:lstStyle>
          <a:p>
            <a:endParaRPr/>
          </a:p>
        </p:txBody>
      </p:sp>
    </p:spTree>
    <p:extLst>
      <p:ext uri="{BB962C8B-B14F-4D97-AF65-F5344CB8AC3E}">
        <p14:creationId xmlns:p14="http://schemas.microsoft.com/office/powerpoint/2010/main" val="32236654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18BDCE-E71C-447E-810D-908820AF489B}"/>
              </a:ext>
            </a:extLst>
          </p:cNvPr>
          <p:cNvSpPr txBox="1"/>
          <p:nvPr/>
        </p:nvSpPr>
        <p:spPr>
          <a:xfrm rot="16200000">
            <a:off x="9222105" y="2963036"/>
            <a:ext cx="4968239" cy="461665"/>
          </a:xfrm>
          <a:prstGeom prst="rect">
            <a:avLst/>
          </a:prstGeom>
          <a:noFill/>
        </p:spPr>
        <p:txBody>
          <a:bodyPr wrap="square" rtlCol="0">
            <a:spAutoFit/>
          </a:bodyPr>
          <a:lstStyle>
            <a:defPPr/>
          </a:lstStyle>
          <a:p>
            <a:pPr algn="ctr"/>
            <a:r>
              <a:rPr lang="en-US" altLang="ko-KR" sz="2400" b="1">
                <a:solidFill>
                  <a:schemeClr val="accent1"/>
                </a:solidFill>
                <a:latin typeface="+mj-lt"/>
                <a:cs typeface="Arial" panose="020B0604020202020204" pitchFamily="34" charset="0"/>
              </a:rPr>
              <a:t>Food Portfolio Presentation</a:t>
            </a:r>
          </a:p>
        </p:txBody>
      </p:sp>
      <p:sp>
        <p:nvSpPr>
          <p:cNvPr id="6" name="TextBox 5">
            <a:extLst>
              <a:ext uri="{FF2B5EF4-FFF2-40B4-BE49-F238E27FC236}">
                <a16:creationId xmlns:a16="http://schemas.microsoft.com/office/drawing/2014/main" id="{E9CF63A4-E224-47D2-A096-3A502629F56E}"/>
              </a:ext>
            </a:extLst>
          </p:cNvPr>
          <p:cNvSpPr txBox="1"/>
          <p:nvPr/>
        </p:nvSpPr>
        <p:spPr>
          <a:xfrm>
            <a:off x="592183" y="5446907"/>
            <a:ext cx="2811915" cy="954107"/>
          </a:xfrm>
          <a:prstGeom prst="rect">
            <a:avLst/>
          </a:prstGeom>
          <a:noFill/>
        </p:spPr>
        <p:txBody>
          <a:bodyPr wrap="square" rtlCol="0" anchor="ctr">
            <a:spAutoFit/>
          </a:bodyPr>
          <a:lstStyle>
            <a:defPPr/>
          </a:lstStyle>
          <a:p>
            <a:pPr algn="r"/>
            <a:r>
              <a:rPr lang="en-US" altLang="ko-KR" sz="2800" b="1">
                <a:solidFill>
                  <a:schemeClr val="accent1"/>
                </a:solidFill>
                <a:cs typeface="Arial" panose="020B0604020202020204" pitchFamily="34" charset="0"/>
              </a:rPr>
              <a:t>AWESOME</a:t>
            </a:r>
          </a:p>
          <a:p>
            <a:pPr algn="r"/>
            <a:r>
              <a:rPr lang="en-GB" altLang="ko-KR" sz="2800" b="1">
                <a:solidFill>
                  <a:schemeClr val="accent1"/>
                </a:solidFill>
                <a:cs typeface="Arial" panose="020B0604020202020204" pitchFamily="34" charset="0"/>
              </a:rPr>
              <a:t>S</a:t>
            </a:r>
            <a:r>
              <a:rPr lang="en-US" altLang="ko-KR" sz="2800" b="1">
                <a:solidFill>
                  <a:schemeClr val="accent1"/>
                </a:solidFill>
                <a:cs typeface="Arial" panose="020B0604020202020204" pitchFamily="34" charset="0"/>
              </a:rPr>
              <a:t>LIDE</a:t>
            </a:r>
            <a:endParaRPr lang="ko-KR" altLang="en-US" sz="2800" b="1">
              <a:solidFill>
                <a:schemeClr val="accent1"/>
              </a:solidFill>
              <a:cs typeface="Arial" pitchFamily="34" charset="0"/>
            </a:endParaRPr>
          </a:p>
        </p:txBody>
      </p:sp>
      <p:sp>
        <p:nvSpPr>
          <p:cNvPr id="7" name="TextBox 6">
            <a:extLst>
              <a:ext uri="{FF2B5EF4-FFF2-40B4-BE49-F238E27FC236}">
                <a16:creationId xmlns:a16="http://schemas.microsoft.com/office/drawing/2014/main" id="{714219E3-B40F-45B3-B1E0-07A9D9BDDB10}"/>
              </a:ext>
            </a:extLst>
          </p:cNvPr>
          <p:cNvSpPr txBox="1"/>
          <p:nvPr/>
        </p:nvSpPr>
        <p:spPr>
          <a:xfrm>
            <a:off x="560063" y="1342134"/>
            <a:ext cx="2958200" cy="461665"/>
          </a:xfrm>
          <a:prstGeom prst="rect">
            <a:avLst/>
          </a:prstGeom>
          <a:noFill/>
        </p:spPr>
        <p:txBody>
          <a:bodyPr wrap="square" rtlCol="0" anchor="ctr">
            <a:spAutoFit/>
          </a:bodyPr>
          <a:lstStyle>
            <a:defPPr/>
          </a:lstStyle>
          <a:p>
            <a:pPr algn="ctr"/>
            <a:r>
              <a:rPr lang="en-GB" altLang="ko-KR" sz="1200">
                <a:solidFill>
                  <a:schemeClr val="tx1"/>
                </a:solidFill>
                <a:cs typeface="Arial" panose="020B0604020202020204" pitchFamily="34" charset="0"/>
              </a:rPr>
              <a:t>L</a:t>
            </a:r>
            <a:r>
              <a:rPr lang="en-US" altLang="ko-KR" sz="1200">
                <a:solidFill>
                  <a:schemeClr val="tx1"/>
                </a:solidFill>
                <a:cs typeface="Arial" panose="020B0604020202020204" pitchFamily="34" charset="0"/>
              </a:rPr>
              <a:t>OREM IPSUM DOLOR SIT AMET,</a:t>
            </a:r>
          </a:p>
          <a:p>
            <a:pPr algn="ctr"/>
            <a:r>
              <a:rPr lang="en-US" altLang="ko-KR" sz="1200">
                <a:solidFill>
                  <a:schemeClr val="tx1"/>
                </a:solidFill>
                <a:cs typeface="Arial" panose="020B0604020202020204" pitchFamily="34" charset="0"/>
              </a:rPr>
              <a:t>CU USU AGAM INTEGRE IMPEDIT.</a:t>
            </a:r>
            <a:endParaRPr lang="ko-KR" altLang="en-US" sz="1200">
              <a:solidFill>
                <a:schemeClr val="tx1"/>
              </a:solidFill>
              <a:cs typeface="Arial" pitchFamily="34" charset="0"/>
            </a:endParaRPr>
          </a:p>
        </p:txBody>
      </p:sp>
      <p:sp>
        <p:nvSpPr>
          <p:cNvPr id="8" name="TextBox 7">
            <a:extLst>
              <a:ext uri="{FF2B5EF4-FFF2-40B4-BE49-F238E27FC236}">
                <a16:creationId xmlns:a16="http://schemas.microsoft.com/office/drawing/2014/main" id="{136B97A6-438D-40BD-AC11-849436214B2E}"/>
              </a:ext>
            </a:extLst>
          </p:cNvPr>
          <p:cNvSpPr txBox="1"/>
          <p:nvPr/>
        </p:nvSpPr>
        <p:spPr>
          <a:xfrm>
            <a:off x="560063" y="469434"/>
            <a:ext cx="2958200" cy="830997"/>
          </a:xfrm>
          <a:prstGeom prst="rect">
            <a:avLst/>
          </a:prstGeom>
          <a:noFill/>
        </p:spPr>
        <p:txBody>
          <a:bodyPr wrap="square" rtlCol="0" anchor="ctr">
            <a:spAutoFit/>
          </a:bodyPr>
          <a:lstStyle>
            <a:defPPr/>
          </a:lstStyle>
          <a:p>
            <a:pPr algn="ctr"/>
            <a:r>
              <a:rPr lang="en-GB" altLang="ko-KR" sz="2400">
                <a:solidFill>
                  <a:schemeClr val="accent1"/>
                </a:solidFill>
                <a:cs typeface="Arial" panose="020B0604020202020204" pitchFamily="34" charset="0"/>
              </a:rPr>
              <a:t>L</a:t>
            </a:r>
            <a:r>
              <a:rPr lang="en-US" altLang="ko-KR" sz="2400">
                <a:solidFill>
                  <a:schemeClr val="accent1"/>
                </a:solidFill>
                <a:cs typeface="Arial" panose="020B0604020202020204" pitchFamily="34" charset="0"/>
              </a:rPr>
              <a:t>OREM IPSUM</a:t>
            </a:r>
          </a:p>
          <a:p>
            <a:pPr algn="ctr"/>
            <a:r>
              <a:rPr lang="en-US" altLang="ko-KR" sz="2400">
                <a:solidFill>
                  <a:schemeClr val="accent1"/>
                </a:solidFill>
                <a:cs typeface="Arial" panose="020B0604020202020204" pitchFamily="34" charset="0"/>
              </a:rPr>
              <a:t>DOLOR SIT AMET </a:t>
            </a:r>
            <a:endParaRPr lang="ko-KR" altLang="en-US" sz="2400">
              <a:solidFill>
                <a:schemeClr val="accent1"/>
              </a:solidFill>
              <a:cs typeface="Arial" pitchFamily="34" charset="0"/>
            </a:endParaRPr>
          </a:p>
        </p:txBody>
      </p:sp>
      <p:sp>
        <p:nvSpPr>
          <p:cNvPr id="9" name="TextBox 8">
            <a:extLst>
              <a:ext uri="{FF2B5EF4-FFF2-40B4-BE49-F238E27FC236}">
                <a16:creationId xmlns:a16="http://schemas.microsoft.com/office/drawing/2014/main" id="{EF0C3CFA-1D69-4A13-B569-16F212C7363A}"/>
              </a:ext>
            </a:extLst>
          </p:cNvPr>
          <p:cNvSpPr txBox="1"/>
          <p:nvPr/>
        </p:nvSpPr>
        <p:spPr>
          <a:xfrm>
            <a:off x="4216649" y="1748742"/>
            <a:ext cx="2348020" cy="523220"/>
          </a:xfrm>
          <a:prstGeom prst="rect">
            <a:avLst/>
          </a:prstGeom>
          <a:noFill/>
        </p:spPr>
        <p:txBody>
          <a:bodyPr wrap="square" rtlCol="0" anchor="ctr">
            <a:spAutoFit/>
          </a:bodyPr>
          <a:lstStyle>
            <a:defPPr/>
          </a:lstStyle>
          <a:p>
            <a:pPr algn="r"/>
            <a:r>
              <a:rPr lang="en-GB" altLang="ko-KR" sz="1400">
                <a:solidFill>
                  <a:schemeClr val="accent1"/>
                </a:solidFill>
                <a:cs typeface="Arial" panose="020B0604020202020204" pitchFamily="34" charset="0"/>
              </a:rPr>
              <a:t>ALLPPT Layout Clean Text Slide for your Presentation</a:t>
            </a:r>
            <a:endParaRPr lang="ko-KR" altLang="en-US" sz="1400">
              <a:solidFill>
                <a:schemeClr val="accent1"/>
              </a:solidFill>
              <a:cs typeface="Arial" pitchFamily="34" charset="0"/>
            </a:endParaRPr>
          </a:p>
        </p:txBody>
      </p:sp>
      <p:sp>
        <p:nvSpPr>
          <p:cNvPr id="10" name="Rectangle 9">
            <a:extLst>
              <a:ext uri="{FF2B5EF4-FFF2-40B4-BE49-F238E27FC236}">
                <a16:creationId xmlns:a16="http://schemas.microsoft.com/office/drawing/2014/main" id="{0C595483-A5BA-454B-B77E-DC58677C1A66}"/>
              </a:ext>
            </a:extLst>
          </p:cNvPr>
          <p:cNvSpPr/>
          <p:nvPr/>
        </p:nvSpPr>
        <p:spPr>
          <a:xfrm>
            <a:off x="560063" y="1845502"/>
            <a:ext cx="2958198" cy="646331"/>
          </a:xfrm>
          <a:prstGeom prst="rect">
            <a:avLst/>
          </a:prstGeom>
        </p:spPr>
        <p:txBody>
          <a:bodyPr wrap="square">
            <a:spAutoFit/>
          </a:bodyPr>
          <a:lstStyle>
            <a:def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pic>
        <p:nvPicPr>
          <p:cNvPr id="11" name="Marcador de posición de imagen 10">
            <a:extLst>
              <a:ext uri="{FF2B5EF4-FFF2-40B4-BE49-F238E27FC236}">
                <a16:creationId xmlns:a16="http://schemas.microsoft.com/office/drawing/2014/main" id="{5BC8A3BC-E146-4E36-B08A-F69D197AFE01}"/>
              </a:ext>
            </a:extLst>
          </p:cNvPr>
          <p:cNvPicPr>
            <a:picLocks noGrp="1" noChangeAspect="1"/>
          </p:cNvPicPr>
          <p:nvPr>
            <p:ph type="pic" sz="quarter" idx="15"/>
          </p:nvPr>
        </p:nvPicPr>
        <p:blipFill>
          <a:blip r:embed="rId3">
            <a:extLst>
              <a:ext uri="{28A0092B-C50C-407E-A947-70E740481C1C}">
                <a14:useLocalDpi xmlns:a14="http://schemas.microsoft.com/office/drawing/2010/main"/>
              </a:ext>
            </a:extLst>
          </a:blip>
          <a:stretch>
            <a:fillRect/>
          </a:stretch>
        </p:blipFill>
        <p:spPr/>
      </p:pic>
      <p:pic>
        <p:nvPicPr>
          <p:cNvPr id="15" name="Marcador de posición de imagen 14">
            <a:extLst>
              <a:ext uri="{FF2B5EF4-FFF2-40B4-BE49-F238E27FC236}">
                <a16:creationId xmlns:a16="http://schemas.microsoft.com/office/drawing/2014/main" id="{DEACF577-0139-4F05-873B-1633F56D94ED}"/>
              </a:ext>
            </a:extLst>
          </p:cNvPr>
          <p:cNvPicPr>
            <a:picLocks noGrp="1" noChangeAspect="1"/>
          </p:cNvPicPr>
          <p:nvPr>
            <p:ph type="pic" sz="quarter" idx="14"/>
          </p:nvPr>
        </p:nvPicPr>
        <p:blipFill>
          <a:blip r:embed="rId4">
            <a:extLst>
              <a:ext uri="{28A0092B-C50C-407E-A947-70E740481C1C}">
                <a14:useLocalDpi xmlns:a14="http://schemas.microsoft.com/office/drawing/2010/main"/>
              </a:ext>
            </a:extLst>
          </a:blip>
          <a:stretch>
            <a:fillRect/>
          </a:stretch>
        </p:blipFill>
        <p:spPr/>
      </p:pic>
      <p:sp>
        <p:nvSpPr>
          <p:cNvPr id="18" name="Freeform 5">
            <a:extLst>
              <a:ext uri="{FF2B5EF4-FFF2-40B4-BE49-F238E27FC236}">
                <a16:creationId xmlns:a16="http://schemas.microsoft.com/office/drawing/2014/main" id="{AFC38632-EF26-4778-B153-54800B478CBC}"/>
              </a:ext>
            </a:extLst>
          </p:cNvPr>
          <p:cNvSpPr/>
          <p:nvPr/>
        </p:nvSpPr>
        <p:spPr bwMode="auto">
          <a:xfrm flipH="1">
            <a:off x="7860070" y="426905"/>
            <a:ext cx="3695007" cy="5894342"/>
          </a:xfrm>
          <a:custGeom>
            <a:avLst/>
            <a:gdLst>
              <a:gd name="T0" fmla="*/ 194 w 1189"/>
              <a:gd name="T1" fmla="*/ 646 h 1899"/>
              <a:gd name="T2" fmla="*/ 323 w 1189"/>
              <a:gd name="T3" fmla="*/ 647 h 1899"/>
              <a:gd name="T4" fmla="*/ 435 w 1189"/>
              <a:gd name="T5" fmla="*/ 743 h 1899"/>
              <a:gd name="T6" fmla="*/ 359 w 1189"/>
              <a:gd name="T7" fmla="*/ 874 h 1899"/>
              <a:gd name="T8" fmla="*/ 320 w 1189"/>
              <a:gd name="T9" fmla="*/ 880 h 1899"/>
              <a:gd name="T10" fmla="*/ 279 w 1189"/>
              <a:gd name="T11" fmla="*/ 843 h 1899"/>
              <a:gd name="T12" fmla="*/ 316 w 1189"/>
              <a:gd name="T13" fmla="*/ 803 h 1899"/>
              <a:gd name="T14" fmla="*/ 355 w 1189"/>
              <a:gd name="T15" fmla="*/ 777 h 1899"/>
              <a:gd name="T16" fmla="*/ 323 w 1189"/>
              <a:gd name="T17" fmla="*/ 726 h 1899"/>
              <a:gd name="T18" fmla="*/ 190 w 1189"/>
              <a:gd name="T19" fmla="*/ 725 h 1899"/>
              <a:gd name="T20" fmla="*/ 190 w 1189"/>
              <a:gd name="T21" fmla="*/ 814 h 1899"/>
              <a:gd name="T22" fmla="*/ 180 w 1189"/>
              <a:gd name="T23" fmla="*/ 872 h 1899"/>
              <a:gd name="T24" fmla="*/ 87 w 1189"/>
              <a:gd name="T25" fmla="*/ 1121 h 1899"/>
              <a:gd name="T26" fmla="*/ 80 w 1189"/>
              <a:gd name="T27" fmla="*/ 1143 h 1899"/>
              <a:gd name="T28" fmla="*/ 224 w 1189"/>
              <a:gd name="T29" fmla="*/ 1143 h 1899"/>
              <a:gd name="T30" fmla="*/ 268 w 1189"/>
              <a:gd name="T31" fmla="*/ 1199 h 1899"/>
              <a:gd name="T32" fmla="*/ 240 w 1189"/>
              <a:gd name="T33" fmla="*/ 1311 h 1899"/>
              <a:gd name="T34" fmla="*/ 319 w 1189"/>
              <a:gd name="T35" fmla="*/ 1311 h 1899"/>
              <a:gd name="T36" fmla="*/ 366 w 1189"/>
              <a:gd name="T37" fmla="*/ 1349 h 1899"/>
              <a:gd name="T38" fmla="*/ 319 w 1189"/>
              <a:gd name="T39" fmla="*/ 1390 h 1899"/>
              <a:gd name="T40" fmla="*/ 255 w 1189"/>
              <a:gd name="T41" fmla="*/ 1390 h 1899"/>
              <a:gd name="T42" fmla="*/ 250 w 1189"/>
              <a:gd name="T43" fmla="*/ 1393 h 1899"/>
              <a:gd name="T44" fmla="*/ 264 w 1189"/>
              <a:gd name="T45" fmla="*/ 1423 h 1899"/>
              <a:gd name="T46" fmla="*/ 278 w 1189"/>
              <a:gd name="T47" fmla="*/ 1506 h 1899"/>
              <a:gd name="T48" fmla="*/ 272 w 1189"/>
              <a:gd name="T49" fmla="*/ 1592 h 1899"/>
              <a:gd name="T50" fmla="*/ 318 w 1189"/>
              <a:gd name="T51" fmla="*/ 1639 h 1899"/>
              <a:gd name="T52" fmla="*/ 591 w 1189"/>
              <a:gd name="T53" fmla="*/ 1622 h 1899"/>
              <a:gd name="T54" fmla="*/ 751 w 1189"/>
              <a:gd name="T55" fmla="*/ 1531 h 1899"/>
              <a:gd name="T56" fmla="*/ 780 w 1189"/>
              <a:gd name="T57" fmla="*/ 1508 h 1899"/>
              <a:gd name="T58" fmla="*/ 820 w 1189"/>
              <a:gd name="T59" fmla="*/ 1523 h 1899"/>
              <a:gd name="T60" fmla="*/ 819 w 1189"/>
              <a:gd name="T61" fmla="*/ 1570 h 1899"/>
              <a:gd name="T62" fmla="*/ 633 w 1189"/>
              <a:gd name="T63" fmla="*/ 1695 h 1899"/>
              <a:gd name="T64" fmla="*/ 597 w 1189"/>
              <a:gd name="T65" fmla="*/ 1702 h 1899"/>
              <a:gd name="T66" fmla="*/ 605 w 1189"/>
              <a:gd name="T67" fmla="*/ 1782 h 1899"/>
              <a:gd name="T68" fmla="*/ 611 w 1189"/>
              <a:gd name="T69" fmla="*/ 1852 h 1899"/>
              <a:gd name="T70" fmla="*/ 575 w 1189"/>
              <a:gd name="T71" fmla="*/ 1898 h 1899"/>
              <a:gd name="T72" fmla="*/ 534 w 1189"/>
              <a:gd name="T73" fmla="*/ 1860 h 1899"/>
              <a:gd name="T74" fmla="*/ 518 w 1189"/>
              <a:gd name="T75" fmla="*/ 1705 h 1899"/>
              <a:gd name="T76" fmla="*/ 394 w 1189"/>
              <a:gd name="T77" fmla="*/ 1713 h 1899"/>
              <a:gd name="T78" fmla="*/ 310 w 1189"/>
              <a:gd name="T79" fmla="*/ 1719 h 1899"/>
              <a:gd name="T80" fmla="*/ 193 w 1189"/>
              <a:gd name="T81" fmla="*/ 1591 h 1899"/>
              <a:gd name="T82" fmla="*/ 199 w 1189"/>
              <a:gd name="T83" fmla="*/ 1513 h 1899"/>
              <a:gd name="T84" fmla="*/ 180 w 1189"/>
              <a:gd name="T85" fmla="*/ 1432 h 1899"/>
              <a:gd name="T86" fmla="*/ 166 w 1189"/>
              <a:gd name="T87" fmla="*/ 1282 h 1899"/>
              <a:gd name="T88" fmla="*/ 181 w 1189"/>
              <a:gd name="T89" fmla="*/ 1221 h 1899"/>
              <a:gd name="T90" fmla="*/ 83 w 1189"/>
              <a:gd name="T91" fmla="*/ 1221 h 1899"/>
              <a:gd name="T92" fmla="*/ 1 w 1189"/>
              <a:gd name="T93" fmla="*/ 1152 h 1899"/>
              <a:gd name="T94" fmla="*/ 7 w 1189"/>
              <a:gd name="T95" fmla="*/ 1111 h 1899"/>
              <a:gd name="T96" fmla="*/ 104 w 1189"/>
              <a:gd name="T97" fmla="*/ 851 h 1899"/>
              <a:gd name="T98" fmla="*/ 111 w 1189"/>
              <a:gd name="T99" fmla="*/ 811 h 1899"/>
              <a:gd name="T100" fmla="*/ 135 w 1189"/>
              <a:gd name="T101" fmla="*/ 533 h 1899"/>
              <a:gd name="T102" fmla="*/ 663 w 1189"/>
              <a:gd name="T103" fmla="*/ 35 h 1899"/>
              <a:gd name="T104" fmla="*/ 1152 w 1189"/>
              <a:gd name="T105" fmla="*/ 100 h 1899"/>
              <a:gd name="T106" fmla="*/ 1182 w 1189"/>
              <a:gd name="T107" fmla="*/ 129 h 1899"/>
              <a:gd name="T108" fmla="*/ 1171 w 1189"/>
              <a:gd name="T109" fmla="*/ 169 h 1899"/>
              <a:gd name="T110" fmla="*/ 1125 w 1189"/>
              <a:gd name="T111" fmla="*/ 174 h 1899"/>
              <a:gd name="T112" fmla="*/ 989 w 1189"/>
              <a:gd name="T113" fmla="*/ 122 h 1899"/>
              <a:gd name="T114" fmla="*/ 420 w 1189"/>
              <a:gd name="T115" fmla="*/ 227 h 1899"/>
              <a:gd name="T116" fmla="*/ 199 w 1189"/>
              <a:gd name="T117" fmla="*/ 610 h 1899"/>
              <a:gd name="T118" fmla="*/ 194 w 1189"/>
              <a:gd name="T119" fmla="*/ 64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9" h="1899">
                <a:moveTo>
                  <a:pt x="194" y="646"/>
                </a:moveTo>
                <a:cubicBezTo>
                  <a:pt x="239" y="646"/>
                  <a:pt x="281" y="646"/>
                  <a:pt x="323" y="647"/>
                </a:cubicBezTo>
                <a:cubicBezTo>
                  <a:pt x="379" y="648"/>
                  <a:pt x="426" y="689"/>
                  <a:pt x="435" y="743"/>
                </a:cubicBezTo>
                <a:cubicBezTo>
                  <a:pt x="444" y="800"/>
                  <a:pt x="413" y="855"/>
                  <a:pt x="359" y="874"/>
                </a:cubicBezTo>
                <a:cubicBezTo>
                  <a:pt x="347" y="878"/>
                  <a:pt x="333" y="880"/>
                  <a:pt x="320" y="880"/>
                </a:cubicBezTo>
                <a:cubicBezTo>
                  <a:pt x="297" y="881"/>
                  <a:pt x="280" y="864"/>
                  <a:pt x="279" y="843"/>
                </a:cubicBezTo>
                <a:cubicBezTo>
                  <a:pt x="278" y="822"/>
                  <a:pt x="293" y="805"/>
                  <a:pt x="316" y="803"/>
                </a:cubicBezTo>
                <a:cubicBezTo>
                  <a:pt x="334" y="801"/>
                  <a:pt x="348" y="794"/>
                  <a:pt x="355" y="777"/>
                </a:cubicBezTo>
                <a:cubicBezTo>
                  <a:pt x="364" y="754"/>
                  <a:pt x="350" y="727"/>
                  <a:pt x="323" y="726"/>
                </a:cubicBezTo>
                <a:cubicBezTo>
                  <a:pt x="280" y="723"/>
                  <a:pt x="236" y="725"/>
                  <a:pt x="190" y="725"/>
                </a:cubicBezTo>
                <a:cubicBezTo>
                  <a:pt x="190" y="756"/>
                  <a:pt x="192" y="785"/>
                  <a:pt x="190" y="814"/>
                </a:cubicBezTo>
                <a:cubicBezTo>
                  <a:pt x="189" y="833"/>
                  <a:pt x="186" y="854"/>
                  <a:pt x="180" y="872"/>
                </a:cubicBezTo>
                <a:cubicBezTo>
                  <a:pt x="150" y="955"/>
                  <a:pt x="118" y="1038"/>
                  <a:pt x="87" y="1121"/>
                </a:cubicBezTo>
                <a:cubicBezTo>
                  <a:pt x="85" y="1127"/>
                  <a:pt x="83" y="1134"/>
                  <a:pt x="80" y="1143"/>
                </a:cubicBezTo>
                <a:cubicBezTo>
                  <a:pt x="129" y="1143"/>
                  <a:pt x="176" y="1143"/>
                  <a:pt x="224" y="1143"/>
                </a:cubicBezTo>
                <a:cubicBezTo>
                  <a:pt x="262" y="1143"/>
                  <a:pt x="277" y="1163"/>
                  <a:pt x="268" y="1199"/>
                </a:cubicBezTo>
                <a:cubicBezTo>
                  <a:pt x="259" y="1235"/>
                  <a:pt x="250" y="1272"/>
                  <a:pt x="240" y="1311"/>
                </a:cubicBezTo>
                <a:cubicBezTo>
                  <a:pt x="268" y="1311"/>
                  <a:pt x="293" y="1311"/>
                  <a:pt x="319" y="1311"/>
                </a:cubicBezTo>
                <a:cubicBezTo>
                  <a:pt x="347" y="1311"/>
                  <a:pt x="365" y="1326"/>
                  <a:pt x="366" y="1349"/>
                </a:cubicBezTo>
                <a:cubicBezTo>
                  <a:pt x="367" y="1373"/>
                  <a:pt x="348" y="1389"/>
                  <a:pt x="319" y="1390"/>
                </a:cubicBezTo>
                <a:cubicBezTo>
                  <a:pt x="298" y="1390"/>
                  <a:pt x="277" y="1390"/>
                  <a:pt x="255" y="1390"/>
                </a:cubicBezTo>
                <a:cubicBezTo>
                  <a:pt x="254" y="1390"/>
                  <a:pt x="253" y="1392"/>
                  <a:pt x="250" y="1393"/>
                </a:cubicBezTo>
                <a:cubicBezTo>
                  <a:pt x="255" y="1403"/>
                  <a:pt x="258" y="1414"/>
                  <a:pt x="264" y="1423"/>
                </a:cubicBezTo>
                <a:cubicBezTo>
                  <a:pt x="280" y="1449"/>
                  <a:pt x="281" y="1477"/>
                  <a:pt x="278" y="1506"/>
                </a:cubicBezTo>
                <a:cubicBezTo>
                  <a:pt x="275" y="1535"/>
                  <a:pt x="273" y="1563"/>
                  <a:pt x="272" y="1592"/>
                </a:cubicBezTo>
                <a:cubicBezTo>
                  <a:pt x="270" y="1624"/>
                  <a:pt x="286" y="1641"/>
                  <a:pt x="318" y="1639"/>
                </a:cubicBezTo>
                <a:cubicBezTo>
                  <a:pt x="409" y="1634"/>
                  <a:pt x="500" y="1630"/>
                  <a:pt x="591" y="1622"/>
                </a:cubicBezTo>
                <a:cubicBezTo>
                  <a:pt x="657" y="1617"/>
                  <a:pt x="710" y="1584"/>
                  <a:pt x="751" y="1531"/>
                </a:cubicBezTo>
                <a:cubicBezTo>
                  <a:pt x="758" y="1521"/>
                  <a:pt x="769" y="1512"/>
                  <a:pt x="780" y="1508"/>
                </a:cubicBezTo>
                <a:cubicBezTo>
                  <a:pt x="795" y="1503"/>
                  <a:pt x="810" y="1509"/>
                  <a:pt x="820" y="1523"/>
                </a:cubicBezTo>
                <a:cubicBezTo>
                  <a:pt x="830" y="1538"/>
                  <a:pt x="830" y="1554"/>
                  <a:pt x="819" y="1570"/>
                </a:cubicBezTo>
                <a:cubicBezTo>
                  <a:pt x="773" y="1635"/>
                  <a:pt x="711" y="1677"/>
                  <a:pt x="633" y="1695"/>
                </a:cubicBezTo>
                <a:cubicBezTo>
                  <a:pt x="622" y="1697"/>
                  <a:pt x="611" y="1699"/>
                  <a:pt x="597" y="1702"/>
                </a:cubicBezTo>
                <a:cubicBezTo>
                  <a:pt x="600" y="1729"/>
                  <a:pt x="602" y="1756"/>
                  <a:pt x="605" y="1782"/>
                </a:cubicBezTo>
                <a:cubicBezTo>
                  <a:pt x="607" y="1806"/>
                  <a:pt x="610" y="1829"/>
                  <a:pt x="611" y="1852"/>
                </a:cubicBezTo>
                <a:cubicBezTo>
                  <a:pt x="613" y="1879"/>
                  <a:pt x="599" y="1896"/>
                  <a:pt x="575" y="1898"/>
                </a:cubicBezTo>
                <a:cubicBezTo>
                  <a:pt x="555" y="1899"/>
                  <a:pt x="537" y="1884"/>
                  <a:pt x="534" y="1860"/>
                </a:cubicBezTo>
                <a:cubicBezTo>
                  <a:pt x="528" y="1809"/>
                  <a:pt x="523" y="1758"/>
                  <a:pt x="518" y="1705"/>
                </a:cubicBezTo>
                <a:cubicBezTo>
                  <a:pt x="476" y="1708"/>
                  <a:pt x="435" y="1710"/>
                  <a:pt x="394" y="1713"/>
                </a:cubicBezTo>
                <a:cubicBezTo>
                  <a:pt x="366" y="1715"/>
                  <a:pt x="338" y="1718"/>
                  <a:pt x="310" y="1719"/>
                </a:cubicBezTo>
                <a:cubicBezTo>
                  <a:pt x="241" y="1720"/>
                  <a:pt x="187" y="1661"/>
                  <a:pt x="193" y="1591"/>
                </a:cubicBezTo>
                <a:cubicBezTo>
                  <a:pt x="195" y="1565"/>
                  <a:pt x="195" y="1539"/>
                  <a:pt x="199" y="1513"/>
                </a:cubicBezTo>
                <a:cubicBezTo>
                  <a:pt x="203" y="1483"/>
                  <a:pt x="196" y="1456"/>
                  <a:pt x="180" y="1432"/>
                </a:cubicBezTo>
                <a:cubicBezTo>
                  <a:pt x="151" y="1384"/>
                  <a:pt x="144" y="1335"/>
                  <a:pt x="166" y="1282"/>
                </a:cubicBezTo>
                <a:cubicBezTo>
                  <a:pt x="174" y="1264"/>
                  <a:pt x="176" y="1244"/>
                  <a:pt x="181" y="1221"/>
                </a:cubicBezTo>
                <a:cubicBezTo>
                  <a:pt x="146" y="1221"/>
                  <a:pt x="115" y="1222"/>
                  <a:pt x="83" y="1221"/>
                </a:cubicBezTo>
                <a:cubicBezTo>
                  <a:pt x="38" y="1220"/>
                  <a:pt x="6" y="1194"/>
                  <a:pt x="1" y="1152"/>
                </a:cubicBezTo>
                <a:cubicBezTo>
                  <a:pt x="0" y="1139"/>
                  <a:pt x="3" y="1124"/>
                  <a:pt x="7" y="1111"/>
                </a:cubicBezTo>
                <a:cubicBezTo>
                  <a:pt x="39" y="1024"/>
                  <a:pt x="72" y="938"/>
                  <a:pt x="104" y="851"/>
                </a:cubicBezTo>
                <a:cubicBezTo>
                  <a:pt x="108" y="839"/>
                  <a:pt x="111" y="824"/>
                  <a:pt x="111" y="811"/>
                </a:cubicBezTo>
                <a:cubicBezTo>
                  <a:pt x="110" y="717"/>
                  <a:pt x="110" y="624"/>
                  <a:pt x="135" y="533"/>
                </a:cubicBezTo>
                <a:cubicBezTo>
                  <a:pt x="210" y="260"/>
                  <a:pt x="387" y="93"/>
                  <a:pt x="663" y="35"/>
                </a:cubicBezTo>
                <a:cubicBezTo>
                  <a:pt x="833" y="0"/>
                  <a:pt x="997" y="22"/>
                  <a:pt x="1152" y="100"/>
                </a:cubicBezTo>
                <a:cubicBezTo>
                  <a:pt x="1164" y="106"/>
                  <a:pt x="1176" y="117"/>
                  <a:pt x="1182" y="129"/>
                </a:cubicBezTo>
                <a:cubicBezTo>
                  <a:pt x="1189" y="143"/>
                  <a:pt x="1184" y="158"/>
                  <a:pt x="1171" y="169"/>
                </a:cubicBezTo>
                <a:cubicBezTo>
                  <a:pt x="1157" y="181"/>
                  <a:pt x="1142" y="181"/>
                  <a:pt x="1125" y="174"/>
                </a:cubicBezTo>
                <a:cubicBezTo>
                  <a:pt x="1080" y="156"/>
                  <a:pt x="1036" y="133"/>
                  <a:pt x="989" y="122"/>
                </a:cubicBezTo>
                <a:cubicBezTo>
                  <a:pt x="784" y="72"/>
                  <a:pt x="592" y="98"/>
                  <a:pt x="420" y="227"/>
                </a:cubicBezTo>
                <a:cubicBezTo>
                  <a:pt x="294" y="322"/>
                  <a:pt x="225" y="455"/>
                  <a:pt x="199" y="610"/>
                </a:cubicBezTo>
                <a:cubicBezTo>
                  <a:pt x="197" y="621"/>
                  <a:pt x="196" y="632"/>
                  <a:pt x="194" y="64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lstStyle>
          <a:p>
            <a:endParaRPr lang="LID4096"/>
          </a:p>
        </p:txBody>
      </p:sp>
    </p:spTree>
    <p:extLst>
      <p:ext uri="{BB962C8B-B14F-4D97-AF65-F5344CB8AC3E}">
        <p14:creationId xmlns:p14="http://schemas.microsoft.com/office/powerpoint/2010/main" val="23369112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476A4B-C5C1-4E3A-B2AB-7F54CC8F9093}"/>
              </a:ext>
            </a:extLst>
          </p:cNvPr>
          <p:cNvSpPr txBox="1"/>
          <p:nvPr/>
        </p:nvSpPr>
        <p:spPr>
          <a:xfrm>
            <a:off x="1593611" y="2402924"/>
            <a:ext cx="4182172" cy="830997"/>
          </a:xfrm>
          <a:prstGeom prst="rect">
            <a:avLst/>
          </a:prstGeom>
          <a:noFill/>
        </p:spPr>
        <p:txBody>
          <a:bodyPr wrap="square" rtlCol="0">
            <a:spAutoFit/>
          </a:bodyPr>
          <a:lstStyle>
            <a:defPPr/>
          </a:lstStyle>
          <a:p>
            <a:r>
              <a:rPr lang="en-US" altLang="ko-KR" sz="1200">
                <a:solidFill>
                  <a:srgbClr val="0587AF"/>
                </a:solidFill>
              </a:rPr>
              <a:t>Get a modern PowerPoint  Presentation that is beautifully designed. I hope and I believe that this Template will your Time, Money and Reputation. Easy to change colors, photos and Text.</a:t>
            </a:r>
            <a:r>
              <a:rPr lang="ko-KR" altLang="en-US" sz="1200">
                <a:solidFill>
                  <a:srgbClr val="0587AF"/>
                </a:solidFill>
              </a:rPr>
              <a:t> </a:t>
            </a:r>
            <a:r>
              <a:rPr lang="en-US" altLang="ko-KR" sz="1200">
                <a:solidFill>
                  <a:srgbClr val="0587AF"/>
                </a:solidFill>
              </a:rPr>
              <a:t>You can simply impress your audience.</a:t>
            </a:r>
          </a:p>
        </p:txBody>
      </p:sp>
      <p:sp>
        <p:nvSpPr>
          <p:cNvPr id="19" name="Rounded Rectangle 2">
            <a:extLst>
              <a:ext uri="{FF2B5EF4-FFF2-40B4-BE49-F238E27FC236}">
                <a16:creationId xmlns:a16="http://schemas.microsoft.com/office/drawing/2014/main" id="{CC16B606-18C8-4921-87DD-4B26680203DA}"/>
              </a:ext>
            </a:extLst>
          </p:cNvPr>
          <p:cNvSpPr>
            <a:spLocks noChangeAspect="1"/>
          </p:cNvSpPr>
          <p:nvPr/>
        </p:nvSpPr>
        <p:spPr>
          <a:xfrm>
            <a:off x="3172822" y="5057966"/>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rgbClr val="B2C5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solidFill>
                <a:srgbClr val="0587AF"/>
              </a:solidFill>
            </a:endParaRPr>
          </a:p>
        </p:txBody>
      </p:sp>
      <p:sp>
        <p:nvSpPr>
          <p:cNvPr id="20" name="Rounded Rectangle 2">
            <a:extLst>
              <a:ext uri="{FF2B5EF4-FFF2-40B4-BE49-F238E27FC236}">
                <a16:creationId xmlns:a16="http://schemas.microsoft.com/office/drawing/2014/main" id="{B35EABE8-ED06-4C71-A665-63F64FBDEFDF}"/>
              </a:ext>
            </a:extLst>
          </p:cNvPr>
          <p:cNvSpPr>
            <a:spLocks noChangeAspect="1"/>
          </p:cNvSpPr>
          <p:nvPr/>
        </p:nvSpPr>
        <p:spPr>
          <a:xfrm>
            <a:off x="917647" y="5057966"/>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rgbClr val="B2C5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solidFill>
                <a:srgbClr val="0587AF"/>
              </a:solidFill>
            </a:endParaRPr>
          </a:p>
        </p:txBody>
      </p:sp>
      <p:sp>
        <p:nvSpPr>
          <p:cNvPr id="21" name="TextBox 20">
            <a:extLst>
              <a:ext uri="{FF2B5EF4-FFF2-40B4-BE49-F238E27FC236}">
                <a16:creationId xmlns:a16="http://schemas.microsoft.com/office/drawing/2014/main" id="{499D636A-5F8B-4B42-B100-C959595254D4}"/>
              </a:ext>
            </a:extLst>
          </p:cNvPr>
          <p:cNvSpPr txBox="1"/>
          <p:nvPr/>
        </p:nvSpPr>
        <p:spPr>
          <a:xfrm>
            <a:off x="1436938" y="4817801"/>
            <a:ext cx="1450337" cy="1200329"/>
          </a:xfrm>
          <a:prstGeom prst="rect">
            <a:avLst/>
          </a:prstGeom>
          <a:noFill/>
        </p:spPr>
        <p:txBody>
          <a:bodyPr wrap="square" rtlCol="0">
            <a:spAutoFit/>
          </a:bodyPr>
          <a:lstStyle>
            <a:defPPr/>
          </a:lstStyle>
          <a:p>
            <a:r>
              <a:rPr lang="en-US" altLang="ko-KR" sz="1200">
                <a:solidFill>
                  <a:srgbClr val="0587AF"/>
                </a:solidFill>
                <a:cs typeface="Arial" panose="020B0604020202020204" pitchFamily="34" charset="0"/>
              </a:rPr>
              <a:t>You can simply impress your audience and add a unique zing and appeal to your Presentations. </a:t>
            </a:r>
            <a:endParaRPr lang="ko-KR" altLang="en-US" sz="1200">
              <a:solidFill>
                <a:srgbClr val="0587AF"/>
              </a:solidFill>
              <a:cs typeface="Arial" pitchFamily="34" charset="0"/>
            </a:endParaRPr>
          </a:p>
        </p:txBody>
      </p:sp>
      <p:sp>
        <p:nvSpPr>
          <p:cNvPr id="22" name="TextBox 21">
            <a:extLst>
              <a:ext uri="{FF2B5EF4-FFF2-40B4-BE49-F238E27FC236}">
                <a16:creationId xmlns:a16="http://schemas.microsoft.com/office/drawing/2014/main" id="{5E0A75B2-3D36-4DAC-9885-3F8D4A57D892}"/>
              </a:ext>
            </a:extLst>
          </p:cNvPr>
          <p:cNvSpPr txBox="1"/>
          <p:nvPr/>
        </p:nvSpPr>
        <p:spPr>
          <a:xfrm>
            <a:off x="3858226" y="4837217"/>
            <a:ext cx="1450337" cy="1200329"/>
          </a:xfrm>
          <a:prstGeom prst="rect">
            <a:avLst/>
          </a:prstGeom>
          <a:noFill/>
        </p:spPr>
        <p:txBody>
          <a:bodyPr wrap="square" rtlCol="0">
            <a:spAutoFit/>
          </a:bodyPr>
          <a:lstStyle>
            <a:defPPr/>
          </a:lstStyle>
          <a:p>
            <a:r>
              <a:rPr lang="en-US" altLang="ko-KR" sz="1200">
                <a:solidFill>
                  <a:srgbClr val="0587AF"/>
                </a:solidFill>
                <a:cs typeface="Arial" panose="020B0604020202020204" pitchFamily="34" charset="0"/>
              </a:rPr>
              <a:t>You can simply impress your audience and add a unique zing and appeal to your Presentations. </a:t>
            </a:r>
            <a:endParaRPr lang="ko-KR" altLang="en-US" sz="1200">
              <a:solidFill>
                <a:srgbClr val="0587AF"/>
              </a:solidFill>
              <a:cs typeface="Arial" panose="020B0604020202020204" pitchFamily="34" charset="0"/>
            </a:endParaRPr>
          </a:p>
        </p:txBody>
      </p:sp>
      <p:sp>
        <p:nvSpPr>
          <p:cNvPr id="24" name="TextBox 23">
            <a:extLst>
              <a:ext uri="{FF2B5EF4-FFF2-40B4-BE49-F238E27FC236}">
                <a16:creationId xmlns:a16="http://schemas.microsoft.com/office/drawing/2014/main" id="{A94A3DD7-D655-4D0E-A0EC-991ACE45AA68}"/>
              </a:ext>
            </a:extLst>
          </p:cNvPr>
          <p:cNvSpPr txBox="1"/>
          <p:nvPr/>
        </p:nvSpPr>
        <p:spPr>
          <a:xfrm>
            <a:off x="917647" y="3718085"/>
            <a:ext cx="4462482" cy="615553"/>
          </a:xfrm>
          <a:prstGeom prst="rect">
            <a:avLst/>
          </a:prstGeom>
          <a:noFill/>
        </p:spPr>
        <p:txBody>
          <a:bodyPr wrap="square" lIns="36000" tIns="0" rIns="36000" bIns="0" rtlCol="0" anchor="ctr">
            <a:spAutoFit/>
          </a:bodyPr>
          <a:lstStyle>
            <a:defPPr/>
          </a:lstStyle>
          <a:p>
            <a:r>
              <a:rPr lang="en-GB" altLang="ko-KR" sz="2000" dirty="0">
                <a:solidFill>
                  <a:srgbClr val="0587AF"/>
                </a:solidFill>
                <a:cs typeface="Arial" panose="020B0604020202020204" pitchFamily="34" charset="0"/>
              </a:rPr>
              <a:t>Slidesppt Layout</a:t>
            </a:r>
          </a:p>
          <a:p>
            <a:r>
              <a:rPr lang="en-GB" altLang="ko-KR" sz="2000" dirty="0">
                <a:solidFill>
                  <a:srgbClr val="0587AF"/>
                </a:solidFill>
                <a:cs typeface="Arial" panose="020B0604020202020204" pitchFamily="34" charset="0"/>
              </a:rPr>
              <a:t>Clean Text Slide for your Presentation</a:t>
            </a:r>
            <a:endParaRPr lang="ko-KR" altLang="en-US" sz="2000" dirty="0">
              <a:solidFill>
                <a:srgbClr val="0587AF"/>
              </a:solidFill>
              <a:cs typeface="Arial" pitchFamily="34" charset="0"/>
            </a:endParaRPr>
          </a:p>
        </p:txBody>
      </p:sp>
      <p:sp>
        <p:nvSpPr>
          <p:cNvPr id="38" name="Freeform: Shape 37">
            <a:extLst>
              <a:ext uri="{FF2B5EF4-FFF2-40B4-BE49-F238E27FC236}">
                <a16:creationId xmlns:a16="http://schemas.microsoft.com/office/drawing/2014/main" id="{170D8F9E-6694-49F7-9721-9DE639C8BF4D}"/>
              </a:ext>
            </a:extLst>
          </p:cNvPr>
          <p:cNvSpPr/>
          <p:nvPr/>
        </p:nvSpPr>
        <p:spPr>
          <a:xfrm>
            <a:off x="917647" y="2332283"/>
            <a:ext cx="587745" cy="882808"/>
          </a:xfrm>
          <a:custGeom>
            <a:avLst/>
            <a:gdLst>
              <a:gd name="connsiteX0" fmla="*/ 976031 w 1359549"/>
              <a:gd name="connsiteY0" fmla="*/ 1662296 h 2042077"/>
              <a:gd name="connsiteX1" fmla="*/ 386634 w 1359549"/>
              <a:gd name="connsiteY1" fmla="*/ 1662539 h 2042077"/>
              <a:gd name="connsiteX2" fmla="*/ 337396 w 1359549"/>
              <a:gd name="connsiteY2" fmla="*/ 1703685 h 2042077"/>
              <a:gd name="connsiteX3" fmla="*/ 386829 w 1359549"/>
              <a:gd name="connsiteY3" fmla="*/ 1745172 h 2042077"/>
              <a:gd name="connsiteX4" fmla="*/ 968913 w 1359549"/>
              <a:gd name="connsiteY4" fmla="*/ 1745416 h 2042077"/>
              <a:gd name="connsiteX5" fmla="*/ 1015422 w 1359549"/>
              <a:gd name="connsiteY5" fmla="*/ 1725233 h 2042077"/>
              <a:gd name="connsiteX6" fmla="*/ 1016641 w 1359549"/>
              <a:gd name="connsiteY6" fmla="*/ 1683697 h 2042077"/>
              <a:gd name="connsiteX7" fmla="*/ 976031 w 1359549"/>
              <a:gd name="connsiteY7" fmla="*/ 1662296 h 2042077"/>
              <a:gd name="connsiteX8" fmla="*/ 426853 w 1359549"/>
              <a:gd name="connsiteY8" fmla="*/ 1191022 h 2042077"/>
              <a:gd name="connsiteX9" fmla="*/ 396822 w 1359549"/>
              <a:gd name="connsiteY9" fmla="*/ 1221783 h 2042077"/>
              <a:gd name="connsiteX10" fmla="*/ 396822 w 1359549"/>
              <a:gd name="connsiteY10" fmla="*/ 1442625 h 2042077"/>
              <a:gd name="connsiteX11" fmla="*/ 426268 w 1359549"/>
              <a:gd name="connsiteY11" fmla="*/ 1471534 h 2042077"/>
              <a:gd name="connsiteX12" fmla="*/ 533179 w 1359549"/>
              <a:gd name="connsiteY12" fmla="*/ 1471534 h 2042077"/>
              <a:gd name="connsiteX13" fmla="*/ 563794 w 1359549"/>
              <a:gd name="connsiteY13" fmla="*/ 1440675 h 2042077"/>
              <a:gd name="connsiteX14" fmla="*/ 563794 w 1359549"/>
              <a:gd name="connsiteY14" fmla="*/ 1222271 h 2042077"/>
              <a:gd name="connsiteX15" fmla="*/ 533764 w 1359549"/>
              <a:gd name="connsiteY15" fmla="*/ 1191071 h 2042077"/>
              <a:gd name="connsiteX16" fmla="*/ 426853 w 1359549"/>
              <a:gd name="connsiteY16" fmla="*/ 1191022 h 2042077"/>
              <a:gd name="connsiteX17" fmla="*/ 827341 w 1359549"/>
              <a:gd name="connsiteY17" fmla="*/ 1190972 h 2042077"/>
              <a:gd name="connsiteX18" fmla="*/ 795506 w 1359549"/>
              <a:gd name="connsiteY18" fmla="*/ 1222807 h 2042077"/>
              <a:gd name="connsiteX19" fmla="*/ 795506 w 1359549"/>
              <a:gd name="connsiteY19" fmla="*/ 1441308 h 2042077"/>
              <a:gd name="connsiteX20" fmla="*/ 824026 w 1359549"/>
              <a:gd name="connsiteY20" fmla="*/ 1471534 h 2042077"/>
              <a:gd name="connsiteX21" fmla="*/ 935860 w 1359549"/>
              <a:gd name="connsiteY21" fmla="*/ 1471436 h 2042077"/>
              <a:gd name="connsiteX22" fmla="*/ 962868 w 1359549"/>
              <a:gd name="connsiteY22" fmla="*/ 1444574 h 2042077"/>
              <a:gd name="connsiteX23" fmla="*/ 962868 w 1359549"/>
              <a:gd name="connsiteY23" fmla="*/ 1218809 h 2042077"/>
              <a:gd name="connsiteX24" fmla="*/ 934300 w 1359549"/>
              <a:gd name="connsiteY24" fmla="*/ 1191118 h 2042077"/>
              <a:gd name="connsiteX25" fmla="*/ 827341 w 1359549"/>
              <a:gd name="connsiteY25" fmla="*/ 1190972 h 2042077"/>
              <a:gd name="connsiteX26" fmla="*/ 100824 w 1359549"/>
              <a:gd name="connsiteY26" fmla="*/ 1063343 h 2042077"/>
              <a:gd name="connsiteX27" fmla="*/ 101409 w 1359549"/>
              <a:gd name="connsiteY27" fmla="*/ 1516288 h 2042077"/>
              <a:gd name="connsiteX28" fmla="*/ 71233 w 1359549"/>
              <a:gd name="connsiteY28" fmla="*/ 1546610 h 2042077"/>
              <a:gd name="connsiteX29" fmla="*/ 740 w 1359549"/>
              <a:gd name="connsiteY29" fmla="*/ 1457152 h 2042077"/>
              <a:gd name="connsiteX30" fmla="*/ 545 w 1359549"/>
              <a:gd name="connsiteY30" fmla="*/ 1155775 h 2042077"/>
              <a:gd name="connsiteX31" fmla="*/ 100824 w 1359549"/>
              <a:gd name="connsiteY31" fmla="*/ 1063343 h 2042077"/>
              <a:gd name="connsiteX32" fmla="*/ 1257596 w 1359549"/>
              <a:gd name="connsiteY32" fmla="*/ 1063050 h 2042077"/>
              <a:gd name="connsiteX33" fmla="*/ 1359486 w 1359549"/>
              <a:gd name="connsiteY33" fmla="*/ 1173763 h 2042077"/>
              <a:gd name="connsiteX34" fmla="*/ 1359388 w 1359549"/>
              <a:gd name="connsiteY34" fmla="*/ 1456031 h 2042077"/>
              <a:gd name="connsiteX35" fmla="*/ 1287432 w 1359549"/>
              <a:gd name="connsiteY35" fmla="*/ 1546853 h 2042077"/>
              <a:gd name="connsiteX36" fmla="*/ 1257158 w 1359549"/>
              <a:gd name="connsiteY36" fmla="*/ 1516384 h 2042077"/>
              <a:gd name="connsiteX37" fmla="*/ 1257596 w 1359549"/>
              <a:gd name="connsiteY37" fmla="*/ 1063050 h 2042077"/>
              <a:gd name="connsiteX38" fmla="*/ 314335 w 1359549"/>
              <a:gd name="connsiteY38" fmla="*/ 1037213 h 2042077"/>
              <a:gd name="connsiteX39" fmla="*/ 1045207 w 1359549"/>
              <a:gd name="connsiteY39" fmla="*/ 1037262 h 2042077"/>
              <a:gd name="connsiteX40" fmla="*/ 1120186 w 1359549"/>
              <a:gd name="connsiteY40" fmla="*/ 1113069 h 2042077"/>
              <a:gd name="connsiteX41" fmla="*/ 1120186 w 1359549"/>
              <a:gd name="connsiteY41" fmla="*/ 1842821 h 2042077"/>
              <a:gd name="connsiteX42" fmla="*/ 1044622 w 1359549"/>
              <a:gd name="connsiteY42" fmla="*/ 1916971 h 2042077"/>
              <a:gd name="connsiteX43" fmla="*/ 313750 w 1359549"/>
              <a:gd name="connsiteY43" fmla="*/ 1916922 h 2042077"/>
              <a:gd name="connsiteX44" fmla="*/ 238528 w 1359549"/>
              <a:gd name="connsiteY44" fmla="*/ 1842187 h 2042077"/>
              <a:gd name="connsiteX45" fmla="*/ 238528 w 1359549"/>
              <a:gd name="connsiteY45" fmla="*/ 1112436 h 2042077"/>
              <a:gd name="connsiteX46" fmla="*/ 314335 w 1359549"/>
              <a:gd name="connsiteY46" fmla="*/ 1037213 h 2042077"/>
              <a:gd name="connsiteX47" fmla="*/ 561404 w 1359549"/>
              <a:gd name="connsiteY47" fmla="*/ 1015487 h 2042077"/>
              <a:gd name="connsiteX48" fmla="*/ 295226 w 1359549"/>
              <a:gd name="connsiteY48" fmla="*/ 1015519 h 2042077"/>
              <a:gd name="connsiteX49" fmla="*/ 217420 w 1359549"/>
              <a:gd name="connsiteY49" fmla="*/ 1082990 h 2042077"/>
              <a:gd name="connsiteX50" fmla="*/ 217371 w 1359549"/>
              <a:gd name="connsiteY50" fmla="*/ 1868415 h 2042077"/>
              <a:gd name="connsiteX51" fmla="*/ 299028 w 1359549"/>
              <a:gd name="connsiteY51" fmla="*/ 1940371 h 2042077"/>
              <a:gd name="connsiteX52" fmla="*/ 1059297 w 1359549"/>
              <a:gd name="connsiteY52" fmla="*/ 1940371 h 2042077"/>
              <a:gd name="connsiteX53" fmla="*/ 1143880 w 1359549"/>
              <a:gd name="connsiteY53" fmla="*/ 1857739 h 2042077"/>
              <a:gd name="connsiteX54" fmla="*/ 1143880 w 1359549"/>
              <a:gd name="connsiteY54" fmla="*/ 1093764 h 2042077"/>
              <a:gd name="connsiteX55" fmla="*/ 1065196 w 1359549"/>
              <a:gd name="connsiteY55" fmla="*/ 1015568 h 2042077"/>
              <a:gd name="connsiteX56" fmla="*/ 561404 w 1359549"/>
              <a:gd name="connsiteY56" fmla="*/ 1015487 h 2042077"/>
              <a:gd name="connsiteX57" fmla="*/ 224049 w 1359549"/>
              <a:gd name="connsiteY57" fmla="*/ 913726 h 2042077"/>
              <a:gd name="connsiteX58" fmla="*/ 1136371 w 1359549"/>
              <a:gd name="connsiteY58" fmla="*/ 913775 h 2042077"/>
              <a:gd name="connsiteX59" fmla="*/ 1229973 w 1359549"/>
              <a:gd name="connsiteY59" fmla="*/ 1010984 h 2042077"/>
              <a:gd name="connsiteX60" fmla="*/ 1229973 w 1359549"/>
              <a:gd name="connsiteY60" fmla="*/ 1946903 h 2042077"/>
              <a:gd name="connsiteX61" fmla="*/ 1135640 w 1359549"/>
              <a:gd name="connsiteY61" fmla="*/ 2041967 h 2042077"/>
              <a:gd name="connsiteX62" fmla="*/ 223317 w 1359549"/>
              <a:gd name="connsiteY62" fmla="*/ 2041967 h 2042077"/>
              <a:gd name="connsiteX63" fmla="*/ 129423 w 1359549"/>
              <a:gd name="connsiteY63" fmla="*/ 1946123 h 2042077"/>
              <a:gd name="connsiteX64" fmla="*/ 129423 w 1359549"/>
              <a:gd name="connsiteY64" fmla="*/ 1010204 h 2042077"/>
              <a:gd name="connsiteX65" fmla="*/ 224049 w 1359549"/>
              <a:gd name="connsiteY65" fmla="*/ 913726 h 2042077"/>
              <a:gd name="connsiteX66" fmla="*/ 682746 w 1359549"/>
              <a:gd name="connsiteY66" fmla="*/ 412733 h 2042077"/>
              <a:gd name="connsiteX67" fmla="*/ 724330 w 1359549"/>
              <a:gd name="connsiteY67" fmla="*/ 451149 h 2042077"/>
              <a:gd name="connsiteX68" fmla="*/ 703221 w 1359549"/>
              <a:gd name="connsiteY68" fmla="*/ 501898 h 2042077"/>
              <a:gd name="connsiteX69" fmla="*/ 691862 w 1359549"/>
              <a:gd name="connsiteY69" fmla="*/ 523495 h 2042077"/>
              <a:gd name="connsiteX70" fmla="*/ 691765 w 1359549"/>
              <a:gd name="connsiteY70" fmla="*/ 720351 h 2042077"/>
              <a:gd name="connsiteX71" fmla="*/ 709412 w 1359549"/>
              <a:gd name="connsiteY71" fmla="*/ 737950 h 2042077"/>
              <a:gd name="connsiteX72" fmla="*/ 845719 w 1359549"/>
              <a:gd name="connsiteY72" fmla="*/ 737706 h 2042077"/>
              <a:gd name="connsiteX73" fmla="*/ 903538 w 1359549"/>
              <a:gd name="connsiteY73" fmla="*/ 781972 h 2042077"/>
              <a:gd name="connsiteX74" fmla="*/ 916945 w 1359549"/>
              <a:gd name="connsiteY74" fmla="*/ 797280 h 2042077"/>
              <a:gd name="connsiteX75" fmla="*/ 984513 w 1359549"/>
              <a:gd name="connsiteY75" fmla="*/ 883568 h 2042077"/>
              <a:gd name="connsiteX76" fmla="*/ 374251 w 1359549"/>
              <a:gd name="connsiteY76" fmla="*/ 883617 h 2042077"/>
              <a:gd name="connsiteX77" fmla="*/ 442112 w 1359549"/>
              <a:gd name="connsiteY77" fmla="*/ 797133 h 2042077"/>
              <a:gd name="connsiteX78" fmla="*/ 456347 w 1359549"/>
              <a:gd name="connsiteY78" fmla="*/ 782411 h 2042077"/>
              <a:gd name="connsiteX79" fmla="*/ 513190 w 1359549"/>
              <a:gd name="connsiteY79" fmla="*/ 737706 h 2042077"/>
              <a:gd name="connsiteX80" fmla="*/ 642185 w 1359549"/>
              <a:gd name="connsiteY80" fmla="*/ 738096 h 2042077"/>
              <a:gd name="connsiteX81" fmla="*/ 662953 w 1359549"/>
              <a:gd name="connsiteY81" fmla="*/ 716402 h 2042077"/>
              <a:gd name="connsiteX82" fmla="*/ 662758 w 1359549"/>
              <a:gd name="connsiteY82" fmla="*/ 531685 h 2042077"/>
              <a:gd name="connsiteX83" fmla="*/ 648571 w 1359549"/>
              <a:gd name="connsiteY83" fmla="*/ 496292 h 2042077"/>
              <a:gd name="connsiteX84" fmla="*/ 639845 w 1359549"/>
              <a:gd name="connsiteY84" fmla="*/ 438669 h 2042077"/>
              <a:gd name="connsiteX85" fmla="*/ 682746 w 1359549"/>
              <a:gd name="connsiteY85" fmla="*/ 412733 h 2042077"/>
              <a:gd name="connsiteX86" fmla="*/ 776689 w 1359549"/>
              <a:gd name="connsiteY86" fmla="*/ 290213 h 2042077"/>
              <a:gd name="connsiteX87" fmla="*/ 796919 w 1359549"/>
              <a:gd name="connsiteY87" fmla="*/ 296639 h 2042077"/>
              <a:gd name="connsiteX88" fmla="*/ 935030 w 1359549"/>
              <a:gd name="connsiteY88" fmla="*/ 519577 h 2042077"/>
              <a:gd name="connsiteX89" fmla="*/ 912995 w 1359549"/>
              <a:gd name="connsiteY89" fmla="*/ 613373 h 2042077"/>
              <a:gd name="connsiteX90" fmla="*/ 850155 w 1359549"/>
              <a:gd name="connsiteY90" fmla="*/ 637943 h 2042077"/>
              <a:gd name="connsiteX91" fmla="*/ 829095 w 1359549"/>
              <a:gd name="connsiteY91" fmla="*/ 576663 h 2042077"/>
              <a:gd name="connsiteX92" fmla="*/ 754360 w 1359549"/>
              <a:gd name="connsiteY92" fmla="*/ 377663 h 2042077"/>
              <a:gd name="connsiteX93" fmla="*/ 730228 w 1359549"/>
              <a:gd name="connsiteY93" fmla="*/ 315359 h 2042077"/>
              <a:gd name="connsiteX94" fmla="*/ 776689 w 1359549"/>
              <a:gd name="connsiteY94" fmla="*/ 290213 h 2042077"/>
              <a:gd name="connsiteX95" fmla="*/ 579504 w 1359549"/>
              <a:gd name="connsiteY95" fmla="*/ 278868 h 2042077"/>
              <a:gd name="connsiteX96" fmla="*/ 626437 w 1359549"/>
              <a:gd name="connsiteY96" fmla="*/ 300538 h 2042077"/>
              <a:gd name="connsiteX97" fmla="*/ 602842 w 1359549"/>
              <a:gd name="connsiteY97" fmla="*/ 366839 h 2042077"/>
              <a:gd name="connsiteX98" fmla="*/ 516017 w 1359549"/>
              <a:gd name="connsiteY98" fmla="*/ 508120 h 2042077"/>
              <a:gd name="connsiteX99" fmla="*/ 529180 w 1359549"/>
              <a:gd name="connsiteY99" fmla="*/ 561892 h 2042077"/>
              <a:gd name="connsiteX100" fmla="*/ 506608 w 1359549"/>
              <a:gd name="connsiteY100" fmla="*/ 626730 h 2042077"/>
              <a:gd name="connsiteX101" fmla="*/ 443622 w 1359549"/>
              <a:gd name="connsiteY101" fmla="*/ 598698 h 2042077"/>
              <a:gd name="connsiteX102" fmla="*/ 423585 w 1359549"/>
              <a:gd name="connsiteY102" fmla="*/ 507096 h 2042077"/>
              <a:gd name="connsiteX103" fmla="*/ 558771 w 1359549"/>
              <a:gd name="connsiteY103" fmla="*/ 286254 h 2042077"/>
              <a:gd name="connsiteX104" fmla="*/ 579504 w 1359549"/>
              <a:gd name="connsiteY104" fmla="*/ 278868 h 2042077"/>
              <a:gd name="connsiteX105" fmla="*/ 824293 w 1359549"/>
              <a:gd name="connsiteY105" fmla="*/ 152678 h 2042077"/>
              <a:gd name="connsiteX106" fmla="*/ 859759 w 1359549"/>
              <a:gd name="connsiteY106" fmla="*/ 158625 h 2042077"/>
              <a:gd name="connsiteX107" fmla="*/ 1056469 w 1359549"/>
              <a:gd name="connsiteY107" fmla="*/ 364792 h 2042077"/>
              <a:gd name="connsiteX108" fmla="*/ 1086304 w 1359549"/>
              <a:gd name="connsiteY108" fmla="*/ 508754 h 2042077"/>
              <a:gd name="connsiteX109" fmla="*/ 1053739 w 1359549"/>
              <a:gd name="connsiteY109" fmla="*/ 671679 h 2042077"/>
              <a:gd name="connsiteX110" fmla="*/ 989485 w 1359549"/>
              <a:gd name="connsiteY110" fmla="*/ 702489 h 2042077"/>
              <a:gd name="connsiteX111" fmla="*/ 969058 w 1359549"/>
              <a:gd name="connsiteY111" fmla="*/ 636188 h 2042077"/>
              <a:gd name="connsiteX112" fmla="*/ 824220 w 1359549"/>
              <a:gd name="connsiteY112" fmla="*/ 244134 h 2042077"/>
              <a:gd name="connsiteX113" fmla="*/ 797602 w 1359549"/>
              <a:gd name="connsiteY113" fmla="*/ 171739 h 2042077"/>
              <a:gd name="connsiteX114" fmla="*/ 824293 w 1359549"/>
              <a:gd name="connsiteY114" fmla="*/ 152678 h 2042077"/>
              <a:gd name="connsiteX115" fmla="*/ 516454 w 1359549"/>
              <a:gd name="connsiteY115" fmla="*/ 139942 h 2042077"/>
              <a:gd name="connsiteX116" fmla="*/ 562915 w 1359549"/>
              <a:gd name="connsiteY116" fmla="*/ 162038 h 2042077"/>
              <a:gd name="connsiteX117" fmla="*/ 536638 w 1359549"/>
              <a:gd name="connsiteY117" fmla="*/ 229411 h 2042077"/>
              <a:gd name="connsiteX118" fmla="*/ 367424 w 1359549"/>
              <a:gd name="connsiteY118" fmla="*/ 458492 h 2042077"/>
              <a:gd name="connsiteX119" fmla="*/ 383219 w 1359549"/>
              <a:gd name="connsiteY119" fmla="*/ 608839 h 2042077"/>
              <a:gd name="connsiteX120" fmla="*/ 390142 w 1359549"/>
              <a:gd name="connsiteY120" fmla="*/ 626974 h 2042077"/>
              <a:gd name="connsiteX121" fmla="*/ 364694 w 1359549"/>
              <a:gd name="connsiteY121" fmla="*/ 691277 h 2042077"/>
              <a:gd name="connsiteX122" fmla="*/ 304536 w 1359549"/>
              <a:gd name="connsiteY122" fmla="*/ 660125 h 2042077"/>
              <a:gd name="connsiteX123" fmla="*/ 277479 w 1359549"/>
              <a:gd name="connsiteY123" fmla="*/ 572081 h 2042077"/>
              <a:gd name="connsiteX124" fmla="*/ 271434 w 1359549"/>
              <a:gd name="connsiteY124" fmla="*/ 504025 h 2042077"/>
              <a:gd name="connsiteX125" fmla="*/ 495102 w 1359549"/>
              <a:gd name="connsiteY125" fmla="*/ 147315 h 2042077"/>
              <a:gd name="connsiteX126" fmla="*/ 516454 w 1359549"/>
              <a:gd name="connsiteY126" fmla="*/ 139942 h 2042077"/>
              <a:gd name="connsiteX127" fmla="*/ 884818 w 1359549"/>
              <a:gd name="connsiteY127" fmla="*/ 14628 h 2042077"/>
              <a:gd name="connsiteX128" fmla="*/ 919138 w 1359549"/>
              <a:gd name="connsiteY128" fmla="*/ 17979 h 2042077"/>
              <a:gd name="connsiteX129" fmla="*/ 1152801 w 1359549"/>
              <a:gd name="connsiteY129" fmla="*/ 220295 h 2042077"/>
              <a:gd name="connsiteX130" fmla="*/ 1238261 w 1359549"/>
              <a:gd name="connsiteY130" fmla="*/ 520795 h 2042077"/>
              <a:gd name="connsiteX131" fmla="*/ 1194873 w 1359549"/>
              <a:gd name="connsiteY131" fmla="*/ 735688 h 2042077"/>
              <a:gd name="connsiteX132" fmla="*/ 1135835 w 1359549"/>
              <a:gd name="connsiteY132" fmla="*/ 768059 h 2042077"/>
              <a:gd name="connsiteX133" fmla="*/ 1109120 w 1359549"/>
              <a:gd name="connsiteY133" fmla="*/ 701563 h 2042077"/>
              <a:gd name="connsiteX134" fmla="*/ 1148170 w 1359549"/>
              <a:gd name="connsiteY134" fmla="*/ 503440 h 2042077"/>
              <a:gd name="connsiteX135" fmla="*/ 901539 w 1359549"/>
              <a:gd name="connsiteY135" fmla="*/ 113531 h 2042077"/>
              <a:gd name="connsiteX136" fmla="*/ 874336 w 1359549"/>
              <a:gd name="connsiteY136" fmla="*/ 97540 h 2042077"/>
              <a:gd name="connsiteX137" fmla="*/ 859565 w 1359549"/>
              <a:gd name="connsiteY137" fmla="*/ 34311 h 2042077"/>
              <a:gd name="connsiteX138" fmla="*/ 884818 w 1359549"/>
              <a:gd name="connsiteY138" fmla="*/ 14628 h 2042077"/>
              <a:gd name="connsiteX139" fmla="*/ 458628 w 1359549"/>
              <a:gd name="connsiteY139" fmla="*/ 218 h 2042077"/>
              <a:gd name="connsiteX140" fmla="*/ 505048 w 1359549"/>
              <a:gd name="connsiteY140" fmla="*/ 35579 h 2042077"/>
              <a:gd name="connsiteX141" fmla="*/ 481404 w 1359549"/>
              <a:gd name="connsiteY141" fmla="*/ 86572 h 2042077"/>
              <a:gd name="connsiteX142" fmla="*/ 389216 w 1359549"/>
              <a:gd name="connsiteY142" fmla="*/ 140247 h 2042077"/>
              <a:gd name="connsiteX143" fmla="*/ 213274 w 1359549"/>
              <a:gd name="connsiteY143" fmla="*/ 465220 h 2042077"/>
              <a:gd name="connsiteX144" fmla="*/ 248375 w 1359549"/>
              <a:gd name="connsiteY144" fmla="*/ 682746 h 2042077"/>
              <a:gd name="connsiteX145" fmla="*/ 251056 w 1359549"/>
              <a:gd name="connsiteY145" fmla="*/ 731155 h 2042077"/>
              <a:gd name="connsiteX146" fmla="*/ 207424 w 1359549"/>
              <a:gd name="connsiteY146" fmla="*/ 757481 h 2042077"/>
              <a:gd name="connsiteX147" fmla="*/ 165352 w 1359549"/>
              <a:gd name="connsiteY147" fmla="*/ 725257 h 2042077"/>
              <a:gd name="connsiteX148" fmla="*/ 119039 w 1359549"/>
              <a:gd name="connsiteY148" fmla="*/ 503051 h 2042077"/>
              <a:gd name="connsiteX149" fmla="*/ 434554 w 1359549"/>
              <a:gd name="connsiteY149" fmla="*/ 7450 h 2042077"/>
              <a:gd name="connsiteX150" fmla="*/ 458628 w 1359549"/>
              <a:gd name="connsiteY150" fmla="*/ 218 h 204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359549" h="2042077">
                <a:moveTo>
                  <a:pt x="976031" y="1662296"/>
                </a:moveTo>
                <a:cubicBezTo>
                  <a:pt x="876970" y="1662588"/>
                  <a:pt x="484038" y="1662344"/>
                  <a:pt x="386634" y="1662539"/>
                </a:cubicBezTo>
                <a:cubicBezTo>
                  <a:pt x="355628" y="1662637"/>
                  <a:pt x="337151" y="1678432"/>
                  <a:pt x="337396" y="1703685"/>
                </a:cubicBezTo>
                <a:cubicBezTo>
                  <a:pt x="337591" y="1728987"/>
                  <a:pt x="356408" y="1745026"/>
                  <a:pt x="386829" y="1745172"/>
                </a:cubicBezTo>
                <a:cubicBezTo>
                  <a:pt x="428218" y="1745416"/>
                  <a:pt x="816275" y="1745074"/>
                  <a:pt x="968913" y="1745416"/>
                </a:cubicBezTo>
                <a:cubicBezTo>
                  <a:pt x="987878" y="1745416"/>
                  <a:pt x="1004599" y="1742344"/>
                  <a:pt x="1015422" y="1725233"/>
                </a:cubicBezTo>
                <a:cubicBezTo>
                  <a:pt x="1023904" y="1711777"/>
                  <a:pt x="1024294" y="1697542"/>
                  <a:pt x="1016641" y="1683697"/>
                </a:cubicBezTo>
                <a:cubicBezTo>
                  <a:pt x="1007914" y="1667951"/>
                  <a:pt x="993777" y="1662247"/>
                  <a:pt x="976031" y="1662296"/>
                </a:cubicBezTo>
                <a:close/>
                <a:moveTo>
                  <a:pt x="426853" y="1191022"/>
                </a:moveTo>
                <a:cubicBezTo>
                  <a:pt x="404525" y="1190437"/>
                  <a:pt x="396481" y="1200675"/>
                  <a:pt x="396822" y="1221783"/>
                </a:cubicBezTo>
                <a:cubicBezTo>
                  <a:pt x="397456" y="1258200"/>
                  <a:pt x="397505" y="1405428"/>
                  <a:pt x="396822" y="1442625"/>
                </a:cubicBezTo>
                <a:cubicBezTo>
                  <a:pt x="396481" y="1463441"/>
                  <a:pt x="406134" y="1471778"/>
                  <a:pt x="426268" y="1471534"/>
                </a:cubicBezTo>
                <a:cubicBezTo>
                  <a:pt x="461905" y="1471095"/>
                  <a:pt x="497542" y="1471046"/>
                  <a:pt x="533179" y="1471534"/>
                </a:cubicBezTo>
                <a:cubicBezTo>
                  <a:pt x="554727" y="1471826"/>
                  <a:pt x="563892" y="1462076"/>
                  <a:pt x="563794" y="1440675"/>
                </a:cubicBezTo>
                <a:cubicBezTo>
                  <a:pt x="563404" y="1367889"/>
                  <a:pt x="563453" y="1295056"/>
                  <a:pt x="563794" y="1222271"/>
                </a:cubicBezTo>
                <a:cubicBezTo>
                  <a:pt x="563892" y="1201455"/>
                  <a:pt x="555994" y="1190632"/>
                  <a:pt x="533764" y="1191071"/>
                </a:cubicBezTo>
                <a:cubicBezTo>
                  <a:pt x="498127" y="1191802"/>
                  <a:pt x="462490" y="1191948"/>
                  <a:pt x="426853" y="1191022"/>
                </a:cubicBezTo>
                <a:close/>
                <a:moveTo>
                  <a:pt x="827341" y="1190972"/>
                </a:moveTo>
                <a:cubicBezTo>
                  <a:pt x="804038" y="1190241"/>
                  <a:pt x="795165" y="1200576"/>
                  <a:pt x="795506" y="1222807"/>
                </a:cubicBezTo>
                <a:cubicBezTo>
                  <a:pt x="796091" y="1259224"/>
                  <a:pt x="795994" y="1404891"/>
                  <a:pt x="795506" y="1441308"/>
                </a:cubicBezTo>
                <a:cubicBezTo>
                  <a:pt x="795312" y="1461101"/>
                  <a:pt x="803063" y="1471729"/>
                  <a:pt x="824026" y="1471534"/>
                </a:cubicBezTo>
                <a:cubicBezTo>
                  <a:pt x="861320" y="1471193"/>
                  <a:pt x="898566" y="1471388"/>
                  <a:pt x="935860" y="1471436"/>
                </a:cubicBezTo>
                <a:cubicBezTo>
                  <a:pt x="953849" y="1471436"/>
                  <a:pt x="962868" y="1462369"/>
                  <a:pt x="962868" y="1444574"/>
                </a:cubicBezTo>
                <a:cubicBezTo>
                  <a:pt x="962966" y="1369303"/>
                  <a:pt x="962966" y="1294081"/>
                  <a:pt x="962868" y="1218809"/>
                </a:cubicBezTo>
                <a:cubicBezTo>
                  <a:pt x="962868" y="1200138"/>
                  <a:pt x="953800" y="1190826"/>
                  <a:pt x="934300" y="1191118"/>
                </a:cubicBezTo>
                <a:cubicBezTo>
                  <a:pt x="898663" y="1191606"/>
                  <a:pt x="862977" y="1192045"/>
                  <a:pt x="827341" y="1190972"/>
                </a:cubicBezTo>
                <a:close/>
                <a:moveTo>
                  <a:pt x="100824" y="1063343"/>
                </a:moveTo>
                <a:cubicBezTo>
                  <a:pt x="100824" y="1214324"/>
                  <a:pt x="100239" y="1365306"/>
                  <a:pt x="101409" y="1516288"/>
                </a:cubicBezTo>
                <a:cubicBezTo>
                  <a:pt x="101604" y="1540370"/>
                  <a:pt x="95852" y="1550852"/>
                  <a:pt x="71233" y="1546610"/>
                </a:cubicBezTo>
                <a:cubicBezTo>
                  <a:pt x="27065" y="1534813"/>
                  <a:pt x="1276" y="1504392"/>
                  <a:pt x="740" y="1457152"/>
                </a:cubicBezTo>
                <a:cubicBezTo>
                  <a:pt x="-430" y="1356726"/>
                  <a:pt x="8" y="1256250"/>
                  <a:pt x="545" y="1155775"/>
                </a:cubicBezTo>
                <a:cubicBezTo>
                  <a:pt x="788" y="1107072"/>
                  <a:pt x="36766" y="1062270"/>
                  <a:pt x="100824" y="1063343"/>
                </a:cubicBezTo>
                <a:close/>
                <a:moveTo>
                  <a:pt x="1257596" y="1063050"/>
                </a:moveTo>
                <a:cubicBezTo>
                  <a:pt x="1330040" y="1068559"/>
                  <a:pt x="1359486" y="1100539"/>
                  <a:pt x="1359486" y="1173763"/>
                </a:cubicBezTo>
                <a:cubicBezTo>
                  <a:pt x="1359486" y="1267852"/>
                  <a:pt x="1359681" y="1361942"/>
                  <a:pt x="1359388" y="1456031"/>
                </a:cubicBezTo>
                <a:cubicBezTo>
                  <a:pt x="1359242" y="1502490"/>
                  <a:pt x="1332283" y="1535933"/>
                  <a:pt x="1287432" y="1546853"/>
                </a:cubicBezTo>
                <a:cubicBezTo>
                  <a:pt x="1263056" y="1550802"/>
                  <a:pt x="1256963" y="1540662"/>
                  <a:pt x="1257158" y="1516384"/>
                </a:cubicBezTo>
                <a:cubicBezTo>
                  <a:pt x="1258328" y="1365257"/>
                  <a:pt x="1257645" y="1214178"/>
                  <a:pt x="1257596" y="1063050"/>
                </a:cubicBezTo>
                <a:close/>
                <a:moveTo>
                  <a:pt x="314335" y="1037213"/>
                </a:moveTo>
                <a:cubicBezTo>
                  <a:pt x="557943" y="1036969"/>
                  <a:pt x="801600" y="1036920"/>
                  <a:pt x="1045207" y="1037262"/>
                </a:cubicBezTo>
                <a:cubicBezTo>
                  <a:pt x="1093909" y="1037310"/>
                  <a:pt x="1120186" y="1064465"/>
                  <a:pt x="1120186" y="1113069"/>
                </a:cubicBezTo>
                <a:cubicBezTo>
                  <a:pt x="1120284" y="1356336"/>
                  <a:pt x="1120284" y="1599603"/>
                  <a:pt x="1120186" y="1842821"/>
                </a:cubicBezTo>
                <a:cubicBezTo>
                  <a:pt x="1120186" y="1891864"/>
                  <a:pt x="1094543" y="1916922"/>
                  <a:pt x="1044622" y="1916971"/>
                </a:cubicBezTo>
                <a:cubicBezTo>
                  <a:pt x="922014" y="1917020"/>
                  <a:pt x="434750" y="1917068"/>
                  <a:pt x="313750" y="1916922"/>
                </a:cubicBezTo>
                <a:cubicBezTo>
                  <a:pt x="264658" y="1916873"/>
                  <a:pt x="238577" y="1891133"/>
                  <a:pt x="238528" y="1842187"/>
                </a:cubicBezTo>
                <a:cubicBezTo>
                  <a:pt x="238382" y="1598921"/>
                  <a:pt x="238382" y="1355654"/>
                  <a:pt x="238528" y="1112436"/>
                </a:cubicBezTo>
                <a:cubicBezTo>
                  <a:pt x="238577" y="1064465"/>
                  <a:pt x="265682" y="1037262"/>
                  <a:pt x="314335" y="1037213"/>
                </a:cubicBezTo>
                <a:close/>
                <a:moveTo>
                  <a:pt x="561404" y="1015487"/>
                </a:moveTo>
                <a:cubicBezTo>
                  <a:pt x="445605" y="1015489"/>
                  <a:pt x="343343" y="1015501"/>
                  <a:pt x="295226" y="1015519"/>
                </a:cubicBezTo>
                <a:cubicBezTo>
                  <a:pt x="246036" y="1015568"/>
                  <a:pt x="223660" y="1035068"/>
                  <a:pt x="217420" y="1082990"/>
                </a:cubicBezTo>
                <a:cubicBezTo>
                  <a:pt x="215860" y="1094983"/>
                  <a:pt x="215957" y="1856374"/>
                  <a:pt x="217371" y="1868415"/>
                </a:cubicBezTo>
                <a:cubicBezTo>
                  <a:pt x="223367" y="1919165"/>
                  <a:pt x="247499" y="1940371"/>
                  <a:pt x="299028" y="1940371"/>
                </a:cubicBezTo>
                <a:cubicBezTo>
                  <a:pt x="552435" y="1940371"/>
                  <a:pt x="805890" y="1940371"/>
                  <a:pt x="1059297" y="1940371"/>
                </a:cubicBezTo>
                <a:cubicBezTo>
                  <a:pt x="1115897" y="1940371"/>
                  <a:pt x="1143831" y="1913851"/>
                  <a:pt x="1143880" y="1857739"/>
                </a:cubicBezTo>
                <a:cubicBezTo>
                  <a:pt x="1144172" y="1603113"/>
                  <a:pt x="1144172" y="1348439"/>
                  <a:pt x="1143880" y="1093764"/>
                </a:cubicBezTo>
                <a:cubicBezTo>
                  <a:pt x="1143831" y="1043648"/>
                  <a:pt x="1114970" y="1015617"/>
                  <a:pt x="1065196" y="1015568"/>
                </a:cubicBezTo>
                <a:cubicBezTo>
                  <a:pt x="985001" y="1015507"/>
                  <a:pt x="754402" y="1015484"/>
                  <a:pt x="561404" y="1015487"/>
                </a:cubicBezTo>
                <a:close/>
                <a:moveTo>
                  <a:pt x="224049" y="913726"/>
                </a:moveTo>
                <a:cubicBezTo>
                  <a:pt x="528156" y="913385"/>
                  <a:pt x="832264" y="913385"/>
                  <a:pt x="1136371" y="913775"/>
                </a:cubicBezTo>
                <a:cubicBezTo>
                  <a:pt x="1197163" y="913873"/>
                  <a:pt x="1229924" y="948681"/>
                  <a:pt x="1229973" y="1010984"/>
                </a:cubicBezTo>
                <a:cubicBezTo>
                  <a:pt x="1230119" y="1322941"/>
                  <a:pt x="1230119" y="1634946"/>
                  <a:pt x="1229973" y="1946903"/>
                </a:cubicBezTo>
                <a:cubicBezTo>
                  <a:pt x="1229924" y="2009840"/>
                  <a:pt x="1197943" y="2041918"/>
                  <a:pt x="1135640" y="2041967"/>
                </a:cubicBezTo>
                <a:cubicBezTo>
                  <a:pt x="982611" y="2042114"/>
                  <a:pt x="374396" y="2042114"/>
                  <a:pt x="223317" y="2041967"/>
                </a:cubicBezTo>
                <a:cubicBezTo>
                  <a:pt x="161989" y="2041918"/>
                  <a:pt x="129472" y="2008914"/>
                  <a:pt x="129423" y="1946123"/>
                </a:cubicBezTo>
                <a:cubicBezTo>
                  <a:pt x="129228" y="1634166"/>
                  <a:pt x="129228" y="1322161"/>
                  <a:pt x="129423" y="1010204"/>
                </a:cubicBezTo>
                <a:cubicBezTo>
                  <a:pt x="129472" y="948681"/>
                  <a:pt x="163305" y="913824"/>
                  <a:pt x="224049" y="913726"/>
                </a:cubicBezTo>
                <a:close/>
                <a:moveTo>
                  <a:pt x="682746" y="412733"/>
                </a:moveTo>
                <a:cubicBezTo>
                  <a:pt x="705268" y="415122"/>
                  <a:pt x="719601" y="429357"/>
                  <a:pt x="724330" y="451149"/>
                </a:cubicBezTo>
                <a:cubicBezTo>
                  <a:pt x="728864" y="472160"/>
                  <a:pt x="720089" y="489662"/>
                  <a:pt x="703221" y="501898"/>
                </a:cubicBezTo>
                <a:cubicBezTo>
                  <a:pt x="695031" y="507846"/>
                  <a:pt x="691765" y="513452"/>
                  <a:pt x="691862" y="523495"/>
                </a:cubicBezTo>
                <a:cubicBezTo>
                  <a:pt x="692301" y="589113"/>
                  <a:pt x="692496" y="654732"/>
                  <a:pt x="691765" y="720351"/>
                </a:cubicBezTo>
                <a:cubicBezTo>
                  <a:pt x="691618" y="734245"/>
                  <a:pt x="695518" y="738242"/>
                  <a:pt x="709412" y="737950"/>
                </a:cubicBezTo>
                <a:cubicBezTo>
                  <a:pt x="754848" y="737121"/>
                  <a:pt x="800284" y="737511"/>
                  <a:pt x="845719" y="737706"/>
                </a:cubicBezTo>
                <a:cubicBezTo>
                  <a:pt x="877749" y="737852"/>
                  <a:pt x="895445" y="751307"/>
                  <a:pt x="903538" y="781972"/>
                </a:cubicBezTo>
                <a:cubicBezTo>
                  <a:pt x="905585" y="789772"/>
                  <a:pt x="905537" y="795183"/>
                  <a:pt x="916945" y="797280"/>
                </a:cubicBezTo>
                <a:cubicBezTo>
                  <a:pt x="967597" y="806591"/>
                  <a:pt x="985196" y="830187"/>
                  <a:pt x="984513" y="883568"/>
                </a:cubicBezTo>
                <a:cubicBezTo>
                  <a:pt x="781076" y="883568"/>
                  <a:pt x="577639" y="883617"/>
                  <a:pt x="374251" y="883617"/>
                </a:cubicBezTo>
                <a:cubicBezTo>
                  <a:pt x="374006" y="830527"/>
                  <a:pt x="392191" y="806396"/>
                  <a:pt x="442112" y="797133"/>
                </a:cubicBezTo>
                <a:cubicBezTo>
                  <a:pt x="452593" y="795183"/>
                  <a:pt x="454494" y="791381"/>
                  <a:pt x="456347" y="782411"/>
                </a:cubicBezTo>
                <a:cubicBezTo>
                  <a:pt x="462684" y="751892"/>
                  <a:pt x="480966" y="737852"/>
                  <a:pt x="513190" y="737706"/>
                </a:cubicBezTo>
                <a:cubicBezTo>
                  <a:pt x="556189" y="737462"/>
                  <a:pt x="599235" y="736682"/>
                  <a:pt x="642185" y="738096"/>
                </a:cubicBezTo>
                <a:cubicBezTo>
                  <a:pt x="659979" y="738681"/>
                  <a:pt x="663245" y="732782"/>
                  <a:pt x="662953" y="716402"/>
                </a:cubicBezTo>
                <a:cubicBezTo>
                  <a:pt x="661978" y="654829"/>
                  <a:pt x="662270" y="593258"/>
                  <a:pt x="662758" y="531685"/>
                </a:cubicBezTo>
                <a:cubicBezTo>
                  <a:pt x="662855" y="517450"/>
                  <a:pt x="660564" y="506822"/>
                  <a:pt x="648571" y="496292"/>
                </a:cubicBezTo>
                <a:cubicBezTo>
                  <a:pt x="631021" y="480936"/>
                  <a:pt x="628876" y="459729"/>
                  <a:pt x="639845" y="438669"/>
                </a:cubicBezTo>
                <a:cubicBezTo>
                  <a:pt x="648717" y="421557"/>
                  <a:pt x="662904" y="410588"/>
                  <a:pt x="682746" y="412733"/>
                </a:cubicBezTo>
                <a:close/>
                <a:moveTo>
                  <a:pt x="776689" y="290213"/>
                </a:moveTo>
                <a:cubicBezTo>
                  <a:pt x="783254" y="291020"/>
                  <a:pt x="790070" y="293129"/>
                  <a:pt x="796919" y="296639"/>
                </a:cubicBezTo>
                <a:cubicBezTo>
                  <a:pt x="887742" y="343099"/>
                  <a:pt x="929960" y="419978"/>
                  <a:pt x="935030" y="519577"/>
                </a:cubicBezTo>
                <a:cubicBezTo>
                  <a:pt x="932105" y="552093"/>
                  <a:pt x="928839" y="584220"/>
                  <a:pt x="912995" y="613373"/>
                </a:cubicBezTo>
                <a:cubicBezTo>
                  <a:pt x="898419" y="640186"/>
                  <a:pt x="874969" y="649254"/>
                  <a:pt x="850155" y="637943"/>
                </a:cubicBezTo>
                <a:cubicBezTo>
                  <a:pt x="827243" y="627462"/>
                  <a:pt x="816078" y="602648"/>
                  <a:pt x="829095" y="576663"/>
                </a:cubicBezTo>
                <a:cubicBezTo>
                  <a:pt x="864195" y="506560"/>
                  <a:pt x="826365" y="409692"/>
                  <a:pt x="754360" y="377663"/>
                </a:cubicBezTo>
                <a:cubicBezTo>
                  <a:pt x="726816" y="365426"/>
                  <a:pt x="718528" y="338321"/>
                  <a:pt x="730228" y="315359"/>
                </a:cubicBezTo>
                <a:cubicBezTo>
                  <a:pt x="739552" y="297077"/>
                  <a:pt x="756993" y="287790"/>
                  <a:pt x="776689" y="290213"/>
                </a:cubicBezTo>
                <a:close/>
                <a:moveTo>
                  <a:pt x="579504" y="278868"/>
                </a:moveTo>
                <a:cubicBezTo>
                  <a:pt x="599454" y="275356"/>
                  <a:pt x="616565" y="283244"/>
                  <a:pt x="626437" y="300538"/>
                </a:cubicBezTo>
                <a:cubicBezTo>
                  <a:pt x="640917" y="326035"/>
                  <a:pt x="633847" y="349874"/>
                  <a:pt x="602842" y="366839"/>
                </a:cubicBezTo>
                <a:cubicBezTo>
                  <a:pt x="546437" y="397699"/>
                  <a:pt x="517528" y="444305"/>
                  <a:pt x="516017" y="508120"/>
                </a:cubicBezTo>
                <a:cubicBezTo>
                  <a:pt x="515578" y="527132"/>
                  <a:pt x="522354" y="544439"/>
                  <a:pt x="529180" y="561892"/>
                </a:cubicBezTo>
                <a:cubicBezTo>
                  <a:pt x="541270" y="592751"/>
                  <a:pt x="533275" y="614786"/>
                  <a:pt x="506608" y="626730"/>
                </a:cubicBezTo>
                <a:cubicBezTo>
                  <a:pt x="481062" y="638187"/>
                  <a:pt x="457613" y="628095"/>
                  <a:pt x="443622" y="598698"/>
                </a:cubicBezTo>
                <a:cubicBezTo>
                  <a:pt x="429776" y="569692"/>
                  <a:pt x="426071" y="538345"/>
                  <a:pt x="423585" y="507096"/>
                </a:cubicBezTo>
                <a:cubicBezTo>
                  <a:pt x="428703" y="408765"/>
                  <a:pt x="470434" y="333104"/>
                  <a:pt x="558771" y="286254"/>
                </a:cubicBezTo>
                <a:cubicBezTo>
                  <a:pt x="565889" y="282476"/>
                  <a:pt x="572854" y="280039"/>
                  <a:pt x="579504" y="278868"/>
                </a:cubicBezTo>
                <a:close/>
                <a:moveTo>
                  <a:pt x="824293" y="152678"/>
                </a:moveTo>
                <a:cubicBezTo>
                  <a:pt x="834640" y="150435"/>
                  <a:pt x="846450" y="152361"/>
                  <a:pt x="859759" y="158625"/>
                </a:cubicBezTo>
                <a:cubicBezTo>
                  <a:pt x="951996" y="201916"/>
                  <a:pt x="1016493" y="271776"/>
                  <a:pt x="1056469" y="364792"/>
                </a:cubicBezTo>
                <a:cubicBezTo>
                  <a:pt x="1077919" y="414713"/>
                  <a:pt x="1084793" y="467413"/>
                  <a:pt x="1086304" y="508754"/>
                </a:cubicBezTo>
                <a:cubicBezTo>
                  <a:pt x="1086938" y="573787"/>
                  <a:pt x="1073434" y="623513"/>
                  <a:pt x="1053739" y="671679"/>
                </a:cubicBezTo>
                <a:cubicBezTo>
                  <a:pt x="1041209" y="702245"/>
                  <a:pt x="1016200" y="713458"/>
                  <a:pt x="989485" y="702489"/>
                </a:cubicBezTo>
                <a:cubicBezTo>
                  <a:pt x="965597" y="692642"/>
                  <a:pt x="956139" y="665438"/>
                  <a:pt x="969058" y="636188"/>
                </a:cubicBezTo>
                <a:cubicBezTo>
                  <a:pt x="1033166" y="490764"/>
                  <a:pt x="970862" y="316529"/>
                  <a:pt x="824220" y="244134"/>
                </a:cubicBezTo>
                <a:cubicBezTo>
                  <a:pt x="788095" y="226291"/>
                  <a:pt x="778833" y="197967"/>
                  <a:pt x="797602" y="171739"/>
                </a:cubicBezTo>
                <a:cubicBezTo>
                  <a:pt x="805061" y="161331"/>
                  <a:pt x="813946" y="154920"/>
                  <a:pt x="824293" y="152678"/>
                </a:cubicBezTo>
                <a:close/>
                <a:moveTo>
                  <a:pt x="516454" y="139942"/>
                </a:moveTo>
                <a:cubicBezTo>
                  <a:pt x="536726" y="136435"/>
                  <a:pt x="553371" y="144342"/>
                  <a:pt x="562915" y="162038"/>
                </a:cubicBezTo>
                <a:cubicBezTo>
                  <a:pt x="577150" y="188412"/>
                  <a:pt x="568131" y="212983"/>
                  <a:pt x="536638" y="229411"/>
                </a:cubicBezTo>
                <a:cubicBezTo>
                  <a:pt x="442841" y="278406"/>
                  <a:pt x="383317" y="353238"/>
                  <a:pt x="367424" y="458492"/>
                </a:cubicBezTo>
                <a:cubicBezTo>
                  <a:pt x="359770" y="509144"/>
                  <a:pt x="362061" y="560381"/>
                  <a:pt x="383219" y="608839"/>
                </a:cubicBezTo>
                <a:cubicBezTo>
                  <a:pt x="385803" y="614787"/>
                  <a:pt x="388094" y="620832"/>
                  <a:pt x="390142" y="626974"/>
                </a:cubicBezTo>
                <a:cubicBezTo>
                  <a:pt x="400331" y="657249"/>
                  <a:pt x="390727" y="681380"/>
                  <a:pt x="364694" y="691277"/>
                </a:cubicBezTo>
                <a:cubicBezTo>
                  <a:pt x="341098" y="700247"/>
                  <a:pt x="316138" y="688108"/>
                  <a:pt x="304536" y="660125"/>
                </a:cubicBezTo>
                <a:cubicBezTo>
                  <a:pt x="292738" y="631703"/>
                  <a:pt x="283231" y="602355"/>
                  <a:pt x="277479" y="572081"/>
                </a:cubicBezTo>
                <a:cubicBezTo>
                  <a:pt x="273286" y="549851"/>
                  <a:pt x="270264" y="527328"/>
                  <a:pt x="271434" y="504025"/>
                </a:cubicBezTo>
                <a:cubicBezTo>
                  <a:pt x="278551" y="343196"/>
                  <a:pt x="348850" y="221465"/>
                  <a:pt x="495102" y="147315"/>
                </a:cubicBezTo>
                <a:cubicBezTo>
                  <a:pt x="502537" y="143549"/>
                  <a:pt x="509697" y="141112"/>
                  <a:pt x="516454" y="139942"/>
                </a:cubicBezTo>
                <a:close/>
                <a:moveTo>
                  <a:pt x="884818" y="14628"/>
                </a:moveTo>
                <a:cubicBezTo>
                  <a:pt x="895275" y="11715"/>
                  <a:pt x="907243" y="12641"/>
                  <a:pt x="919138" y="17979"/>
                </a:cubicBezTo>
                <a:cubicBezTo>
                  <a:pt x="1017225" y="62099"/>
                  <a:pt x="1094983" y="129960"/>
                  <a:pt x="1152801" y="220295"/>
                </a:cubicBezTo>
                <a:cubicBezTo>
                  <a:pt x="1203648" y="299710"/>
                  <a:pt x="1242356" y="399454"/>
                  <a:pt x="1238261" y="520795"/>
                </a:cubicBezTo>
                <a:cubicBezTo>
                  <a:pt x="1241479" y="593043"/>
                  <a:pt x="1226561" y="666072"/>
                  <a:pt x="1194873" y="735688"/>
                </a:cubicBezTo>
                <a:cubicBezTo>
                  <a:pt x="1181272" y="765524"/>
                  <a:pt x="1159334" y="776980"/>
                  <a:pt x="1135835" y="768059"/>
                </a:cubicBezTo>
                <a:cubicBezTo>
                  <a:pt x="1106683" y="757041"/>
                  <a:pt x="1095811" y="733007"/>
                  <a:pt x="1109120" y="701563"/>
                </a:cubicBezTo>
                <a:cubicBezTo>
                  <a:pt x="1136031" y="638040"/>
                  <a:pt x="1153581" y="571934"/>
                  <a:pt x="1148170" y="503440"/>
                </a:cubicBezTo>
                <a:cubicBezTo>
                  <a:pt x="1134520" y="331252"/>
                  <a:pt x="1064074" y="192848"/>
                  <a:pt x="901539" y="113531"/>
                </a:cubicBezTo>
                <a:cubicBezTo>
                  <a:pt x="892131" y="108948"/>
                  <a:pt x="882917" y="103537"/>
                  <a:pt x="874336" y="97540"/>
                </a:cubicBezTo>
                <a:cubicBezTo>
                  <a:pt x="850400" y="80868"/>
                  <a:pt x="845427" y="58589"/>
                  <a:pt x="859565" y="34311"/>
                </a:cubicBezTo>
                <a:cubicBezTo>
                  <a:pt x="865415" y="24292"/>
                  <a:pt x="874361" y="17540"/>
                  <a:pt x="884818" y="14628"/>
                </a:cubicBezTo>
                <a:close/>
                <a:moveTo>
                  <a:pt x="458628" y="218"/>
                </a:moveTo>
                <a:cubicBezTo>
                  <a:pt x="481327" y="-1871"/>
                  <a:pt x="499124" y="11082"/>
                  <a:pt x="505048" y="35579"/>
                </a:cubicBezTo>
                <a:cubicBezTo>
                  <a:pt x="510654" y="58735"/>
                  <a:pt x="500075" y="74433"/>
                  <a:pt x="481404" y="86572"/>
                </a:cubicBezTo>
                <a:cubicBezTo>
                  <a:pt x="451568" y="105975"/>
                  <a:pt x="418271" y="118796"/>
                  <a:pt x="389216" y="140247"/>
                </a:cubicBezTo>
                <a:cubicBezTo>
                  <a:pt x="279283" y="221466"/>
                  <a:pt x="228484" y="333641"/>
                  <a:pt x="213274" y="465220"/>
                </a:cubicBezTo>
                <a:cubicBezTo>
                  <a:pt x="204548" y="540881"/>
                  <a:pt x="218490" y="613081"/>
                  <a:pt x="248375" y="682746"/>
                </a:cubicBezTo>
                <a:cubicBezTo>
                  <a:pt x="255005" y="698249"/>
                  <a:pt x="262269" y="714483"/>
                  <a:pt x="251056" y="731155"/>
                </a:cubicBezTo>
                <a:cubicBezTo>
                  <a:pt x="240623" y="746610"/>
                  <a:pt x="227363" y="758456"/>
                  <a:pt x="207424" y="757481"/>
                </a:cubicBezTo>
                <a:cubicBezTo>
                  <a:pt x="186461" y="756408"/>
                  <a:pt x="173494" y="743245"/>
                  <a:pt x="165352" y="725257"/>
                </a:cubicBezTo>
                <a:cubicBezTo>
                  <a:pt x="133567" y="654909"/>
                  <a:pt x="117333" y="581393"/>
                  <a:pt x="119039" y="503051"/>
                </a:cubicBezTo>
                <a:cubicBezTo>
                  <a:pt x="128984" y="277822"/>
                  <a:pt x="229069" y="109241"/>
                  <a:pt x="434554" y="7450"/>
                </a:cubicBezTo>
                <a:cubicBezTo>
                  <a:pt x="442951" y="3281"/>
                  <a:pt x="451062" y="914"/>
                  <a:pt x="458628" y="218"/>
                </a:cubicBezTo>
                <a:close/>
              </a:path>
            </a:pathLst>
          </a:custGeom>
          <a:solidFill>
            <a:srgbClr val="B2C5EC"/>
          </a:solidFill>
          <a:ln w="9525" cap="flat">
            <a:noFill/>
            <a:prstDash val="solid"/>
            <a:miter/>
          </a:ln>
        </p:spPr>
        <p:txBody>
          <a:bodyPr wrap="square" rtlCol="0" anchor="ctr">
            <a:noAutofit/>
          </a:bodyPr>
          <a:lstStyle>
            <a:defPPr/>
          </a:lstStyle>
          <a:p>
            <a:endParaRPr lang="en-US">
              <a:solidFill>
                <a:srgbClr val="0587AF"/>
              </a:solidFill>
            </a:endParaRPr>
          </a:p>
        </p:txBody>
      </p:sp>
      <p:sp>
        <p:nvSpPr>
          <p:cNvPr id="40" name="TextBox 39">
            <a:extLst>
              <a:ext uri="{FF2B5EF4-FFF2-40B4-BE49-F238E27FC236}">
                <a16:creationId xmlns:a16="http://schemas.microsoft.com/office/drawing/2014/main" id="{7A6F26A9-1CA8-4BDE-B375-A506A9843719}"/>
              </a:ext>
            </a:extLst>
          </p:cNvPr>
          <p:cNvSpPr txBox="1"/>
          <p:nvPr/>
        </p:nvSpPr>
        <p:spPr>
          <a:xfrm>
            <a:off x="703608" y="115587"/>
            <a:ext cx="4890559" cy="923330"/>
          </a:xfrm>
          <a:prstGeom prst="rect">
            <a:avLst/>
          </a:prstGeom>
          <a:noFill/>
        </p:spPr>
        <p:txBody>
          <a:bodyPr wrap="square" rtlCol="0" anchor="ctr">
            <a:spAutoFit/>
          </a:bodyPr>
          <a:lstStyle>
            <a:defPPr/>
          </a:lstStyle>
          <a:p>
            <a:pPr algn="dist"/>
            <a:r>
              <a:rPr lang="en-US" altLang="ko-KR" sz="5400" b="1">
                <a:solidFill>
                  <a:schemeClr val="bg1"/>
                </a:solidFill>
                <a:cs typeface="Arial" panose="020B0604020202020204" pitchFamily="34" charset="0"/>
              </a:rPr>
              <a:t>AWESOME</a:t>
            </a:r>
          </a:p>
        </p:txBody>
      </p:sp>
      <p:sp>
        <p:nvSpPr>
          <p:cNvPr id="41" name="TextBox 40">
            <a:extLst>
              <a:ext uri="{FF2B5EF4-FFF2-40B4-BE49-F238E27FC236}">
                <a16:creationId xmlns:a16="http://schemas.microsoft.com/office/drawing/2014/main" id="{9D27A2C8-311C-40E4-B0A4-F9431B84389C}"/>
              </a:ext>
            </a:extLst>
          </p:cNvPr>
          <p:cNvSpPr txBox="1"/>
          <p:nvPr/>
        </p:nvSpPr>
        <p:spPr>
          <a:xfrm>
            <a:off x="703608" y="895580"/>
            <a:ext cx="4890559" cy="646331"/>
          </a:xfrm>
          <a:prstGeom prst="rect">
            <a:avLst/>
          </a:prstGeom>
          <a:noFill/>
        </p:spPr>
        <p:txBody>
          <a:bodyPr wrap="square" rtlCol="0" anchor="ctr">
            <a:spAutoFit/>
          </a:bodyPr>
          <a:lstStyle>
            <a:defPPr/>
          </a:lstStyle>
          <a:p>
            <a:pPr algn="dist"/>
            <a:r>
              <a:rPr lang="en-GB" altLang="ko-KR" sz="3600" b="1">
                <a:solidFill>
                  <a:srgbClr val="0287B0"/>
                </a:solidFill>
                <a:cs typeface="Arial" panose="020B0604020202020204" pitchFamily="34" charset="0"/>
              </a:rPr>
              <a:t>PRESENTATION</a:t>
            </a:r>
            <a:endParaRPr lang="ko-KR" altLang="en-US" sz="3600" b="1">
              <a:solidFill>
                <a:srgbClr val="0287B0"/>
              </a:solidFill>
              <a:cs typeface="Arial" pitchFamily="34" charset="0"/>
            </a:endParaRPr>
          </a:p>
        </p:txBody>
      </p:sp>
      <p:pic>
        <p:nvPicPr>
          <p:cNvPr id="2" name="Imagen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091309" y="1739668"/>
            <a:ext cx="3823434" cy="4844132"/>
          </a:xfrm>
          <a:prstGeom prst="rect">
            <a:avLst/>
          </a:prstGeom>
        </p:spPr>
      </p:pic>
    </p:spTree>
    <p:extLst>
      <p:ext uri="{BB962C8B-B14F-4D97-AF65-F5344CB8AC3E}">
        <p14:creationId xmlns:p14="http://schemas.microsoft.com/office/powerpoint/2010/main" val="38833692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defPPr/>
          </a:lstStyle>
          <a:p>
            <a:r>
              <a:rPr lang="en-US"/>
              <a:t>Infographic Style</a:t>
            </a:r>
          </a:p>
        </p:txBody>
      </p:sp>
      <p:grpSp>
        <p:nvGrpSpPr>
          <p:cNvPr id="3" name="Group 2">
            <a:extLst>
              <a:ext uri="{FF2B5EF4-FFF2-40B4-BE49-F238E27FC236}">
                <a16:creationId xmlns:a16="http://schemas.microsoft.com/office/drawing/2014/main" id="{4130DC67-2183-45B5-B335-B95BC1725E21}"/>
              </a:ext>
            </a:extLst>
          </p:cNvPr>
          <p:cNvGrpSpPr/>
          <p:nvPr/>
        </p:nvGrpSpPr>
        <p:grpSpPr>
          <a:xfrm>
            <a:off x="4351036" y="2932922"/>
            <a:ext cx="3500774" cy="2022882"/>
            <a:chOff x="2771800" y="2419161"/>
            <a:chExt cx="3500774" cy="2022882"/>
          </a:xfrm>
        </p:grpSpPr>
        <p:sp>
          <p:nvSpPr>
            <p:cNvPr id="4" name="Oval 3">
              <a:extLst>
                <a:ext uri="{FF2B5EF4-FFF2-40B4-BE49-F238E27FC236}">
                  <a16:creationId xmlns:a16="http://schemas.microsoft.com/office/drawing/2014/main" id="{9343AB8E-C18F-48ED-85F6-3AE1ECDFA9D2}"/>
                </a:ext>
              </a:extLst>
            </p:cNvPr>
            <p:cNvSpPr/>
            <p:nvPr/>
          </p:nvSpPr>
          <p:spPr>
            <a:xfrm>
              <a:off x="2771800" y="2419161"/>
              <a:ext cx="2016224" cy="201622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2700"/>
            </a:p>
          </p:txBody>
        </p:sp>
        <p:sp>
          <p:nvSpPr>
            <p:cNvPr id="5" name="Oval 4">
              <a:extLst>
                <a:ext uri="{FF2B5EF4-FFF2-40B4-BE49-F238E27FC236}">
                  <a16:creationId xmlns:a16="http://schemas.microsoft.com/office/drawing/2014/main" id="{33BD4A6E-6684-44C8-8D09-5AE4538FB0C4}"/>
                </a:ext>
              </a:extLst>
            </p:cNvPr>
            <p:cNvSpPr/>
            <p:nvPr/>
          </p:nvSpPr>
          <p:spPr>
            <a:xfrm>
              <a:off x="4256350" y="2425819"/>
              <a:ext cx="2016224" cy="2016224"/>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2700"/>
            </a:p>
          </p:txBody>
        </p:sp>
      </p:grpSp>
      <p:cxnSp>
        <p:nvCxnSpPr>
          <p:cNvPr id="6" name="Elbow Connector 10">
            <a:extLst>
              <a:ext uri="{FF2B5EF4-FFF2-40B4-BE49-F238E27FC236}">
                <a16:creationId xmlns:a16="http://schemas.microsoft.com/office/drawing/2014/main" id="{328D7A2C-DADE-49F3-B98C-337FDA325AD0}"/>
              </a:ext>
            </a:extLst>
          </p:cNvPr>
          <p:cNvCxnSpPr/>
          <p:nvPr/>
        </p:nvCxnSpPr>
        <p:spPr>
          <a:xfrm rot="5400000" flipH="1" flipV="1">
            <a:off x="5872858" y="2182273"/>
            <a:ext cx="1022354" cy="576067"/>
          </a:xfrm>
          <a:prstGeom prst="bentConnector3">
            <a:avLst>
              <a:gd name="adj1" fmla="val 9915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141EFB2-6E63-4990-9C31-0C8193F96A7D}"/>
              </a:ext>
            </a:extLst>
          </p:cNvPr>
          <p:cNvGrpSpPr/>
          <p:nvPr/>
        </p:nvGrpSpPr>
        <p:grpSpPr>
          <a:xfrm>
            <a:off x="6771690" y="1802606"/>
            <a:ext cx="4143637" cy="839106"/>
            <a:chOff x="5247690" y="1714185"/>
            <a:chExt cx="2924710" cy="839106"/>
          </a:xfrm>
        </p:grpSpPr>
        <p:sp>
          <p:nvSpPr>
            <p:cNvPr id="8" name="TextBox 7">
              <a:extLst>
                <a:ext uri="{FF2B5EF4-FFF2-40B4-BE49-F238E27FC236}">
                  <a16:creationId xmlns:a16="http://schemas.microsoft.com/office/drawing/2014/main" id="{46502435-1B22-42C9-8FE8-398EA27E76F9}"/>
                </a:ext>
              </a:extLst>
            </p:cNvPr>
            <p:cNvSpPr txBox="1"/>
            <p:nvPr/>
          </p:nvSpPr>
          <p:spPr>
            <a:xfrm>
              <a:off x="5247690" y="1714185"/>
              <a:ext cx="2924710" cy="307777"/>
            </a:xfrm>
            <a:prstGeom prst="rect">
              <a:avLst/>
            </a:prstGeom>
            <a:noFill/>
          </p:spPr>
          <p:txBody>
            <a:bodyPr wrap="square" rtlCol="0">
              <a:spAutoFit/>
            </a:bodyPr>
            <a:lstStyle>
              <a:defPPr/>
            </a:lstStyle>
            <a:p>
              <a:r>
                <a:rPr lang="en-US" altLang="ko-KR" sz="1400" b="1">
                  <a:solidFill>
                    <a:schemeClr val="tx1">
                      <a:lumMod val="75000"/>
                      <a:lumOff val="25000"/>
                    </a:schemeClr>
                  </a:solidFill>
                </a:rPr>
                <a:t>Content  Here</a:t>
              </a:r>
              <a:endParaRPr lang="ko-KR" altLang="en-US" sz="1400" b="1">
                <a:solidFill>
                  <a:schemeClr val="tx1">
                    <a:lumMod val="75000"/>
                    <a:lumOff val="25000"/>
                  </a:schemeClr>
                </a:solidFill>
              </a:endParaRPr>
            </a:p>
          </p:txBody>
        </p:sp>
        <p:sp>
          <p:nvSpPr>
            <p:cNvPr id="9" name="TextBox 8">
              <a:extLst>
                <a:ext uri="{FF2B5EF4-FFF2-40B4-BE49-F238E27FC236}">
                  <a16:creationId xmlns:a16="http://schemas.microsoft.com/office/drawing/2014/main" id="{5133FF11-A339-4FB9-903E-960BFF7AE850}"/>
                </a:ext>
              </a:extLst>
            </p:cNvPr>
            <p:cNvSpPr txBox="1"/>
            <p:nvPr/>
          </p:nvSpPr>
          <p:spPr>
            <a:xfrm>
              <a:off x="5247690" y="1906960"/>
              <a:ext cx="2924710" cy="646331"/>
            </a:xfrm>
            <a:prstGeom prst="rect">
              <a:avLst/>
            </a:prstGeom>
            <a:noFill/>
          </p:spPr>
          <p:txBody>
            <a:bodyPr wrap="square" rtlCol="0">
              <a:spAutoFit/>
            </a:bodyPr>
            <a:lstStyle>
              <a:defPPr/>
            </a:lstStyle>
            <a:p>
              <a:r>
                <a:rPr lang="en-US" altLang="ko-KR" sz="1200">
                  <a:solidFill>
                    <a:schemeClr val="tx1">
                      <a:lumMod val="75000"/>
                      <a:lumOff val="25000"/>
                    </a:schemeClr>
                  </a:solidFill>
                </a:rPr>
                <a:t>You can simply impress your audience and add a unique zing and appeal to your Presentations. Easy to change colors, photos and Text.</a:t>
              </a:r>
              <a:r>
                <a:rPr lang="ko-KR" altLang="en-US" sz="1200">
                  <a:solidFill>
                    <a:schemeClr val="tx1">
                      <a:lumMod val="75000"/>
                      <a:lumOff val="25000"/>
                    </a:schemeClr>
                  </a:solidFill>
                </a:rPr>
                <a:t> </a:t>
              </a:r>
            </a:p>
          </p:txBody>
        </p:sp>
      </p:grpSp>
      <p:grpSp>
        <p:nvGrpSpPr>
          <p:cNvPr id="10" name="Group 9">
            <a:extLst>
              <a:ext uri="{FF2B5EF4-FFF2-40B4-BE49-F238E27FC236}">
                <a16:creationId xmlns:a16="http://schemas.microsoft.com/office/drawing/2014/main" id="{27C01348-2354-4C81-B6EA-2A73938A545F}"/>
              </a:ext>
            </a:extLst>
          </p:cNvPr>
          <p:cNvGrpSpPr/>
          <p:nvPr/>
        </p:nvGrpSpPr>
        <p:grpSpPr>
          <a:xfrm>
            <a:off x="7380144" y="5205673"/>
            <a:ext cx="4119875" cy="858550"/>
            <a:chOff x="5247690" y="1753071"/>
            <a:chExt cx="2907938" cy="858550"/>
          </a:xfrm>
        </p:grpSpPr>
        <p:sp>
          <p:nvSpPr>
            <p:cNvPr id="11" name="TextBox 10">
              <a:extLst>
                <a:ext uri="{FF2B5EF4-FFF2-40B4-BE49-F238E27FC236}">
                  <a16:creationId xmlns:a16="http://schemas.microsoft.com/office/drawing/2014/main" id="{94570DCA-906C-461F-9769-5114467B3D84}"/>
                </a:ext>
              </a:extLst>
            </p:cNvPr>
            <p:cNvSpPr txBox="1"/>
            <p:nvPr/>
          </p:nvSpPr>
          <p:spPr>
            <a:xfrm>
              <a:off x="5247690" y="1753071"/>
              <a:ext cx="2907938" cy="307777"/>
            </a:xfrm>
            <a:prstGeom prst="rect">
              <a:avLst/>
            </a:prstGeom>
            <a:noFill/>
          </p:spPr>
          <p:txBody>
            <a:bodyPr wrap="square" rtlCol="0">
              <a:spAutoFit/>
            </a:bodyPr>
            <a:lstStyle>
              <a:defPPr/>
            </a:lstStyle>
            <a:p>
              <a:r>
                <a:rPr lang="en-US" altLang="ko-KR" sz="1400" b="1">
                  <a:solidFill>
                    <a:schemeClr val="tx1">
                      <a:lumMod val="75000"/>
                      <a:lumOff val="25000"/>
                    </a:schemeClr>
                  </a:solidFill>
                </a:rPr>
                <a:t>Content  Here</a:t>
              </a:r>
              <a:endParaRPr lang="ko-KR" altLang="en-US" sz="1400" b="1">
                <a:solidFill>
                  <a:schemeClr val="tx1">
                    <a:lumMod val="75000"/>
                    <a:lumOff val="25000"/>
                  </a:schemeClr>
                </a:solidFill>
              </a:endParaRPr>
            </a:p>
          </p:txBody>
        </p:sp>
        <p:sp>
          <p:nvSpPr>
            <p:cNvPr id="12" name="TextBox 11">
              <a:extLst>
                <a:ext uri="{FF2B5EF4-FFF2-40B4-BE49-F238E27FC236}">
                  <a16:creationId xmlns:a16="http://schemas.microsoft.com/office/drawing/2014/main" id="{2AC17D57-9BBA-4351-B5A4-2AE0D6F2E14A}"/>
                </a:ext>
              </a:extLst>
            </p:cNvPr>
            <p:cNvSpPr txBox="1"/>
            <p:nvPr/>
          </p:nvSpPr>
          <p:spPr>
            <a:xfrm>
              <a:off x="5247690" y="1965290"/>
              <a:ext cx="2907938" cy="646331"/>
            </a:xfrm>
            <a:prstGeom prst="rect">
              <a:avLst/>
            </a:prstGeom>
            <a:noFill/>
          </p:spPr>
          <p:txBody>
            <a:bodyPr wrap="square" rtlCol="0">
              <a:spAutoFit/>
            </a:bodyPr>
            <a:lstStyle>
              <a:defPPr/>
            </a:lstStyle>
            <a:p>
              <a:r>
                <a:rPr lang="en-US" altLang="ko-KR" sz="1200">
                  <a:solidFill>
                    <a:schemeClr val="tx1">
                      <a:lumMod val="75000"/>
                      <a:lumOff val="25000"/>
                    </a:schemeClr>
                  </a:solidFill>
                </a:rPr>
                <a:t>You can simply impress your audience and add a unique zing and appeal to your Presentations. Easy to change colors, photos and Text.</a:t>
              </a:r>
              <a:r>
                <a:rPr lang="ko-KR" altLang="en-US" sz="1200">
                  <a:solidFill>
                    <a:schemeClr val="tx1">
                      <a:lumMod val="75000"/>
                      <a:lumOff val="25000"/>
                    </a:schemeClr>
                  </a:solidFill>
                </a:rPr>
                <a:t> </a:t>
              </a:r>
            </a:p>
          </p:txBody>
        </p:sp>
      </p:grpSp>
      <p:grpSp>
        <p:nvGrpSpPr>
          <p:cNvPr id="13" name="Group 12">
            <a:extLst>
              <a:ext uri="{FF2B5EF4-FFF2-40B4-BE49-F238E27FC236}">
                <a16:creationId xmlns:a16="http://schemas.microsoft.com/office/drawing/2014/main" id="{A8D38EBA-5C20-4017-97E8-BE9235CDA6F4}"/>
              </a:ext>
            </a:extLst>
          </p:cNvPr>
          <p:cNvGrpSpPr/>
          <p:nvPr/>
        </p:nvGrpSpPr>
        <p:grpSpPr>
          <a:xfrm>
            <a:off x="815548" y="4385348"/>
            <a:ext cx="2801006" cy="858550"/>
            <a:chOff x="6096920" y="1753071"/>
            <a:chExt cx="2463137" cy="858550"/>
          </a:xfrm>
        </p:grpSpPr>
        <p:sp>
          <p:nvSpPr>
            <p:cNvPr id="14" name="TextBox 13">
              <a:extLst>
                <a:ext uri="{FF2B5EF4-FFF2-40B4-BE49-F238E27FC236}">
                  <a16:creationId xmlns:a16="http://schemas.microsoft.com/office/drawing/2014/main" id="{85F9E3A1-3F2B-4B2D-97A2-14B1D9382AD5}"/>
                </a:ext>
              </a:extLst>
            </p:cNvPr>
            <p:cNvSpPr txBox="1"/>
            <p:nvPr/>
          </p:nvSpPr>
          <p:spPr>
            <a:xfrm>
              <a:off x="6096920" y="1753071"/>
              <a:ext cx="2463137" cy="307777"/>
            </a:xfrm>
            <a:prstGeom prst="rect">
              <a:avLst/>
            </a:prstGeom>
            <a:noFill/>
          </p:spPr>
          <p:txBody>
            <a:bodyPr wrap="square" rtlCol="0">
              <a:spAutoFit/>
            </a:bodyPr>
            <a:lstStyle>
              <a:defPPr/>
            </a:lstStyle>
            <a:p>
              <a:pPr algn="r"/>
              <a:r>
                <a:rPr lang="en-US" altLang="ko-KR" sz="1400" b="1">
                  <a:solidFill>
                    <a:schemeClr val="tx1">
                      <a:lumMod val="75000"/>
                      <a:lumOff val="25000"/>
                    </a:schemeClr>
                  </a:solidFill>
                </a:rPr>
                <a:t>Content  Here</a:t>
              </a:r>
              <a:endParaRPr lang="ko-KR" altLang="en-US" sz="1400" b="1">
                <a:solidFill>
                  <a:schemeClr val="tx1">
                    <a:lumMod val="75000"/>
                    <a:lumOff val="25000"/>
                  </a:schemeClr>
                </a:solidFill>
              </a:endParaRPr>
            </a:p>
          </p:txBody>
        </p:sp>
        <p:sp>
          <p:nvSpPr>
            <p:cNvPr id="15" name="TextBox 14">
              <a:extLst>
                <a:ext uri="{FF2B5EF4-FFF2-40B4-BE49-F238E27FC236}">
                  <a16:creationId xmlns:a16="http://schemas.microsoft.com/office/drawing/2014/main" id="{F1538F96-1C9C-4CED-A62F-396AF9F3A9E4}"/>
                </a:ext>
              </a:extLst>
            </p:cNvPr>
            <p:cNvSpPr txBox="1"/>
            <p:nvPr/>
          </p:nvSpPr>
          <p:spPr>
            <a:xfrm>
              <a:off x="6096920" y="1965290"/>
              <a:ext cx="2463137" cy="646331"/>
            </a:xfrm>
            <a:prstGeom prst="rect">
              <a:avLst/>
            </a:prstGeom>
            <a:noFill/>
          </p:spPr>
          <p:txBody>
            <a:bodyPr wrap="square" rtlCol="0">
              <a:spAutoFit/>
            </a:bodyPr>
            <a:lstStyle>
              <a:defPPr/>
            </a:lstStyle>
            <a:p>
              <a:pPr algn="r"/>
              <a:r>
                <a:rPr lang="en-US" altLang="ko-KR" sz="1200">
                  <a:solidFill>
                    <a:schemeClr val="tx1">
                      <a:lumMod val="75000"/>
                      <a:lumOff val="25000"/>
                    </a:schemeClr>
                  </a:solidFill>
                </a:rPr>
                <a:t>You can simply impress your audience and add a unique zing and appeal to your Presentations.</a:t>
              </a:r>
              <a:endParaRPr lang="ko-KR" altLang="en-US" sz="1200">
                <a:solidFill>
                  <a:schemeClr val="tx1">
                    <a:lumMod val="75000"/>
                    <a:lumOff val="25000"/>
                  </a:schemeClr>
                </a:solidFill>
              </a:endParaRPr>
            </a:p>
          </p:txBody>
        </p:sp>
      </p:grpSp>
      <p:cxnSp>
        <p:nvCxnSpPr>
          <p:cNvPr id="16" name="Elbow Connector 32">
            <a:extLst>
              <a:ext uri="{FF2B5EF4-FFF2-40B4-BE49-F238E27FC236}">
                <a16:creationId xmlns:a16="http://schemas.microsoft.com/office/drawing/2014/main" id="{DE4414E4-2454-4693-9775-249250E81D14}"/>
              </a:ext>
            </a:extLst>
          </p:cNvPr>
          <p:cNvCxnSpPr/>
          <p:nvPr/>
        </p:nvCxnSpPr>
        <p:spPr>
          <a:xfrm flipV="1">
            <a:off x="3485402" y="3859062"/>
            <a:ext cx="793081" cy="461888"/>
          </a:xfrm>
          <a:prstGeom prst="bentConnector3">
            <a:avLst>
              <a:gd name="adj1" fmla="val 747"/>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39">
            <a:extLst>
              <a:ext uri="{FF2B5EF4-FFF2-40B4-BE49-F238E27FC236}">
                <a16:creationId xmlns:a16="http://schemas.microsoft.com/office/drawing/2014/main" id="{3E68D1C5-2962-4431-8DB5-6AA070D53086}"/>
              </a:ext>
            </a:extLst>
          </p:cNvPr>
          <p:cNvCxnSpPr/>
          <p:nvPr/>
        </p:nvCxnSpPr>
        <p:spPr>
          <a:xfrm rot="10800000">
            <a:off x="6672068" y="4997719"/>
            <a:ext cx="666504" cy="420175"/>
          </a:xfrm>
          <a:prstGeom prst="bentConnector3">
            <a:avLst>
              <a:gd name="adj1" fmla="val 98203"/>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Rounded Rectangle 25">
            <a:extLst>
              <a:ext uri="{FF2B5EF4-FFF2-40B4-BE49-F238E27FC236}">
                <a16:creationId xmlns:a16="http://schemas.microsoft.com/office/drawing/2014/main" id="{EEB73073-1062-435D-9047-7339F78A2A8E}"/>
              </a:ext>
            </a:extLst>
          </p:cNvPr>
          <p:cNvSpPr/>
          <p:nvPr/>
        </p:nvSpPr>
        <p:spPr>
          <a:xfrm>
            <a:off x="6771690" y="3750929"/>
            <a:ext cx="575857" cy="42201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Freeform 53">
            <a:extLst>
              <a:ext uri="{FF2B5EF4-FFF2-40B4-BE49-F238E27FC236}">
                <a16:creationId xmlns:a16="http://schemas.microsoft.com/office/drawing/2014/main" id="{E8EC1E58-28E8-4216-8493-F6A50B457ED3}"/>
              </a:ext>
            </a:extLst>
          </p:cNvPr>
          <p:cNvSpPr/>
          <p:nvPr/>
        </p:nvSpPr>
        <p:spPr>
          <a:xfrm>
            <a:off x="5012965" y="3687778"/>
            <a:ext cx="534804" cy="548314"/>
          </a:xfrm>
          <a:custGeom>
            <a:avLst/>
            <a:gdLst>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20" name="Imagen 19"/>
          <p:cNvPicPr>
            <a:picLocks noChangeAspect="1"/>
          </p:cNvPicPr>
          <p:nvPr/>
        </p:nvPicPr>
        <p:blipFill>
          <a:blip r:embed="rId3"/>
          <a:stretch>
            <a:fillRect/>
          </a:stretch>
        </p:blipFill>
        <p:spPr>
          <a:xfrm>
            <a:off x="567700" y="1572218"/>
            <a:ext cx="3173484" cy="2394434"/>
          </a:xfrm>
          <a:prstGeom prst="rect">
            <a:avLst/>
          </a:prstGeom>
        </p:spPr>
      </p:pic>
      <p:pic>
        <p:nvPicPr>
          <p:cNvPr id="21" name="Imagen 20"/>
          <p:cNvPicPr>
            <a:picLocks noChangeAspect="1"/>
          </p:cNvPicPr>
          <p:nvPr/>
        </p:nvPicPr>
        <p:blipFill>
          <a:blip r:embed="rId3"/>
          <a:stretch>
            <a:fillRect/>
          </a:stretch>
        </p:blipFill>
        <p:spPr>
          <a:xfrm rot="10800000">
            <a:off x="8575448" y="2875007"/>
            <a:ext cx="3173484" cy="2394434"/>
          </a:xfrm>
          <a:prstGeom prst="rect">
            <a:avLst/>
          </a:prstGeom>
        </p:spPr>
      </p:pic>
      <p:sp>
        <p:nvSpPr>
          <p:cNvPr id="22" name="Rectángulo 21">
            <a:extLst>
              <a:ext uri="{FF2B5EF4-FFF2-40B4-BE49-F238E27FC236}">
                <a16:creationId xmlns:a16="http://schemas.microsoft.com/office/drawing/2014/main" id="{9BEE361A-B2D4-406D-9252-630239FEAD6C}"/>
              </a:ext>
            </a:extLst>
          </p:cNvPr>
          <p:cNvSpPr/>
          <p:nvPr/>
        </p:nvSpPr>
        <p:spPr>
          <a:xfrm>
            <a:off x="194872" y="164892"/>
            <a:ext cx="11589546" cy="6520721"/>
          </a:xfrm>
          <a:prstGeom prst="rect">
            <a:avLst/>
          </a:prstGeom>
          <a:noFill/>
          <a:ln w="38100">
            <a:solidFill>
              <a:srgbClr val="028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Tree>
    <p:extLst>
      <p:ext uri="{BB962C8B-B14F-4D97-AF65-F5344CB8AC3E}">
        <p14:creationId xmlns:p14="http://schemas.microsoft.com/office/powerpoint/2010/main" val="40052716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duotone>
              <a:schemeClr val="accent2">
                <a:shade val="45000"/>
                <a:satMod val="135000"/>
              </a:schemeClr>
              <a:prstClr val="white"/>
            </a:duotone>
          </a:blip>
          <a:stretch>
            <a:fillRect/>
          </a:stretch>
        </p:blipFill>
        <p:spPr>
          <a:xfrm>
            <a:off x="135249" y="164650"/>
            <a:ext cx="11980551" cy="6563258"/>
          </a:xfrm>
          <a:prstGeom prst="rect">
            <a:avLst/>
          </a:prstGeom>
        </p:spPr>
      </p:pic>
      <p:pic>
        <p:nvPicPr>
          <p:cNvPr id="5" name="Marcador de posición de imagen 4">
            <a:extLst>
              <a:ext uri="{FF2B5EF4-FFF2-40B4-BE49-F238E27FC236}">
                <a16:creationId xmlns:a16="http://schemas.microsoft.com/office/drawing/2014/main" id="{11B5E41F-CA9C-433C-8FBB-E1732FDAB048}"/>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p:pic>
      <p:sp>
        <p:nvSpPr>
          <p:cNvPr id="4" name="Right Triangle 3">
            <a:extLst>
              <a:ext uri="{FF2B5EF4-FFF2-40B4-BE49-F238E27FC236}">
                <a16:creationId xmlns:a16="http://schemas.microsoft.com/office/drawing/2014/main" id="{35EBD638-0737-4566-AAAA-518E150A8878}"/>
              </a:ext>
            </a:extLst>
          </p:cNvPr>
          <p:cNvSpPr/>
          <p:nvPr/>
        </p:nvSpPr>
        <p:spPr>
          <a:xfrm rot="5400000" flipV="1">
            <a:off x="6426438" y="0"/>
            <a:ext cx="5765562" cy="57655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7" name="TextBox 6">
            <a:extLst>
              <a:ext uri="{FF2B5EF4-FFF2-40B4-BE49-F238E27FC236}">
                <a16:creationId xmlns:a16="http://schemas.microsoft.com/office/drawing/2014/main" id="{B9685444-4B0D-45F5-BF25-A4A2DC2F4043}"/>
              </a:ext>
            </a:extLst>
          </p:cNvPr>
          <p:cNvSpPr txBox="1"/>
          <p:nvPr/>
        </p:nvSpPr>
        <p:spPr>
          <a:xfrm>
            <a:off x="696232" y="280428"/>
            <a:ext cx="4010324" cy="1754326"/>
          </a:xfrm>
          <a:prstGeom prst="rect">
            <a:avLst/>
          </a:prstGeom>
          <a:noFill/>
        </p:spPr>
        <p:txBody>
          <a:bodyPr wrap="square" rtlCol="0" anchor="ctr">
            <a:spAutoFit/>
          </a:bodyPr>
          <a:lstStyle>
            <a:defPPr/>
          </a:lstStyle>
          <a:p>
            <a:r>
              <a:rPr lang="en-US" altLang="ko-KR" sz="5400" b="1">
                <a:solidFill>
                  <a:schemeClr val="accent1"/>
                </a:solidFill>
                <a:cs typeface="Arial" panose="020B0604020202020204" pitchFamily="34" charset="0"/>
              </a:rPr>
              <a:t>AWESOME</a:t>
            </a:r>
          </a:p>
          <a:p>
            <a:r>
              <a:rPr lang="en-GB" altLang="ko-KR" sz="5400" b="1">
                <a:solidFill>
                  <a:schemeClr val="bg1"/>
                </a:solidFill>
                <a:cs typeface="Arial" panose="020B0604020202020204" pitchFamily="34" charset="0"/>
              </a:rPr>
              <a:t>SLIDE</a:t>
            </a:r>
            <a:endParaRPr lang="ko-KR" altLang="en-US" sz="5400" b="1">
              <a:solidFill>
                <a:schemeClr val="bg1"/>
              </a:solidFill>
              <a:cs typeface="Arial" pitchFamily="34" charset="0"/>
            </a:endParaRPr>
          </a:p>
        </p:txBody>
      </p:sp>
      <p:sp>
        <p:nvSpPr>
          <p:cNvPr id="8" name="TextBox 7">
            <a:extLst>
              <a:ext uri="{FF2B5EF4-FFF2-40B4-BE49-F238E27FC236}">
                <a16:creationId xmlns:a16="http://schemas.microsoft.com/office/drawing/2014/main" id="{9972398B-AFA0-4CCE-A556-FE79AD3C98F7}"/>
              </a:ext>
            </a:extLst>
          </p:cNvPr>
          <p:cNvSpPr txBox="1"/>
          <p:nvPr/>
        </p:nvSpPr>
        <p:spPr>
          <a:xfrm>
            <a:off x="8567303" y="747908"/>
            <a:ext cx="2928465" cy="2062103"/>
          </a:xfrm>
          <a:prstGeom prst="rect">
            <a:avLst/>
          </a:prstGeom>
          <a:noFill/>
        </p:spPr>
        <p:txBody>
          <a:bodyPr wrap="square" rtlCol="0" anchor="ctr">
            <a:spAutoFit/>
          </a:bodyPr>
          <a:lstStyle>
            <a:defPPr/>
          </a:lstStyle>
          <a:p>
            <a:pPr algn="r"/>
            <a:r>
              <a:rPr lang="en-GB" altLang="ko-KR" sz="3200">
                <a:solidFill>
                  <a:schemeClr val="bg1"/>
                </a:solidFill>
                <a:cs typeface="Arial" panose="020B0604020202020204" pitchFamily="34" charset="0"/>
              </a:rPr>
              <a:t>L</a:t>
            </a:r>
            <a:r>
              <a:rPr lang="en-US" altLang="ko-KR" sz="3200">
                <a:solidFill>
                  <a:schemeClr val="bg1"/>
                </a:solidFill>
                <a:cs typeface="Arial" panose="020B0604020202020204" pitchFamily="34" charset="0"/>
              </a:rPr>
              <a:t>OREM IPSUM</a:t>
            </a:r>
          </a:p>
          <a:p>
            <a:pPr algn="r"/>
            <a:r>
              <a:rPr lang="en-US" altLang="ko-KR" sz="3200">
                <a:solidFill>
                  <a:schemeClr val="bg1"/>
                </a:solidFill>
                <a:cs typeface="Arial" panose="020B0604020202020204" pitchFamily="34" charset="0"/>
              </a:rPr>
              <a:t>DOLOR SIT AMET, </a:t>
            </a:r>
            <a:endParaRPr lang="ko-KR" altLang="en-US" sz="3200">
              <a:solidFill>
                <a:schemeClr val="bg1"/>
              </a:solidFill>
              <a:cs typeface="Arial" pitchFamily="34" charset="0"/>
            </a:endParaRPr>
          </a:p>
        </p:txBody>
      </p:sp>
      <p:sp>
        <p:nvSpPr>
          <p:cNvPr id="9" name="자유형: 도형 13">
            <a:extLst>
              <a:ext uri="{FF2B5EF4-FFF2-40B4-BE49-F238E27FC236}">
                <a16:creationId xmlns:a16="http://schemas.microsoft.com/office/drawing/2014/main" id="{02A053FD-D39B-48FB-A047-13CBB45BF1E3}"/>
              </a:ext>
            </a:extLst>
          </p:cNvPr>
          <p:cNvSpPr/>
          <p:nvPr/>
        </p:nvSpPr>
        <p:spPr>
          <a:xfrm>
            <a:off x="9015004" y="613376"/>
            <a:ext cx="588430" cy="544215"/>
          </a:xfrm>
          <a:custGeom>
            <a:avLst/>
            <a:gdLst/>
            <a:ahLst/>
            <a:cxnLst/>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bg1"/>
              </a:solidFill>
            </a:endParaRPr>
          </a:p>
        </p:txBody>
      </p:sp>
      <p:sp>
        <p:nvSpPr>
          <p:cNvPr id="10" name="TextBox 9">
            <a:extLst>
              <a:ext uri="{FF2B5EF4-FFF2-40B4-BE49-F238E27FC236}">
                <a16:creationId xmlns:a16="http://schemas.microsoft.com/office/drawing/2014/main" id="{4ED5776A-25B8-43E9-A669-5D5A55486117}"/>
              </a:ext>
            </a:extLst>
          </p:cNvPr>
          <p:cNvSpPr txBox="1"/>
          <p:nvPr/>
        </p:nvSpPr>
        <p:spPr>
          <a:xfrm>
            <a:off x="895487" y="4907801"/>
            <a:ext cx="4900426" cy="615553"/>
          </a:xfrm>
          <a:prstGeom prst="rect">
            <a:avLst/>
          </a:prstGeom>
          <a:noFill/>
        </p:spPr>
        <p:txBody>
          <a:bodyPr wrap="square" lIns="36000" tIns="0" rIns="36000" bIns="0" rtlCol="0">
            <a:spAutoFit/>
          </a:bodyPr>
          <a:lstStyle>
            <a:defPPr/>
          </a:lstStyle>
          <a:p>
            <a:r>
              <a:rPr lang="en-US" altLang="ko-KR" sz="2000" b="1">
                <a:solidFill>
                  <a:schemeClr val="bg1"/>
                </a:solidFill>
                <a:cs typeface="Arial" panose="020B0604020202020204" pitchFamily="34" charset="0"/>
              </a:rPr>
              <a:t>We Create Quality Professional </a:t>
            </a:r>
          </a:p>
          <a:p>
            <a:r>
              <a:rPr lang="en-US" altLang="ko-KR" sz="2000" b="1">
                <a:solidFill>
                  <a:schemeClr val="bg1"/>
                </a:solidFill>
                <a:cs typeface="Arial" panose="020B0604020202020204" pitchFamily="34" charset="0"/>
              </a:rPr>
              <a:t>PPT Presentation</a:t>
            </a:r>
            <a:endParaRPr lang="ko-KR" altLang="en-US" sz="2000" b="1">
              <a:solidFill>
                <a:schemeClr val="bg1"/>
              </a:solidFill>
              <a:cs typeface="Arial" pitchFamily="34" charset="0"/>
            </a:endParaRPr>
          </a:p>
        </p:txBody>
      </p:sp>
      <p:sp>
        <p:nvSpPr>
          <p:cNvPr id="11" name="TextBox 10">
            <a:extLst>
              <a:ext uri="{FF2B5EF4-FFF2-40B4-BE49-F238E27FC236}">
                <a16:creationId xmlns:a16="http://schemas.microsoft.com/office/drawing/2014/main" id="{4119574C-917A-4E07-A5C0-89A5478F0367}"/>
              </a:ext>
            </a:extLst>
          </p:cNvPr>
          <p:cNvSpPr txBox="1"/>
          <p:nvPr/>
        </p:nvSpPr>
        <p:spPr>
          <a:xfrm>
            <a:off x="4707476" y="6121320"/>
            <a:ext cx="6835044" cy="276999"/>
          </a:xfrm>
          <a:prstGeom prst="rect">
            <a:avLst/>
          </a:prstGeom>
          <a:noFill/>
        </p:spPr>
        <p:txBody>
          <a:bodyPr wrap="square" rtlCol="0" anchor="ctr">
            <a:spAutoFit/>
          </a:bodyPr>
          <a:lstStyle>
            <a:defPPr/>
          </a:lstStyle>
          <a:p>
            <a:pPr algn="r"/>
            <a:r>
              <a:rPr lang="en-GB" altLang="ko-KR" sz="1200">
                <a:solidFill>
                  <a:schemeClr val="accent1"/>
                </a:solidFill>
                <a:cs typeface="Arial" panose="020B0604020202020204" pitchFamily="34" charset="0"/>
              </a:rPr>
              <a:t>L</a:t>
            </a:r>
            <a:r>
              <a:rPr lang="en-US" altLang="ko-KR" sz="1200">
                <a:solidFill>
                  <a:schemeClr val="accent1"/>
                </a:solidFill>
                <a:cs typeface="Arial" panose="020B0604020202020204" pitchFamily="34" charset="0"/>
              </a:rPr>
              <a:t>OREM IPSUM DOLOR SIT AMET, CU USU AGAM INTEGRE IMPEDIT.</a:t>
            </a:r>
            <a:endParaRPr lang="ko-KR" altLang="en-US" sz="1200">
              <a:solidFill>
                <a:schemeClr val="accent1"/>
              </a:solidFill>
              <a:cs typeface="Arial" pitchFamily="34" charset="0"/>
            </a:endParaRPr>
          </a:p>
        </p:txBody>
      </p:sp>
      <p:sp>
        <p:nvSpPr>
          <p:cNvPr id="12" name="Freeform 5"/>
          <p:cNvSpPr>
            <a:spLocks noEditPoints="1"/>
          </p:cNvSpPr>
          <p:nvPr/>
        </p:nvSpPr>
        <p:spPr bwMode="auto">
          <a:xfrm>
            <a:off x="760413" y="3914775"/>
            <a:ext cx="2466975" cy="2497138"/>
          </a:xfrm>
          <a:custGeom>
            <a:avLst/>
            <a:gdLst>
              <a:gd name="T0" fmla="*/ 472 w 655"/>
              <a:gd name="T1" fmla="*/ 70 h 663"/>
              <a:gd name="T2" fmla="*/ 529 w 655"/>
              <a:gd name="T3" fmla="*/ 68 h 663"/>
              <a:gd name="T4" fmla="*/ 503 w 655"/>
              <a:gd name="T5" fmla="*/ 214 h 663"/>
              <a:gd name="T6" fmla="*/ 584 w 655"/>
              <a:gd name="T7" fmla="*/ 172 h 663"/>
              <a:gd name="T8" fmla="*/ 584 w 655"/>
              <a:gd name="T9" fmla="*/ 227 h 663"/>
              <a:gd name="T10" fmla="*/ 532 w 655"/>
              <a:gd name="T11" fmla="*/ 307 h 663"/>
              <a:gd name="T12" fmla="*/ 636 w 655"/>
              <a:gd name="T13" fmla="*/ 360 h 663"/>
              <a:gd name="T14" fmla="*/ 522 w 655"/>
              <a:gd name="T15" fmla="*/ 400 h 663"/>
              <a:gd name="T16" fmla="*/ 591 w 655"/>
              <a:gd name="T17" fmla="*/ 431 h 663"/>
              <a:gd name="T18" fmla="*/ 585 w 655"/>
              <a:gd name="T19" fmla="*/ 491 h 663"/>
              <a:gd name="T20" fmla="*/ 503 w 655"/>
              <a:gd name="T21" fmla="*/ 446 h 663"/>
              <a:gd name="T22" fmla="*/ 519 w 655"/>
              <a:gd name="T23" fmla="*/ 543 h 663"/>
              <a:gd name="T24" fmla="*/ 475 w 655"/>
              <a:gd name="T25" fmla="*/ 649 h 663"/>
              <a:gd name="T26" fmla="*/ 405 w 655"/>
              <a:gd name="T27" fmla="*/ 534 h 663"/>
              <a:gd name="T28" fmla="*/ 341 w 655"/>
              <a:gd name="T29" fmla="*/ 635 h 663"/>
              <a:gd name="T30" fmla="*/ 157 w 655"/>
              <a:gd name="T31" fmla="*/ 589 h 663"/>
              <a:gd name="T32" fmla="*/ 15 w 655"/>
              <a:gd name="T33" fmla="*/ 572 h 663"/>
              <a:gd name="T34" fmla="*/ 108 w 655"/>
              <a:gd name="T35" fmla="*/ 527 h 663"/>
              <a:gd name="T36" fmla="*/ 324 w 655"/>
              <a:gd name="T37" fmla="*/ 600 h 663"/>
              <a:gd name="T38" fmla="*/ 80 w 655"/>
              <a:gd name="T39" fmla="*/ 309 h 663"/>
              <a:gd name="T40" fmla="*/ 328 w 655"/>
              <a:gd name="T41" fmla="*/ 60 h 663"/>
              <a:gd name="T42" fmla="*/ 169 w 655"/>
              <a:gd name="T43" fmla="*/ 109 h 663"/>
              <a:gd name="T44" fmla="*/ 16 w 655"/>
              <a:gd name="T45" fmla="*/ 141 h 663"/>
              <a:gd name="T46" fmla="*/ 145 w 655"/>
              <a:gd name="T47" fmla="*/ 81 h 663"/>
              <a:gd name="T48" fmla="*/ 388 w 655"/>
              <a:gd name="T49" fmla="*/ 63 h 663"/>
              <a:gd name="T50" fmla="*/ 452 w 655"/>
              <a:gd name="T51" fmla="*/ 156 h 663"/>
              <a:gd name="T52" fmla="*/ 326 w 655"/>
              <a:gd name="T53" fmla="*/ 461 h 663"/>
              <a:gd name="T54" fmla="*/ 341 w 655"/>
              <a:gd name="T55" fmla="*/ 488 h 663"/>
              <a:gd name="T56" fmla="*/ 325 w 655"/>
              <a:gd name="T57" fmla="*/ 143 h 663"/>
              <a:gd name="T58" fmla="*/ 381 w 655"/>
              <a:gd name="T59" fmla="*/ 216 h 663"/>
              <a:gd name="T60" fmla="*/ 396 w 655"/>
              <a:gd name="T61" fmla="*/ 266 h 663"/>
              <a:gd name="T62" fmla="*/ 324 w 655"/>
              <a:gd name="T63" fmla="*/ 404 h 663"/>
              <a:gd name="T64" fmla="*/ 217 w 655"/>
              <a:gd name="T65" fmla="*/ 220 h 663"/>
              <a:gd name="T66" fmla="*/ 287 w 655"/>
              <a:gd name="T67" fmla="*/ 141 h 663"/>
              <a:gd name="T68" fmla="*/ 195 w 655"/>
              <a:gd name="T69" fmla="*/ 485 h 663"/>
              <a:gd name="T70" fmla="*/ 278 w 655"/>
              <a:gd name="T71" fmla="*/ 449 h 663"/>
              <a:gd name="T72" fmla="*/ 283 w 655"/>
              <a:gd name="T73" fmla="*/ 421 h 663"/>
              <a:gd name="T74" fmla="*/ 268 w 655"/>
              <a:gd name="T75" fmla="*/ 344 h 663"/>
              <a:gd name="T76" fmla="*/ 235 w 655"/>
              <a:gd name="T77" fmla="*/ 412 h 663"/>
              <a:gd name="T78" fmla="*/ 235 w 655"/>
              <a:gd name="T79" fmla="*/ 248 h 663"/>
              <a:gd name="T80" fmla="*/ 272 w 655"/>
              <a:gd name="T81" fmla="*/ 316 h 663"/>
              <a:gd name="T82" fmla="*/ 287 w 655"/>
              <a:gd name="T83" fmla="*/ 238 h 663"/>
              <a:gd name="T84" fmla="*/ 191 w 655"/>
              <a:gd name="T85" fmla="*/ 260 h 663"/>
              <a:gd name="T86" fmla="*/ 204 w 655"/>
              <a:gd name="T87" fmla="*/ 314 h 663"/>
              <a:gd name="T88" fmla="*/ 198 w 655"/>
              <a:gd name="T89" fmla="*/ 399 h 663"/>
              <a:gd name="T90" fmla="*/ 166 w 655"/>
              <a:gd name="T91" fmla="*/ 196 h 663"/>
              <a:gd name="T92" fmla="*/ 189 w 655"/>
              <a:gd name="T93" fmla="*/ 230 h 663"/>
              <a:gd name="T94" fmla="*/ 125 w 655"/>
              <a:gd name="T95" fmla="*/ 39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 h="663">
                <a:moveTo>
                  <a:pt x="452" y="156"/>
                </a:moveTo>
                <a:cubicBezTo>
                  <a:pt x="476" y="142"/>
                  <a:pt x="488" y="123"/>
                  <a:pt x="483" y="96"/>
                </a:cubicBezTo>
                <a:cubicBezTo>
                  <a:pt x="481" y="87"/>
                  <a:pt x="478" y="77"/>
                  <a:pt x="472" y="70"/>
                </a:cubicBezTo>
                <a:cubicBezTo>
                  <a:pt x="459" y="52"/>
                  <a:pt x="458" y="31"/>
                  <a:pt x="473" y="16"/>
                </a:cubicBezTo>
                <a:cubicBezTo>
                  <a:pt x="489" y="0"/>
                  <a:pt x="511" y="0"/>
                  <a:pt x="527" y="15"/>
                </a:cubicBezTo>
                <a:cubicBezTo>
                  <a:pt x="543" y="29"/>
                  <a:pt x="545" y="53"/>
                  <a:pt x="529" y="68"/>
                </a:cubicBezTo>
                <a:cubicBezTo>
                  <a:pt x="513" y="83"/>
                  <a:pt x="519" y="101"/>
                  <a:pt x="519" y="117"/>
                </a:cubicBezTo>
                <a:cubicBezTo>
                  <a:pt x="519" y="135"/>
                  <a:pt x="515" y="148"/>
                  <a:pt x="501" y="161"/>
                </a:cubicBezTo>
                <a:cubicBezTo>
                  <a:pt x="475" y="185"/>
                  <a:pt x="476" y="186"/>
                  <a:pt x="503" y="214"/>
                </a:cubicBezTo>
                <a:cubicBezTo>
                  <a:pt x="508" y="210"/>
                  <a:pt x="513" y="206"/>
                  <a:pt x="517" y="201"/>
                </a:cubicBezTo>
                <a:cubicBezTo>
                  <a:pt x="529" y="187"/>
                  <a:pt x="543" y="179"/>
                  <a:pt x="562" y="181"/>
                </a:cubicBezTo>
                <a:cubicBezTo>
                  <a:pt x="569" y="182"/>
                  <a:pt x="578" y="177"/>
                  <a:pt x="584" y="172"/>
                </a:cubicBezTo>
                <a:cubicBezTo>
                  <a:pt x="603" y="157"/>
                  <a:pt x="624" y="157"/>
                  <a:pt x="640" y="173"/>
                </a:cubicBezTo>
                <a:cubicBezTo>
                  <a:pt x="654" y="188"/>
                  <a:pt x="654" y="212"/>
                  <a:pt x="640" y="226"/>
                </a:cubicBezTo>
                <a:cubicBezTo>
                  <a:pt x="625" y="242"/>
                  <a:pt x="602" y="243"/>
                  <a:pt x="584" y="227"/>
                </a:cubicBezTo>
                <a:cubicBezTo>
                  <a:pt x="567" y="213"/>
                  <a:pt x="556" y="213"/>
                  <a:pt x="540" y="229"/>
                </a:cubicBezTo>
                <a:cubicBezTo>
                  <a:pt x="533" y="237"/>
                  <a:pt x="521" y="246"/>
                  <a:pt x="521" y="255"/>
                </a:cubicBezTo>
                <a:cubicBezTo>
                  <a:pt x="521" y="273"/>
                  <a:pt x="526" y="290"/>
                  <a:pt x="532" y="307"/>
                </a:cubicBezTo>
                <a:cubicBezTo>
                  <a:pt x="535" y="317"/>
                  <a:pt x="572" y="314"/>
                  <a:pt x="583" y="304"/>
                </a:cubicBezTo>
                <a:cubicBezTo>
                  <a:pt x="605" y="285"/>
                  <a:pt x="635" y="289"/>
                  <a:pt x="647" y="313"/>
                </a:cubicBezTo>
                <a:cubicBezTo>
                  <a:pt x="654" y="330"/>
                  <a:pt x="650" y="349"/>
                  <a:pt x="636" y="360"/>
                </a:cubicBezTo>
                <a:cubicBezTo>
                  <a:pt x="621" y="372"/>
                  <a:pt x="603" y="374"/>
                  <a:pt x="590" y="361"/>
                </a:cubicBezTo>
                <a:cubicBezTo>
                  <a:pt x="572" y="343"/>
                  <a:pt x="553" y="348"/>
                  <a:pt x="533" y="349"/>
                </a:cubicBezTo>
                <a:cubicBezTo>
                  <a:pt x="528" y="367"/>
                  <a:pt x="519" y="384"/>
                  <a:pt x="522" y="400"/>
                </a:cubicBezTo>
                <a:cubicBezTo>
                  <a:pt x="524" y="414"/>
                  <a:pt x="537" y="429"/>
                  <a:pt x="549" y="438"/>
                </a:cubicBezTo>
                <a:cubicBezTo>
                  <a:pt x="556" y="443"/>
                  <a:pt x="570" y="439"/>
                  <a:pt x="582" y="438"/>
                </a:cubicBezTo>
                <a:cubicBezTo>
                  <a:pt x="585" y="438"/>
                  <a:pt x="588" y="433"/>
                  <a:pt x="591" y="431"/>
                </a:cubicBezTo>
                <a:cubicBezTo>
                  <a:pt x="609" y="420"/>
                  <a:pt x="630" y="425"/>
                  <a:pt x="643" y="441"/>
                </a:cubicBezTo>
                <a:cubicBezTo>
                  <a:pt x="655" y="457"/>
                  <a:pt x="652" y="480"/>
                  <a:pt x="637" y="493"/>
                </a:cubicBezTo>
                <a:cubicBezTo>
                  <a:pt x="621" y="507"/>
                  <a:pt x="598" y="507"/>
                  <a:pt x="585" y="491"/>
                </a:cubicBezTo>
                <a:cubicBezTo>
                  <a:pt x="576" y="480"/>
                  <a:pt x="566" y="479"/>
                  <a:pt x="554" y="478"/>
                </a:cubicBezTo>
                <a:cubicBezTo>
                  <a:pt x="544" y="477"/>
                  <a:pt x="533" y="471"/>
                  <a:pt x="524" y="465"/>
                </a:cubicBezTo>
                <a:cubicBezTo>
                  <a:pt x="516" y="460"/>
                  <a:pt x="510" y="452"/>
                  <a:pt x="503" y="446"/>
                </a:cubicBezTo>
                <a:cubicBezTo>
                  <a:pt x="500" y="448"/>
                  <a:pt x="499" y="448"/>
                  <a:pt x="498" y="449"/>
                </a:cubicBezTo>
                <a:cubicBezTo>
                  <a:pt x="477" y="476"/>
                  <a:pt x="476" y="477"/>
                  <a:pt x="501" y="499"/>
                </a:cubicBezTo>
                <a:cubicBezTo>
                  <a:pt x="514" y="512"/>
                  <a:pt x="520" y="525"/>
                  <a:pt x="519" y="543"/>
                </a:cubicBezTo>
                <a:cubicBezTo>
                  <a:pt x="518" y="564"/>
                  <a:pt x="516" y="584"/>
                  <a:pt x="533" y="602"/>
                </a:cubicBezTo>
                <a:cubicBezTo>
                  <a:pt x="547" y="616"/>
                  <a:pt x="540" y="640"/>
                  <a:pt x="524" y="652"/>
                </a:cubicBezTo>
                <a:cubicBezTo>
                  <a:pt x="509" y="663"/>
                  <a:pt x="489" y="663"/>
                  <a:pt x="475" y="649"/>
                </a:cubicBezTo>
                <a:cubicBezTo>
                  <a:pt x="460" y="636"/>
                  <a:pt x="458" y="614"/>
                  <a:pt x="469" y="599"/>
                </a:cubicBezTo>
                <a:cubicBezTo>
                  <a:pt x="495" y="562"/>
                  <a:pt x="490" y="534"/>
                  <a:pt x="452" y="504"/>
                </a:cubicBezTo>
                <a:cubicBezTo>
                  <a:pt x="437" y="514"/>
                  <a:pt x="420" y="523"/>
                  <a:pt x="405" y="534"/>
                </a:cubicBezTo>
                <a:cubicBezTo>
                  <a:pt x="401" y="537"/>
                  <a:pt x="398" y="547"/>
                  <a:pt x="399" y="553"/>
                </a:cubicBezTo>
                <a:cubicBezTo>
                  <a:pt x="406" y="588"/>
                  <a:pt x="381" y="608"/>
                  <a:pt x="361" y="630"/>
                </a:cubicBezTo>
                <a:cubicBezTo>
                  <a:pt x="357" y="634"/>
                  <a:pt x="348" y="635"/>
                  <a:pt x="341" y="635"/>
                </a:cubicBezTo>
                <a:cubicBezTo>
                  <a:pt x="300" y="636"/>
                  <a:pt x="258" y="636"/>
                  <a:pt x="217" y="635"/>
                </a:cubicBezTo>
                <a:cubicBezTo>
                  <a:pt x="209" y="635"/>
                  <a:pt x="199" y="630"/>
                  <a:pt x="193" y="625"/>
                </a:cubicBezTo>
                <a:cubicBezTo>
                  <a:pt x="180" y="614"/>
                  <a:pt x="167" y="603"/>
                  <a:pt x="157" y="589"/>
                </a:cubicBezTo>
                <a:cubicBezTo>
                  <a:pt x="141" y="567"/>
                  <a:pt x="119" y="559"/>
                  <a:pt x="93" y="564"/>
                </a:cubicBezTo>
                <a:cubicBezTo>
                  <a:pt x="85" y="565"/>
                  <a:pt x="77" y="568"/>
                  <a:pt x="71" y="573"/>
                </a:cubicBezTo>
                <a:cubicBezTo>
                  <a:pt x="52" y="588"/>
                  <a:pt x="30" y="588"/>
                  <a:pt x="15" y="572"/>
                </a:cubicBezTo>
                <a:cubicBezTo>
                  <a:pt x="1" y="556"/>
                  <a:pt x="0" y="534"/>
                  <a:pt x="14" y="519"/>
                </a:cubicBezTo>
                <a:cubicBezTo>
                  <a:pt x="29" y="503"/>
                  <a:pt x="54" y="501"/>
                  <a:pt x="69" y="518"/>
                </a:cubicBezTo>
                <a:cubicBezTo>
                  <a:pt x="81" y="531"/>
                  <a:pt x="95" y="529"/>
                  <a:pt x="108" y="527"/>
                </a:cubicBezTo>
                <a:cubicBezTo>
                  <a:pt x="135" y="524"/>
                  <a:pt x="157" y="532"/>
                  <a:pt x="172" y="554"/>
                </a:cubicBezTo>
                <a:cubicBezTo>
                  <a:pt x="199" y="594"/>
                  <a:pt x="237" y="607"/>
                  <a:pt x="284" y="600"/>
                </a:cubicBezTo>
                <a:cubicBezTo>
                  <a:pt x="297" y="598"/>
                  <a:pt x="311" y="600"/>
                  <a:pt x="324" y="600"/>
                </a:cubicBezTo>
                <a:cubicBezTo>
                  <a:pt x="349" y="600"/>
                  <a:pt x="365" y="579"/>
                  <a:pt x="360" y="551"/>
                </a:cubicBezTo>
                <a:cubicBezTo>
                  <a:pt x="269" y="567"/>
                  <a:pt x="190" y="546"/>
                  <a:pt x="129" y="473"/>
                </a:cubicBezTo>
                <a:cubicBezTo>
                  <a:pt x="90" y="426"/>
                  <a:pt x="74" y="370"/>
                  <a:pt x="80" y="309"/>
                </a:cubicBezTo>
                <a:cubicBezTo>
                  <a:pt x="86" y="240"/>
                  <a:pt x="118" y="185"/>
                  <a:pt x="174" y="145"/>
                </a:cubicBezTo>
                <a:cubicBezTo>
                  <a:pt x="230" y="105"/>
                  <a:pt x="293" y="96"/>
                  <a:pt x="359" y="109"/>
                </a:cubicBezTo>
                <a:cubicBezTo>
                  <a:pt x="367" y="86"/>
                  <a:pt x="351" y="61"/>
                  <a:pt x="328" y="60"/>
                </a:cubicBezTo>
                <a:cubicBezTo>
                  <a:pt x="295" y="60"/>
                  <a:pt x="262" y="60"/>
                  <a:pt x="230" y="61"/>
                </a:cubicBezTo>
                <a:cubicBezTo>
                  <a:pt x="222" y="61"/>
                  <a:pt x="213" y="66"/>
                  <a:pt x="207" y="71"/>
                </a:cubicBezTo>
                <a:cubicBezTo>
                  <a:pt x="194" y="83"/>
                  <a:pt x="180" y="95"/>
                  <a:pt x="169" y="109"/>
                </a:cubicBezTo>
                <a:cubicBezTo>
                  <a:pt x="153" y="130"/>
                  <a:pt x="133" y="136"/>
                  <a:pt x="108" y="133"/>
                </a:cubicBezTo>
                <a:cubicBezTo>
                  <a:pt x="93" y="131"/>
                  <a:pt x="79" y="131"/>
                  <a:pt x="67" y="145"/>
                </a:cubicBezTo>
                <a:cubicBezTo>
                  <a:pt x="53" y="160"/>
                  <a:pt x="29" y="156"/>
                  <a:pt x="16" y="141"/>
                </a:cubicBezTo>
                <a:cubicBezTo>
                  <a:pt x="0" y="124"/>
                  <a:pt x="0" y="104"/>
                  <a:pt x="16" y="88"/>
                </a:cubicBezTo>
                <a:cubicBezTo>
                  <a:pt x="30" y="74"/>
                  <a:pt x="52" y="73"/>
                  <a:pt x="69" y="86"/>
                </a:cubicBezTo>
                <a:cubicBezTo>
                  <a:pt x="91" y="104"/>
                  <a:pt x="128" y="105"/>
                  <a:pt x="145" y="81"/>
                </a:cubicBezTo>
                <a:cubicBezTo>
                  <a:pt x="181" y="34"/>
                  <a:pt x="226" y="15"/>
                  <a:pt x="283" y="25"/>
                </a:cubicBezTo>
                <a:cubicBezTo>
                  <a:pt x="292" y="26"/>
                  <a:pt x="301" y="26"/>
                  <a:pt x="309" y="25"/>
                </a:cubicBezTo>
                <a:cubicBezTo>
                  <a:pt x="345" y="18"/>
                  <a:pt x="372" y="31"/>
                  <a:pt x="388" y="63"/>
                </a:cubicBezTo>
                <a:cubicBezTo>
                  <a:pt x="394" y="75"/>
                  <a:pt x="398" y="89"/>
                  <a:pt x="398" y="102"/>
                </a:cubicBezTo>
                <a:cubicBezTo>
                  <a:pt x="398" y="117"/>
                  <a:pt x="401" y="127"/>
                  <a:pt x="416" y="133"/>
                </a:cubicBezTo>
                <a:cubicBezTo>
                  <a:pt x="429" y="139"/>
                  <a:pt x="440" y="148"/>
                  <a:pt x="452" y="156"/>
                </a:cubicBezTo>
                <a:close/>
                <a:moveTo>
                  <a:pt x="410" y="332"/>
                </a:moveTo>
                <a:cubicBezTo>
                  <a:pt x="412" y="375"/>
                  <a:pt x="384" y="415"/>
                  <a:pt x="340" y="429"/>
                </a:cubicBezTo>
                <a:cubicBezTo>
                  <a:pt x="321" y="435"/>
                  <a:pt x="320" y="445"/>
                  <a:pt x="326" y="461"/>
                </a:cubicBezTo>
                <a:cubicBezTo>
                  <a:pt x="339" y="458"/>
                  <a:pt x="351" y="455"/>
                  <a:pt x="364" y="452"/>
                </a:cubicBezTo>
                <a:cubicBezTo>
                  <a:pt x="368" y="460"/>
                  <a:pt x="371" y="468"/>
                  <a:pt x="375" y="477"/>
                </a:cubicBezTo>
                <a:cubicBezTo>
                  <a:pt x="363" y="481"/>
                  <a:pt x="352" y="485"/>
                  <a:pt x="341" y="488"/>
                </a:cubicBezTo>
                <a:cubicBezTo>
                  <a:pt x="320" y="493"/>
                  <a:pt x="319" y="496"/>
                  <a:pt x="327" y="518"/>
                </a:cubicBezTo>
                <a:cubicBezTo>
                  <a:pt x="424" y="513"/>
                  <a:pt x="503" y="417"/>
                  <a:pt x="495" y="316"/>
                </a:cubicBezTo>
                <a:cubicBezTo>
                  <a:pt x="488" y="223"/>
                  <a:pt x="401" y="135"/>
                  <a:pt x="325" y="143"/>
                </a:cubicBezTo>
                <a:cubicBezTo>
                  <a:pt x="319" y="161"/>
                  <a:pt x="324" y="169"/>
                  <a:pt x="343" y="173"/>
                </a:cubicBezTo>
                <a:cubicBezTo>
                  <a:pt x="361" y="177"/>
                  <a:pt x="378" y="185"/>
                  <a:pt x="397" y="193"/>
                </a:cubicBezTo>
                <a:cubicBezTo>
                  <a:pt x="390" y="203"/>
                  <a:pt x="385" y="210"/>
                  <a:pt x="381" y="216"/>
                </a:cubicBezTo>
                <a:cubicBezTo>
                  <a:pt x="361" y="209"/>
                  <a:pt x="344" y="204"/>
                  <a:pt x="326" y="198"/>
                </a:cubicBezTo>
                <a:cubicBezTo>
                  <a:pt x="320" y="217"/>
                  <a:pt x="323" y="225"/>
                  <a:pt x="340" y="231"/>
                </a:cubicBezTo>
                <a:cubicBezTo>
                  <a:pt x="359" y="239"/>
                  <a:pt x="375" y="252"/>
                  <a:pt x="396" y="266"/>
                </a:cubicBezTo>
                <a:cubicBezTo>
                  <a:pt x="383" y="274"/>
                  <a:pt x="376" y="279"/>
                  <a:pt x="371" y="283"/>
                </a:cubicBezTo>
                <a:cubicBezTo>
                  <a:pt x="355" y="273"/>
                  <a:pt x="341" y="264"/>
                  <a:pt x="324" y="254"/>
                </a:cubicBezTo>
                <a:cubicBezTo>
                  <a:pt x="324" y="306"/>
                  <a:pt x="324" y="354"/>
                  <a:pt x="324" y="404"/>
                </a:cubicBezTo>
                <a:cubicBezTo>
                  <a:pt x="362" y="392"/>
                  <a:pt x="379" y="367"/>
                  <a:pt x="384" y="332"/>
                </a:cubicBezTo>
                <a:cubicBezTo>
                  <a:pt x="393" y="332"/>
                  <a:pt x="401" y="332"/>
                  <a:pt x="410" y="332"/>
                </a:cubicBezTo>
                <a:close/>
                <a:moveTo>
                  <a:pt x="217" y="220"/>
                </a:moveTo>
                <a:cubicBezTo>
                  <a:pt x="238" y="217"/>
                  <a:pt x="257" y="215"/>
                  <a:pt x="277" y="211"/>
                </a:cubicBezTo>
                <a:cubicBezTo>
                  <a:pt x="280" y="210"/>
                  <a:pt x="286" y="205"/>
                  <a:pt x="286" y="202"/>
                </a:cubicBezTo>
                <a:cubicBezTo>
                  <a:pt x="287" y="182"/>
                  <a:pt x="287" y="162"/>
                  <a:pt x="287" y="141"/>
                </a:cubicBezTo>
                <a:cubicBezTo>
                  <a:pt x="251" y="144"/>
                  <a:pt x="222" y="155"/>
                  <a:pt x="195" y="175"/>
                </a:cubicBezTo>
                <a:cubicBezTo>
                  <a:pt x="203" y="191"/>
                  <a:pt x="210" y="206"/>
                  <a:pt x="217" y="220"/>
                </a:cubicBezTo>
                <a:close/>
                <a:moveTo>
                  <a:pt x="195" y="485"/>
                </a:moveTo>
                <a:cubicBezTo>
                  <a:pt x="222" y="505"/>
                  <a:pt x="251" y="516"/>
                  <a:pt x="287" y="519"/>
                </a:cubicBezTo>
                <a:cubicBezTo>
                  <a:pt x="287" y="497"/>
                  <a:pt x="287" y="478"/>
                  <a:pt x="287" y="458"/>
                </a:cubicBezTo>
                <a:cubicBezTo>
                  <a:pt x="286" y="455"/>
                  <a:pt x="282" y="450"/>
                  <a:pt x="278" y="449"/>
                </a:cubicBezTo>
                <a:cubicBezTo>
                  <a:pt x="258" y="445"/>
                  <a:pt x="237" y="443"/>
                  <a:pt x="217" y="440"/>
                </a:cubicBezTo>
                <a:cubicBezTo>
                  <a:pt x="209" y="455"/>
                  <a:pt x="203" y="469"/>
                  <a:pt x="195" y="485"/>
                </a:cubicBezTo>
                <a:close/>
                <a:moveTo>
                  <a:pt x="283" y="421"/>
                </a:moveTo>
                <a:cubicBezTo>
                  <a:pt x="285" y="417"/>
                  <a:pt x="287" y="415"/>
                  <a:pt x="287" y="413"/>
                </a:cubicBezTo>
                <a:cubicBezTo>
                  <a:pt x="287" y="396"/>
                  <a:pt x="286" y="380"/>
                  <a:pt x="287" y="363"/>
                </a:cubicBezTo>
                <a:cubicBezTo>
                  <a:pt x="288" y="348"/>
                  <a:pt x="283" y="344"/>
                  <a:pt x="268" y="344"/>
                </a:cubicBezTo>
                <a:cubicBezTo>
                  <a:pt x="235" y="345"/>
                  <a:pt x="235" y="344"/>
                  <a:pt x="230" y="378"/>
                </a:cubicBezTo>
                <a:cubicBezTo>
                  <a:pt x="229" y="385"/>
                  <a:pt x="227" y="393"/>
                  <a:pt x="227" y="400"/>
                </a:cubicBezTo>
                <a:cubicBezTo>
                  <a:pt x="227" y="404"/>
                  <a:pt x="232" y="411"/>
                  <a:pt x="235" y="412"/>
                </a:cubicBezTo>
                <a:cubicBezTo>
                  <a:pt x="251" y="416"/>
                  <a:pt x="267" y="418"/>
                  <a:pt x="283" y="421"/>
                </a:cubicBezTo>
                <a:close/>
                <a:moveTo>
                  <a:pt x="287" y="238"/>
                </a:moveTo>
                <a:cubicBezTo>
                  <a:pt x="267" y="242"/>
                  <a:pt x="251" y="244"/>
                  <a:pt x="235" y="248"/>
                </a:cubicBezTo>
                <a:cubicBezTo>
                  <a:pt x="232" y="248"/>
                  <a:pt x="227" y="252"/>
                  <a:pt x="227" y="255"/>
                </a:cubicBezTo>
                <a:cubicBezTo>
                  <a:pt x="229" y="274"/>
                  <a:pt x="228" y="294"/>
                  <a:pt x="235" y="311"/>
                </a:cubicBezTo>
                <a:cubicBezTo>
                  <a:pt x="238" y="317"/>
                  <a:pt x="259" y="314"/>
                  <a:pt x="272" y="316"/>
                </a:cubicBezTo>
                <a:cubicBezTo>
                  <a:pt x="274" y="316"/>
                  <a:pt x="275" y="316"/>
                  <a:pt x="276" y="316"/>
                </a:cubicBezTo>
                <a:cubicBezTo>
                  <a:pt x="280" y="312"/>
                  <a:pt x="286" y="308"/>
                  <a:pt x="287" y="305"/>
                </a:cubicBezTo>
                <a:cubicBezTo>
                  <a:pt x="288" y="284"/>
                  <a:pt x="287" y="264"/>
                  <a:pt x="287" y="238"/>
                </a:cubicBezTo>
                <a:close/>
                <a:moveTo>
                  <a:pt x="204" y="314"/>
                </a:moveTo>
                <a:cubicBezTo>
                  <a:pt x="202" y="296"/>
                  <a:pt x="200" y="279"/>
                  <a:pt x="198" y="263"/>
                </a:cubicBezTo>
                <a:cubicBezTo>
                  <a:pt x="196" y="262"/>
                  <a:pt x="194" y="261"/>
                  <a:pt x="191" y="260"/>
                </a:cubicBezTo>
                <a:cubicBezTo>
                  <a:pt x="170" y="276"/>
                  <a:pt x="148" y="292"/>
                  <a:pt x="127" y="308"/>
                </a:cubicBezTo>
                <a:cubicBezTo>
                  <a:pt x="128" y="310"/>
                  <a:pt x="129" y="312"/>
                  <a:pt x="130" y="314"/>
                </a:cubicBezTo>
                <a:cubicBezTo>
                  <a:pt x="153" y="314"/>
                  <a:pt x="177" y="314"/>
                  <a:pt x="204" y="314"/>
                </a:cubicBezTo>
                <a:close/>
                <a:moveTo>
                  <a:pt x="204" y="346"/>
                </a:moveTo>
                <a:cubicBezTo>
                  <a:pt x="177" y="346"/>
                  <a:pt x="153" y="346"/>
                  <a:pt x="125" y="346"/>
                </a:cubicBezTo>
                <a:cubicBezTo>
                  <a:pt x="147" y="371"/>
                  <a:pt x="168" y="387"/>
                  <a:pt x="198" y="399"/>
                </a:cubicBezTo>
                <a:cubicBezTo>
                  <a:pt x="200" y="379"/>
                  <a:pt x="202" y="364"/>
                  <a:pt x="204" y="346"/>
                </a:cubicBezTo>
                <a:close/>
                <a:moveTo>
                  <a:pt x="173" y="197"/>
                </a:moveTo>
                <a:cubicBezTo>
                  <a:pt x="171" y="197"/>
                  <a:pt x="168" y="196"/>
                  <a:pt x="166" y="196"/>
                </a:cubicBezTo>
                <a:cubicBezTo>
                  <a:pt x="152" y="218"/>
                  <a:pt x="138" y="241"/>
                  <a:pt x="124" y="263"/>
                </a:cubicBezTo>
                <a:cubicBezTo>
                  <a:pt x="126" y="264"/>
                  <a:pt x="128" y="265"/>
                  <a:pt x="130" y="266"/>
                </a:cubicBezTo>
                <a:cubicBezTo>
                  <a:pt x="149" y="254"/>
                  <a:pt x="168" y="242"/>
                  <a:pt x="189" y="230"/>
                </a:cubicBezTo>
                <a:cubicBezTo>
                  <a:pt x="183" y="218"/>
                  <a:pt x="178" y="208"/>
                  <a:pt x="173" y="197"/>
                </a:cubicBezTo>
                <a:close/>
                <a:moveTo>
                  <a:pt x="188" y="430"/>
                </a:moveTo>
                <a:cubicBezTo>
                  <a:pt x="167" y="417"/>
                  <a:pt x="148" y="405"/>
                  <a:pt x="125" y="391"/>
                </a:cubicBezTo>
                <a:cubicBezTo>
                  <a:pt x="135" y="422"/>
                  <a:pt x="149" y="445"/>
                  <a:pt x="172" y="465"/>
                </a:cubicBezTo>
                <a:cubicBezTo>
                  <a:pt x="178" y="452"/>
                  <a:pt x="183" y="441"/>
                  <a:pt x="188" y="430"/>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3" name="Freeform 6"/>
          <p:cNvSpPr/>
          <p:nvPr/>
        </p:nvSpPr>
        <p:spPr bwMode="auto">
          <a:xfrm>
            <a:off x="696913" y="5456238"/>
            <a:ext cx="225425" cy="225425"/>
          </a:xfrm>
          <a:custGeom>
            <a:avLst/>
            <a:gdLst>
              <a:gd name="T0" fmla="*/ 30 w 60"/>
              <a:gd name="T1" fmla="*/ 1 h 60"/>
              <a:gd name="T2" fmla="*/ 59 w 60"/>
              <a:gd name="T3" fmla="*/ 31 h 60"/>
              <a:gd name="T4" fmla="*/ 28 w 60"/>
              <a:gd name="T5" fmla="*/ 60 h 60"/>
              <a:gd name="T6" fmla="*/ 0 w 60"/>
              <a:gd name="T7" fmla="*/ 29 h 60"/>
              <a:gd name="T8" fmla="*/ 30 w 60"/>
              <a:gd name="T9" fmla="*/ 1 h 60"/>
            </a:gdLst>
            <a:ahLst/>
            <a:cxnLst>
              <a:cxn ang="0">
                <a:pos x="T0" y="T1"/>
              </a:cxn>
              <a:cxn ang="0">
                <a:pos x="T2" y="T3"/>
              </a:cxn>
              <a:cxn ang="0">
                <a:pos x="T4" y="T5"/>
              </a:cxn>
              <a:cxn ang="0">
                <a:pos x="T6" y="T7"/>
              </a:cxn>
              <a:cxn ang="0">
                <a:pos x="T8" y="T9"/>
              </a:cxn>
            </a:cxnLst>
            <a:rect l="0" t="0" r="r" b="b"/>
            <a:pathLst>
              <a:path w="60" h="60">
                <a:moveTo>
                  <a:pt x="30" y="1"/>
                </a:moveTo>
                <a:cubicBezTo>
                  <a:pt x="46" y="1"/>
                  <a:pt x="60" y="15"/>
                  <a:pt x="59" y="31"/>
                </a:cubicBezTo>
                <a:cubicBezTo>
                  <a:pt x="59" y="47"/>
                  <a:pt x="45" y="60"/>
                  <a:pt x="28" y="60"/>
                </a:cubicBezTo>
                <a:cubicBezTo>
                  <a:pt x="11" y="59"/>
                  <a:pt x="0" y="45"/>
                  <a:pt x="0" y="29"/>
                </a:cubicBezTo>
                <a:cubicBezTo>
                  <a:pt x="1" y="13"/>
                  <a:pt x="15" y="0"/>
                  <a:pt x="30" y="1"/>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4" name="Freeform 7"/>
          <p:cNvSpPr/>
          <p:nvPr/>
        </p:nvSpPr>
        <p:spPr bwMode="auto">
          <a:xfrm>
            <a:off x="696913" y="4633913"/>
            <a:ext cx="225425" cy="222250"/>
          </a:xfrm>
          <a:custGeom>
            <a:avLst/>
            <a:gdLst>
              <a:gd name="T0" fmla="*/ 59 w 60"/>
              <a:gd name="T1" fmla="*/ 29 h 59"/>
              <a:gd name="T2" fmla="*/ 31 w 60"/>
              <a:gd name="T3" fmla="*/ 59 h 59"/>
              <a:gd name="T4" fmla="*/ 0 w 60"/>
              <a:gd name="T5" fmla="*/ 29 h 59"/>
              <a:gd name="T6" fmla="*/ 29 w 60"/>
              <a:gd name="T7" fmla="*/ 0 h 59"/>
              <a:gd name="T8" fmla="*/ 59 w 60"/>
              <a:gd name="T9" fmla="*/ 29 h 59"/>
            </a:gdLst>
            <a:ahLst/>
            <a:cxnLst>
              <a:cxn ang="0">
                <a:pos x="T0" y="T1"/>
              </a:cxn>
              <a:cxn ang="0">
                <a:pos x="T2" y="T3"/>
              </a:cxn>
              <a:cxn ang="0">
                <a:pos x="T4" y="T5"/>
              </a:cxn>
              <a:cxn ang="0">
                <a:pos x="T6" y="T7"/>
              </a:cxn>
              <a:cxn ang="0">
                <a:pos x="T8" y="T9"/>
              </a:cxn>
            </a:cxnLst>
            <a:rect l="0" t="0" r="r" b="b"/>
            <a:pathLst>
              <a:path w="60" h="59">
                <a:moveTo>
                  <a:pt x="59" y="29"/>
                </a:moveTo>
                <a:cubicBezTo>
                  <a:pt x="60" y="44"/>
                  <a:pt x="47" y="58"/>
                  <a:pt x="31" y="59"/>
                </a:cubicBezTo>
                <a:cubicBezTo>
                  <a:pt x="14" y="59"/>
                  <a:pt x="0" y="47"/>
                  <a:pt x="0" y="29"/>
                </a:cubicBezTo>
                <a:cubicBezTo>
                  <a:pt x="0" y="13"/>
                  <a:pt x="13" y="1"/>
                  <a:pt x="29" y="0"/>
                </a:cubicBezTo>
                <a:cubicBezTo>
                  <a:pt x="46" y="0"/>
                  <a:pt x="59" y="13"/>
                  <a:pt x="59" y="29"/>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5" name="Freeform 8"/>
          <p:cNvSpPr/>
          <p:nvPr/>
        </p:nvSpPr>
        <p:spPr bwMode="auto">
          <a:xfrm>
            <a:off x="2286001" y="4951413"/>
            <a:ext cx="285750" cy="620713"/>
          </a:xfrm>
          <a:custGeom>
            <a:avLst/>
            <a:gdLst>
              <a:gd name="T0" fmla="*/ 19 w 76"/>
              <a:gd name="T1" fmla="*/ 165 h 165"/>
              <a:gd name="T2" fmla="*/ 0 w 76"/>
              <a:gd name="T3" fmla="*/ 146 h 165"/>
              <a:gd name="T4" fmla="*/ 27 w 76"/>
              <a:gd name="T5" fmla="*/ 9 h 165"/>
              <a:gd name="T6" fmla="*/ 52 w 76"/>
              <a:gd name="T7" fmla="*/ 0 h 165"/>
              <a:gd name="T8" fmla="*/ 19 w 76"/>
              <a:gd name="T9" fmla="*/ 165 h 165"/>
            </a:gdLst>
            <a:ahLst/>
            <a:cxnLst>
              <a:cxn ang="0">
                <a:pos x="T0" y="T1"/>
              </a:cxn>
              <a:cxn ang="0">
                <a:pos x="T2" y="T3"/>
              </a:cxn>
              <a:cxn ang="0">
                <a:pos x="T4" y="T5"/>
              </a:cxn>
              <a:cxn ang="0">
                <a:pos x="T6" y="T7"/>
              </a:cxn>
              <a:cxn ang="0">
                <a:pos x="T8" y="T9"/>
              </a:cxn>
            </a:cxnLst>
            <a:rect l="0" t="0" r="r" b="b"/>
            <a:pathLst>
              <a:path w="76" h="165">
                <a:moveTo>
                  <a:pt x="19" y="165"/>
                </a:moveTo>
                <a:cubicBezTo>
                  <a:pt x="13" y="159"/>
                  <a:pt x="7" y="153"/>
                  <a:pt x="0" y="146"/>
                </a:cubicBezTo>
                <a:cubicBezTo>
                  <a:pt x="33" y="106"/>
                  <a:pt x="43" y="61"/>
                  <a:pt x="27" y="9"/>
                </a:cubicBezTo>
                <a:cubicBezTo>
                  <a:pt x="36" y="5"/>
                  <a:pt x="44" y="2"/>
                  <a:pt x="52" y="0"/>
                </a:cubicBezTo>
                <a:cubicBezTo>
                  <a:pt x="76" y="52"/>
                  <a:pt x="61" y="125"/>
                  <a:pt x="19" y="165"/>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Tree>
    <p:extLst>
      <p:ext uri="{BB962C8B-B14F-4D97-AF65-F5344CB8AC3E}">
        <p14:creationId xmlns:p14="http://schemas.microsoft.com/office/powerpoint/2010/main" val="29052766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3E54035-4F1E-4B3F-9E1E-BAAACC864B57}"/>
              </a:ext>
            </a:extLst>
          </p:cNvPr>
          <p:cNvSpPr/>
          <p:nvPr/>
        </p:nvSpPr>
        <p:spPr>
          <a:xfrm>
            <a:off x="194872" y="164892"/>
            <a:ext cx="11589546" cy="6520721"/>
          </a:xfrm>
          <a:prstGeom prst="rect">
            <a:avLst/>
          </a:prstGeom>
          <a:noFill/>
          <a:ln w="38100">
            <a:solidFill>
              <a:srgbClr val="028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defPPr/>
          </a:lstStyle>
          <a:p>
            <a:r>
              <a:rPr lang="en-US"/>
              <a:t>Infographic Style</a:t>
            </a:r>
          </a:p>
        </p:txBody>
      </p:sp>
      <p:graphicFrame>
        <p:nvGraphicFramePr>
          <p:cNvPr id="5" name="Chart 4">
            <a:extLst>
              <a:ext uri="{FF2B5EF4-FFF2-40B4-BE49-F238E27FC236}">
                <a16:creationId xmlns:a16="http://schemas.microsoft.com/office/drawing/2014/main" id="{3B9F9F9B-5F37-4E60-8D37-F4316A681518}"/>
              </a:ext>
            </a:extLst>
          </p:cNvPr>
          <p:cNvGraphicFramePr/>
          <p:nvPr>
            <p:extLst>
              <p:ext uri="{D42A27DB-BD31-4B8C-83A1-F6EECF244321}">
                <p14:modId xmlns:p14="http://schemas.microsoft.com/office/powerpoint/2010/main" val="1883693291"/>
              </p:ext>
            </p:extLst>
          </p:nvPr>
        </p:nvGraphicFramePr>
        <p:xfrm>
          <a:off x="1421725" y="3746246"/>
          <a:ext cx="2096285"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6" name="Heart 3">
            <a:extLst>
              <a:ext uri="{FF2B5EF4-FFF2-40B4-BE49-F238E27FC236}">
                <a16:creationId xmlns:a16="http://schemas.microsoft.com/office/drawing/2014/main" id="{08A20916-98DA-47F1-BD2E-FDFDB8051648}"/>
              </a:ext>
            </a:extLst>
          </p:cNvPr>
          <p:cNvSpPr/>
          <p:nvPr/>
        </p:nvSpPr>
        <p:spPr>
          <a:xfrm>
            <a:off x="2013792" y="4355951"/>
            <a:ext cx="912149" cy="825480"/>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p>
        </p:txBody>
      </p:sp>
      <p:sp>
        <p:nvSpPr>
          <p:cNvPr id="7" name="Heart 3">
            <a:extLst>
              <a:ext uri="{FF2B5EF4-FFF2-40B4-BE49-F238E27FC236}">
                <a16:creationId xmlns:a16="http://schemas.microsoft.com/office/drawing/2014/main" id="{0C2E4CE9-5E1E-44F7-98B8-BAE4FE1E4A8E}"/>
              </a:ext>
            </a:extLst>
          </p:cNvPr>
          <p:cNvSpPr/>
          <p:nvPr/>
        </p:nvSpPr>
        <p:spPr>
          <a:xfrm>
            <a:off x="9239688" y="4355951"/>
            <a:ext cx="912149" cy="825480"/>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1"/>
          </a:p>
        </p:txBody>
      </p:sp>
      <p:grpSp>
        <p:nvGrpSpPr>
          <p:cNvPr id="8" name="Group 7">
            <a:extLst>
              <a:ext uri="{FF2B5EF4-FFF2-40B4-BE49-F238E27FC236}">
                <a16:creationId xmlns:a16="http://schemas.microsoft.com/office/drawing/2014/main" id="{1CA5AEC0-3520-43D1-8614-0BCA7A15F813}"/>
              </a:ext>
            </a:extLst>
          </p:cNvPr>
          <p:cNvGrpSpPr/>
          <p:nvPr/>
        </p:nvGrpSpPr>
        <p:grpSpPr>
          <a:xfrm>
            <a:off x="843134" y="2230788"/>
            <a:ext cx="3301597" cy="1262995"/>
            <a:chOff x="4830996" y="1683047"/>
            <a:chExt cx="1574762" cy="1262995"/>
          </a:xfrm>
        </p:grpSpPr>
        <p:sp>
          <p:nvSpPr>
            <p:cNvPr id="9" name="Rectangle 8">
              <a:extLst>
                <a:ext uri="{FF2B5EF4-FFF2-40B4-BE49-F238E27FC236}">
                  <a16:creationId xmlns:a16="http://schemas.microsoft.com/office/drawing/2014/main" id="{E8E0FA5A-A633-4FE5-9243-28C922211A51}"/>
                </a:ext>
              </a:extLst>
            </p:cNvPr>
            <p:cNvSpPr/>
            <p:nvPr/>
          </p:nvSpPr>
          <p:spPr>
            <a:xfrm>
              <a:off x="4830996" y="1930379"/>
              <a:ext cx="1574762" cy="1015663"/>
            </a:xfrm>
            <a:prstGeom prst="rect">
              <a:avLst/>
            </a:prstGeom>
          </p:spPr>
          <p:txBody>
            <a:bodyPr wrap="square">
              <a:spAutoFit/>
            </a:bodyPr>
            <a:lstStyle>
              <a:defPPr/>
            </a:lstStyle>
            <a:p>
              <a:pPr algn="ctr"/>
              <a:r>
                <a:rPr lang="en-US" altLang="ko-KR" sz="1200">
                  <a:solidFill>
                    <a:schemeClr val="tx1">
                      <a:lumMod val="75000"/>
                      <a:lumOff val="25000"/>
                    </a:schemeClr>
                  </a:solidFill>
                  <a:cs typeface="Arial" panose="020B0604020202020204" pitchFamily="34" charset="0"/>
                </a:rPr>
                <a:t>I hope and I believe that this Template will your Time, Money and Reputation. Get a modern PowerPoint  Presentation that is beautifully designed. Easy to change colors, photos and Text.</a:t>
              </a:r>
              <a:endParaRPr lang="ko-KR" altLang="en-US" sz="1200">
                <a:solidFill>
                  <a:schemeClr val="tx1">
                    <a:lumMod val="75000"/>
                    <a:lumOff val="25000"/>
                  </a:schemeClr>
                </a:solidFill>
                <a:cs typeface="Arial" panose="020B0604020202020204" pitchFamily="34" charset="0"/>
              </a:endParaRPr>
            </a:p>
          </p:txBody>
        </p:sp>
        <p:sp>
          <p:nvSpPr>
            <p:cNvPr id="10" name="TextBox 9">
              <a:extLst>
                <a:ext uri="{FF2B5EF4-FFF2-40B4-BE49-F238E27FC236}">
                  <a16:creationId xmlns:a16="http://schemas.microsoft.com/office/drawing/2014/main" id="{1089782B-4002-46AB-BC64-5FF507F11B92}"/>
                </a:ext>
              </a:extLst>
            </p:cNvPr>
            <p:cNvSpPr txBox="1"/>
            <p:nvPr/>
          </p:nvSpPr>
          <p:spPr>
            <a:xfrm>
              <a:off x="4830996" y="1683047"/>
              <a:ext cx="1574762" cy="276999"/>
            </a:xfrm>
            <a:prstGeom prst="rect">
              <a:avLst/>
            </a:prstGeom>
            <a:noFill/>
          </p:spPr>
          <p:txBody>
            <a:bodyPr wrap="square" rtlCol="0" anchor="ctr">
              <a:spAutoFit/>
            </a:bodyPr>
            <a:lstStyle>
              <a:defPPr/>
            </a:lstStyle>
            <a:p>
              <a:pPr algn="ctr"/>
              <a:r>
                <a:rPr lang="en-US" altLang="ko-KR" sz="1200" b="1">
                  <a:solidFill>
                    <a:schemeClr val="accent3"/>
                  </a:solidFill>
                  <a:cs typeface="Arial" panose="020B0604020202020204" pitchFamily="34" charset="0"/>
                </a:rPr>
                <a:t>Content  Here</a:t>
              </a:r>
              <a:endParaRPr lang="ko-KR" altLang="en-US" sz="1200" b="1">
                <a:solidFill>
                  <a:schemeClr val="accent3"/>
                </a:solidFill>
                <a:cs typeface="Arial" pitchFamily="34" charset="0"/>
              </a:endParaRPr>
            </a:p>
          </p:txBody>
        </p:sp>
      </p:grpSp>
      <p:grpSp>
        <p:nvGrpSpPr>
          <p:cNvPr id="11" name="Group 10">
            <a:extLst>
              <a:ext uri="{FF2B5EF4-FFF2-40B4-BE49-F238E27FC236}">
                <a16:creationId xmlns:a16="http://schemas.microsoft.com/office/drawing/2014/main" id="{E4C60E03-27D9-4C78-8FA7-F6306FF562A7}"/>
              </a:ext>
            </a:extLst>
          </p:cNvPr>
          <p:cNvGrpSpPr/>
          <p:nvPr/>
        </p:nvGrpSpPr>
        <p:grpSpPr>
          <a:xfrm>
            <a:off x="8044962" y="2230788"/>
            <a:ext cx="3301597" cy="1262995"/>
            <a:chOff x="4830996" y="1683047"/>
            <a:chExt cx="1574762" cy="1262995"/>
          </a:xfrm>
        </p:grpSpPr>
        <p:sp>
          <p:nvSpPr>
            <p:cNvPr id="12" name="Rectangle 11">
              <a:extLst>
                <a:ext uri="{FF2B5EF4-FFF2-40B4-BE49-F238E27FC236}">
                  <a16:creationId xmlns:a16="http://schemas.microsoft.com/office/drawing/2014/main" id="{133CB380-3E66-43BF-AB90-13445C3E1918}"/>
                </a:ext>
              </a:extLst>
            </p:cNvPr>
            <p:cNvSpPr/>
            <p:nvPr/>
          </p:nvSpPr>
          <p:spPr>
            <a:xfrm>
              <a:off x="4830996" y="1930379"/>
              <a:ext cx="1574762" cy="1015663"/>
            </a:xfrm>
            <a:prstGeom prst="rect">
              <a:avLst/>
            </a:prstGeom>
          </p:spPr>
          <p:txBody>
            <a:bodyPr wrap="square">
              <a:spAutoFit/>
            </a:bodyPr>
            <a:lstStyle>
              <a:defPPr/>
            </a:lstStyle>
            <a:p>
              <a:pPr algn="ctr"/>
              <a:r>
                <a:rPr lang="en-US" altLang="ko-KR" sz="1200">
                  <a:solidFill>
                    <a:schemeClr val="tx1">
                      <a:lumMod val="75000"/>
                      <a:lumOff val="25000"/>
                    </a:schemeClr>
                  </a:solidFill>
                  <a:cs typeface="Arial" panose="020B0604020202020204" pitchFamily="34" charset="0"/>
                </a:rPr>
                <a:t>I hope and I believe that this Template will your Time, Money and Reputation. Get a modern PowerPoint  Presentation that is beautifully designed. Easy to change colors, photos and Text.</a:t>
              </a:r>
              <a:endParaRPr lang="ko-KR" altLang="en-US" sz="1200">
                <a:solidFill>
                  <a:schemeClr val="tx1">
                    <a:lumMod val="75000"/>
                    <a:lumOff val="25000"/>
                  </a:schemeClr>
                </a:solidFill>
                <a:cs typeface="Arial" panose="020B0604020202020204" pitchFamily="34" charset="0"/>
              </a:endParaRPr>
            </a:p>
          </p:txBody>
        </p:sp>
        <p:sp>
          <p:nvSpPr>
            <p:cNvPr id="13" name="TextBox 12">
              <a:extLst>
                <a:ext uri="{FF2B5EF4-FFF2-40B4-BE49-F238E27FC236}">
                  <a16:creationId xmlns:a16="http://schemas.microsoft.com/office/drawing/2014/main" id="{9E6AC73E-8F20-486C-9FDD-63B2CDDB9156}"/>
                </a:ext>
              </a:extLst>
            </p:cNvPr>
            <p:cNvSpPr txBox="1"/>
            <p:nvPr/>
          </p:nvSpPr>
          <p:spPr>
            <a:xfrm>
              <a:off x="4830996" y="1683047"/>
              <a:ext cx="1574762" cy="276999"/>
            </a:xfrm>
            <a:prstGeom prst="rect">
              <a:avLst/>
            </a:prstGeom>
            <a:noFill/>
          </p:spPr>
          <p:txBody>
            <a:bodyPr wrap="square" rtlCol="0" anchor="ctr">
              <a:spAutoFit/>
            </a:bodyPr>
            <a:lstStyle>
              <a:defPPr/>
            </a:lstStyle>
            <a:p>
              <a:pPr algn="ctr"/>
              <a:r>
                <a:rPr lang="en-US" altLang="ko-KR" sz="1200" b="1">
                  <a:solidFill>
                    <a:schemeClr val="accent2"/>
                  </a:solidFill>
                  <a:cs typeface="Arial" panose="020B0604020202020204" pitchFamily="34" charset="0"/>
                </a:rPr>
                <a:t>Content  Here</a:t>
              </a:r>
              <a:endParaRPr lang="ko-KR" altLang="en-US" sz="1200" b="1">
                <a:solidFill>
                  <a:schemeClr val="accent2"/>
                </a:solidFill>
                <a:cs typeface="Arial" pitchFamily="34" charset="0"/>
              </a:endParaRPr>
            </a:p>
          </p:txBody>
        </p:sp>
      </p:grpSp>
      <p:graphicFrame>
        <p:nvGraphicFramePr>
          <p:cNvPr id="14" name="Chart 2">
            <a:extLst>
              <a:ext uri="{FF2B5EF4-FFF2-40B4-BE49-F238E27FC236}">
                <a16:creationId xmlns:a16="http://schemas.microsoft.com/office/drawing/2014/main" id="{84E810B7-1D52-4A7E-ADC6-543E631FF106}"/>
              </a:ext>
            </a:extLst>
          </p:cNvPr>
          <p:cNvGraphicFramePr/>
          <p:nvPr>
            <p:extLst>
              <p:ext uri="{D42A27DB-BD31-4B8C-83A1-F6EECF244321}">
                <p14:modId xmlns:p14="http://schemas.microsoft.com/office/powerpoint/2010/main" val="2911713494"/>
              </p:ext>
            </p:extLst>
          </p:nvPr>
        </p:nvGraphicFramePr>
        <p:xfrm>
          <a:off x="8643596" y="3746246"/>
          <a:ext cx="2096285" cy="2016224"/>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p:cNvPicPr>
            <a:picLocks noChangeAspect="1"/>
          </p:cNvPicPr>
          <p:nvPr/>
        </p:nvPicPr>
        <p:blipFill>
          <a:blip r:embed="rId5"/>
          <a:stretch>
            <a:fillRect/>
          </a:stretch>
        </p:blipFill>
        <p:spPr>
          <a:xfrm>
            <a:off x="3404646" y="1052085"/>
            <a:ext cx="5658751" cy="5523751"/>
          </a:xfrm>
          <a:prstGeom prst="rect">
            <a:avLst/>
          </a:prstGeom>
        </p:spPr>
      </p:pic>
      <p:pic>
        <p:nvPicPr>
          <p:cNvPr id="15" name="Imagen 14"/>
          <p:cNvPicPr>
            <a:picLocks noChangeAspect="1"/>
          </p:cNvPicPr>
          <p:nvPr/>
        </p:nvPicPr>
        <p:blipFill>
          <a:blip r:embed="rId6"/>
          <a:stretch>
            <a:fillRect/>
          </a:stretch>
        </p:blipFill>
        <p:spPr>
          <a:xfrm>
            <a:off x="4758413" y="1410254"/>
            <a:ext cx="2610000" cy="2553750"/>
          </a:xfrm>
          <a:prstGeom prst="rect">
            <a:avLst/>
          </a:prstGeom>
        </p:spPr>
      </p:pic>
      <p:sp>
        <p:nvSpPr>
          <p:cNvPr id="16" name="Flecha: pentágono 15">
            <a:extLst>
              <a:ext uri="{FF2B5EF4-FFF2-40B4-BE49-F238E27FC236}">
                <a16:creationId xmlns:a16="http://schemas.microsoft.com/office/drawing/2014/main" id="{02A527C5-5DEE-4399-99E4-03D33A315F7B}"/>
              </a:ext>
            </a:extLst>
          </p:cNvPr>
          <p:cNvSpPr/>
          <p:nvPr/>
        </p:nvSpPr>
        <p:spPr>
          <a:xfrm rot="16200000">
            <a:off x="11099551" y="5765551"/>
            <a:ext cx="1174703" cy="1010193"/>
          </a:xfrm>
          <a:prstGeom prst="homePlate">
            <a:avLst/>
          </a:prstGeom>
          <a:solidFill>
            <a:srgbClr val="53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17" name="Grupo 16">
            <a:extLst>
              <a:ext uri="{FF2B5EF4-FFF2-40B4-BE49-F238E27FC236}">
                <a16:creationId xmlns:a16="http://schemas.microsoft.com/office/drawing/2014/main" id="{5F57D144-262E-4373-B0AE-348FCA0A3A58}"/>
              </a:ext>
            </a:extLst>
          </p:cNvPr>
          <p:cNvGrpSpPr/>
          <p:nvPr/>
        </p:nvGrpSpPr>
        <p:grpSpPr>
          <a:xfrm>
            <a:off x="11384486" y="6176754"/>
            <a:ext cx="604831" cy="675075"/>
            <a:chOff x="9923832" y="6857999"/>
            <a:chExt cx="1256729" cy="1402684"/>
          </a:xfrm>
        </p:grpSpPr>
        <p:sp>
          <p:nvSpPr>
            <p:cNvPr id="18" name="Forma libre: forma 17">
              <a:extLst>
                <a:ext uri="{FF2B5EF4-FFF2-40B4-BE49-F238E27FC236}">
                  <a16:creationId xmlns:a16="http://schemas.microsoft.com/office/drawing/2014/main" id="{A41B75D7-D4BA-40DF-B0BA-52261C5CFE74}"/>
                </a:ext>
              </a:extLst>
            </p:cNvPr>
            <p:cNvSpPr/>
            <p:nvPr/>
          </p:nvSpPr>
          <p:spPr>
            <a:xfrm>
              <a:off x="9923832" y="6857999"/>
              <a:ext cx="1256729" cy="1402684"/>
            </a:xfrm>
            <a:custGeom>
              <a:avLst/>
              <a:gdLst>
                <a:gd name="connsiteX0" fmla="*/ 682119 w 1256729"/>
                <a:gd name="connsiteY0" fmla="*/ 0 h 1402684"/>
                <a:gd name="connsiteX1" fmla="*/ 786121 w 1256729"/>
                <a:gd name="connsiteY1" fmla="*/ 0 h 1402684"/>
                <a:gd name="connsiteX2" fmla="*/ 790034 w 1256729"/>
                <a:gd name="connsiteY2" fmla="*/ 1207 h 1402684"/>
                <a:gd name="connsiteX3" fmla="*/ 998881 w 1256729"/>
                <a:gd name="connsiteY3" fmla="*/ 69811 h 1402684"/>
                <a:gd name="connsiteX4" fmla="*/ 1126032 w 1256729"/>
                <a:gd name="connsiteY4" fmla="*/ 159734 h 1402684"/>
                <a:gd name="connsiteX5" fmla="*/ 1244150 w 1256729"/>
                <a:gd name="connsiteY5" fmla="*/ 379479 h 1402684"/>
                <a:gd name="connsiteX6" fmla="*/ 1254902 w 1256729"/>
                <a:gd name="connsiteY6" fmla="*/ 554938 h 1402684"/>
                <a:gd name="connsiteX7" fmla="*/ 1189589 w 1256729"/>
                <a:gd name="connsiteY7" fmla="*/ 726703 h 1402684"/>
                <a:gd name="connsiteX8" fmla="*/ 1121571 w 1256729"/>
                <a:gd name="connsiteY8" fmla="*/ 821015 h 1402684"/>
                <a:gd name="connsiteX9" fmla="*/ 1046896 w 1256729"/>
                <a:gd name="connsiteY9" fmla="*/ 1074366 h 1402684"/>
                <a:gd name="connsiteX10" fmla="*/ 1060902 w 1256729"/>
                <a:gd name="connsiteY10" fmla="*/ 1201810 h 1402684"/>
                <a:gd name="connsiteX11" fmla="*/ 1126690 w 1256729"/>
                <a:gd name="connsiteY11" fmla="*/ 1389081 h 1402684"/>
                <a:gd name="connsiteX12" fmla="*/ 1117255 w 1256729"/>
                <a:gd name="connsiteY12" fmla="*/ 1402246 h 1402684"/>
                <a:gd name="connsiteX13" fmla="*/ 575337 w 1256729"/>
                <a:gd name="connsiteY13" fmla="*/ 1402685 h 1402684"/>
                <a:gd name="connsiteX14" fmla="*/ 558551 w 1256729"/>
                <a:gd name="connsiteY14" fmla="*/ 1390690 h 1402684"/>
                <a:gd name="connsiteX15" fmla="*/ 481610 w 1256729"/>
                <a:gd name="connsiteY15" fmla="*/ 1251617 h 1402684"/>
                <a:gd name="connsiteX16" fmla="*/ 486473 w 1256729"/>
                <a:gd name="connsiteY16" fmla="*/ 1235783 h 1402684"/>
                <a:gd name="connsiteX17" fmla="*/ 548568 w 1256729"/>
                <a:gd name="connsiteY17" fmla="*/ 1214573 h 1402684"/>
                <a:gd name="connsiteX18" fmla="*/ 651766 w 1256729"/>
                <a:gd name="connsiteY18" fmla="*/ 1159646 h 1402684"/>
                <a:gd name="connsiteX19" fmla="*/ 691809 w 1256729"/>
                <a:gd name="connsiteY19" fmla="*/ 1081644 h 1402684"/>
                <a:gd name="connsiteX20" fmla="*/ 670197 w 1256729"/>
                <a:gd name="connsiteY20" fmla="*/ 1054838 h 1402684"/>
                <a:gd name="connsiteX21" fmla="*/ 645257 w 1256729"/>
                <a:gd name="connsiteY21" fmla="*/ 1078133 h 1402684"/>
                <a:gd name="connsiteX22" fmla="*/ 616660 w 1256729"/>
                <a:gd name="connsiteY22" fmla="*/ 1128745 h 1402684"/>
                <a:gd name="connsiteX23" fmla="*/ 564768 w 1256729"/>
                <a:gd name="connsiteY23" fmla="*/ 1158805 h 1402684"/>
                <a:gd name="connsiteX24" fmla="*/ 460400 w 1256729"/>
                <a:gd name="connsiteY24" fmla="*/ 1195813 h 1402684"/>
                <a:gd name="connsiteX25" fmla="*/ 207268 w 1256729"/>
                <a:gd name="connsiteY25" fmla="*/ 1274583 h 1402684"/>
                <a:gd name="connsiteX26" fmla="*/ 144113 w 1256729"/>
                <a:gd name="connsiteY26" fmla="*/ 1239111 h 1402684"/>
                <a:gd name="connsiteX27" fmla="*/ 143162 w 1256729"/>
                <a:gd name="connsiteY27" fmla="*/ 1175809 h 1402684"/>
                <a:gd name="connsiteX28" fmla="*/ 106739 w 1256729"/>
                <a:gd name="connsiteY28" fmla="*/ 1083143 h 1402684"/>
                <a:gd name="connsiteX29" fmla="*/ 101034 w 1256729"/>
                <a:gd name="connsiteY29" fmla="*/ 1059154 h 1402684"/>
                <a:gd name="connsiteX30" fmla="*/ 95037 w 1256729"/>
                <a:gd name="connsiteY30" fmla="*/ 1022219 h 1402684"/>
                <a:gd name="connsiteX31" fmla="*/ 74522 w 1256729"/>
                <a:gd name="connsiteY31" fmla="*/ 1006275 h 1402684"/>
                <a:gd name="connsiteX32" fmla="*/ 71340 w 1256729"/>
                <a:gd name="connsiteY32" fmla="*/ 991062 h 1402684"/>
                <a:gd name="connsiteX33" fmla="*/ 83993 w 1256729"/>
                <a:gd name="connsiteY33" fmla="*/ 966816 h 1402684"/>
                <a:gd name="connsiteX34" fmla="*/ 52214 w 1256729"/>
                <a:gd name="connsiteY34" fmla="*/ 867494 h 1402684"/>
                <a:gd name="connsiteX35" fmla="*/ 24605 w 1256729"/>
                <a:gd name="connsiteY35" fmla="*/ 852391 h 1402684"/>
                <a:gd name="connsiteX36" fmla="*/ 15023 w 1256729"/>
                <a:gd name="connsiteY36" fmla="*/ 803462 h 1402684"/>
                <a:gd name="connsiteX37" fmla="*/ 136835 w 1256729"/>
                <a:gd name="connsiteY37" fmla="*/ 607451 h 1402684"/>
                <a:gd name="connsiteX38" fmla="*/ 134458 w 1256729"/>
                <a:gd name="connsiteY38" fmla="*/ 542285 h 1402684"/>
                <a:gd name="connsiteX39" fmla="*/ 106922 w 1256729"/>
                <a:gd name="connsiteY39" fmla="*/ 512152 h 1402684"/>
                <a:gd name="connsiteX40" fmla="*/ 95366 w 1256729"/>
                <a:gd name="connsiteY40" fmla="*/ 462491 h 1402684"/>
                <a:gd name="connsiteX41" fmla="*/ 141992 w 1256729"/>
                <a:gd name="connsiteY41" fmla="*/ 324186 h 1402684"/>
                <a:gd name="connsiteX42" fmla="*/ 158521 w 1256729"/>
                <a:gd name="connsiteY42" fmla="*/ 273574 h 1402684"/>
                <a:gd name="connsiteX43" fmla="*/ 388322 w 1256729"/>
                <a:gd name="connsiteY43" fmla="*/ 53537 h 1402684"/>
                <a:gd name="connsiteX44" fmla="*/ 558880 w 1256729"/>
                <a:gd name="connsiteY44" fmla="*/ 15469 h 1402684"/>
                <a:gd name="connsiteX45" fmla="*/ 682119 w 1256729"/>
                <a:gd name="connsiteY45" fmla="*/ 0 h 1402684"/>
                <a:gd name="connsiteX46" fmla="*/ 1201950 w 1256729"/>
                <a:gd name="connsiteY46" fmla="*/ 507215 h 1402684"/>
                <a:gd name="connsiteX47" fmla="*/ 1177083 w 1256729"/>
                <a:gd name="connsiteY47" fmla="*/ 333365 h 1402684"/>
                <a:gd name="connsiteX48" fmla="*/ 1049602 w 1256729"/>
                <a:gd name="connsiteY48" fmla="*/ 166902 h 1402684"/>
                <a:gd name="connsiteX49" fmla="*/ 676853 w 1256729"/>
                <a:gd name="connsiteY49" fmla="*/ 55110 h 1402684"/>
                <a:gd name="connsiteX50" fmla="*/ 438604 w 1256729"/>
                <a:gd name="connsiteY50" fmla="*/ 94970 h 1402684"/>
                <a:gd name="connsiteX51" fmla="*/ 243105 w 1256729"/>
                <a:gd name="connsiteY51" fmla="*/ 226912 h 1402684"/>
                <a:gd name="connsiteX52" fmla="*/ 177318 w 1256729"/>
                <a:gd name="connsiteY52" fmla="*/ 423471 h 1402684"/>
                <a:gd name="connsiteX53" fmla="*/ 194359 w 1256729"/>
                <a:gd name="connsiteY53" fmla="*/ 530326 h 1402684"/>
                <a:gd name="connsiteX54" fmla="*/ 358152 w 1256729"/>
                <a:gd name="connsiteY54" fmla="*/ 611144 h 1402684"/>
                <a:gd name="connsiteX55" fmla="*/ 562866 w 1256729"/>
                <a:gd name="connsiteY55" fmla="*/ 586606 h 1402684"/>
                <a:gd name="connsiteX56" fmla="*/ 658861 w 1256729"/>
                <a:gd name="connsiteY56" fmla="*/ 595968 h 1402684"/>
                <a:gd name="connsiteX57" fmla="*/ 764363 w 1256729"/>
                <a:gd name="connsiteY57" fmla="*/ 674007 h 1402684"/>
                <a:gd name="connsiteX58" fmla="*/ 766045 w 1256729"/>
                <a:gd name="connsiteY58" fmla="*/ 686733 h 1402684"/>
                <a:gd name="connsiteX59" fmla="*/ 755586 w 1256729"/>
                <a:gd name="connsiteY59" fmla="*/ 740307 h 1402684"/>
                <a:gd name="connsiteX60" fmla="*/ 815523 w 1256729"/>
                <a:gd name="connsiteY60" fmla="*/ 894556 h 1402684"/>
                <a:gd name="connsiteX61" fmla="*/ 850958 w 1256729"/>
                <a:gd name="connsiteY61" fmla="*/ 922531 h 1402684"/>
                <a:gd name="connsiteX62" fmla="*/ 907348 w 1256729"/>
                <a:gd name="connsiteY62" fmla="*/ 1026132 h 1402684"/>
                <a:gd name="connsiteX63" fmla="*/ 943332 w 1256729"/>
                <a:gd name="connsiteY63" fmla="*/ 1044233 h 1402684"/>
                <a:gd name="connsiteX64" fmla="*/ 982644 w 1256729"/>
                <a:gd name="connsiteY64" fmla="*/ 997937 h 1402684"/>
                <a:gd name="connsiteX65" fmla="*/ 1001514 w 1256729"/>
                <a:gd name="connsiteY65" fmla="*/ 914632 h 1402684"/>
                <a:gd name="connsiteX66" fmla="*/ 1030806 w 1256729"/>
                <a:gd name="connsiteY66" fmla="*/ 815164 h 1402684"/>
                <a:gd name="connsiteX67" fmla="*/ 1106906 w 1256729"/>
                <a:gd name="connsiteY67" fmla="*/ 731567 h 1402684"/>
                <a:gd name="connsiteX68" fmla="*/ 1149180 w 1256729"/>
                <a:gd name="connsiteY68" fmla="*/ 688927 h 1402684"/>
                <a:gd name="connsiteX69" fmla="*/ 1201913 w 1256729"/>
                <a:gd name="connsiteY69" fmla="*/ 507251 h 140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56729" h="1402684">
                  <a:moveTo>
                    <a:pt x="682119" y="0"/>
                  </a:moveTo>
                  <a:cubicBezTo>
                    <a:pt x="716786" y="0"/>
                    <a:pt x="751454" y="0"/>
                    <a:pt x="786121" y="0"/>
                  </a:cubicBezTo>
                  <a:cubicBezTo>
                    <a:pt x="787438" y="402"/>
                    <a:pt x="788718" y="1061"/>
                    <a:pt x="790034" y="1207"/>
                  </a:cubicBezTo>
                  <a:cubicBezTo>
                    <a:pt x="864818" y="8374"/>
                    <a:pt x="933861" y="32876"/>
                    <a:pt x="998881" y="69811"/>
                  </a:cubicBezTo>
                  <a:cubicBezTo>
                    <a:pt x="1044263" y="95555"/>
                    <a:pt x="1087049" y="125176"/>
                    <a:pt x="1126032" y="159734"/>
                  </a:cubicBezTo>
                  <a:cubicBezTo>
                    <a:pt x="1192149" y="218355"/>
                    <a:pt x="1228938" y="293139"/>
                    <a:pt x="1244150" y="379479"/>
                  </a:cubicBezTo>
                  <a:cubicBezTo>
                    <a:pt x="1254390" y="437587"/>
                    <a:pt x="1259802" y="496025"/>
                    <a:pt x="1254902" y="554938"/>
                  </a:cubicBezTo>
                  <a:cubicBezTo>
                    <a:pt x="1249636" y="618275"/>
                    <a:pt x="1225939" y="674884"/>
                    <a:pt x="1189589" y="726703"/>
                  </a:cubicBezTo>
                  <a:cubicBezTo>
                    <a:pt x="1167319" y="758445"/>
                    <a:pt x="1142708" y="788432"/>
                    <a:pt x="1121571" y="821015"/>
                  </a:cubicBezTo>
                  <a:cubicBezTo>
                    <a:pt x="1071617" y="898139"/>
                    <a:pt x="1046823" y="982431"/>
                    <a:pt x="1046896" y="1074366"/>
                  </a:cubicBezTo>
                  <a:cubicBezTo>
                    <a:pt x="1046933" y="1117445"/>
                    <a:pt x="1052784" y="1159755"/>
                    <a:pt x="1060902" y="1201810"/>
                  </a:cubicBezTo>
                  <a:cubicBezTo>
                    <a:pt x="1073555" y="1267415"/>
                    <a:pt x="1091145" y="1331411"/>
                    <a:pt x="1126690" y="1389081"/>
                  </a:cubicBezTo>
                  <a:cubicBezTo>
                    <a:pt x="1133382" y="1399905"/>
                    <a:pt x="1131737" y="1402246"/>
                    <a:pt x="1117255" y="1402246"/>
                  </a:cubicBezTo>
                  <a:cubicBezTo>
                    <a:pt x="936604" y="1402392"/>
                    <a:pt x="755952" y="1402392"/>
                    <a:pt x="575337" y="1402685"/>
                  </a:cubicBezTo>
                  <a:cubicBezTo>
                    <a:pt x="566085" y="1402685"/>
                    <a:pt x="561257" y="1399540"/>
                    <a:pt x="558551" y="1390690"/>
                  </a:cubicBezTo>
                  <a:cubicBezTo>
                    <a:pt x="542571" y="1339018"/>
                    <a:pt x="516862" y="1292611"/>
                    <a:pt x="481610" y="1251617"/>
                  </a:cubicBezTo>
                  <a:cubicBezTo>
                    <a:pt x="473930" y="1242694"/>
                    <a:pt x="476380" y="1239037"/>
                    <a:pt x="486473" y="1235783"/>
                  </a:cubicBezTo>
                  <a:cubicBezTo>
                    <a:pt x="507318" y="1229091"/>
                    <a:pt x="527943" y="1221813"/>
                    <a:pt x="548568" y="1214573"/>
                  </a:cubicBezTo>
                  <a:cubicBezTo>
                    <a:pt x="585795" y="1201554"/>
                    <a:pt x="621633" y="1185902"/>
                    <a:pt x="651766" y="1159646"/>
                  </a:cubicBezTo>
                  <a:cubicBezTo>
                    <a:pt x="675426" y="1139021"/>
                    <a:pt x="690383" y="1113605"/>
                    <a:pt x="691809" y="1081644"/>
                  </a:cubicBezTo>
                  <a:cubicBezTo>
                    <a:pt x="692468" y="1066650"/>
                    <a:pt x="683106" y="1055789"/>
                    <a:pt x="670197" y="1054838"/>
                  </a:cubicBezTo>
                  <a:cubicBezTo>
                    <a:pt x="656813" y="1053851"/>
                    <a:pt x="645915" y="1062774"/>
                    <a:pt x="645257" y="1078133"/>
                  </a:cubicBezTo>
                  <a:cubicBezTo>
                    <a:pt x="644306" y="1100331"/>
                    <a:pt x="632567" y="1115580"/>
                    <a:pt x="616660" y="1128745"/>
                  </a:cubicBezTo>
                  <a:cubicBezTo>
                    <a:pt x="601045" y="1141654"/>
                    <a:pt x="583309" y="1150979"/>
                    <a:pt x="564768" y="1158805"/>
                  </a:cubicBezTo>
                  <a:cubicBezTo>
                    <a:pt x="530722" y="1173176"/>
                    <a:pt x="495177" y="1183452"/>
                    <a:pt x="460400" y="1195813"/>
                  </a:cubicBezTo>
                  <a:cubicBezTo>
                    <a:pt x="377095" y="1225434"/>
                    <a:pt x="293425" y="1253958"/>
                    <a:pt x="207268" y="1274583"/>
                  </a:cubicBezTo>
                  <a:cubicBezTo>
                    <a:pt x="175050" y="1282299"/>
                    <a:pt x="154169" y="1270377"/>
                    <a:pt x="144113" y="1239111"/>
                  </a:cubicBezTo>
                  <a:cubicBezTo>
                    <a:pt x="137274" y="1217937"/>
                    <a:pt x="138298" y="1197129"/>
                    <a:pt x="143162" y="1175809"/>
                  </a:cubicBezTo>
                  <a:cubicBezTo>
                    <a:pt x="152743" y="1133755"/>
                    <a:pt x="140529" y="1101647"/>
                    <a:pt x="106739" y="1083143"/>
                  </a:cubicBezTo>
                  <a:cubicBezTo>
                    <a:pt x="93903" y="1076122"/>
                    <a:pt x="93245" y="1070344"/>
                    <a:pt x="101034" y="1059154"/>
                  </a:cubicBezTo>
                  <a:cubicBezTo>
                    <a:pt x="111164" y="1044599"/>
                    <a:pt x="108787" y="1033592"/>
                    <a:pt x="95037" y="1022219"/>
                  </a:cubicBezTo>
                  <a:cubicBezTo>
                    <a:pt x="88345" y="1016697"/>
                    <a:pt x="81543" y="1011321"/>
                    <a:pt x="74522" y="1006275"/>
                  </a:cubicBezTo>
                  <a:cubicBezTo>
                    <a:pt x="68597" y="1001996"/>
                    <a:pt x="67756" y="997352"/>
                    <a:pt x="71340" y="991062"/>
                  </a:cubicBezTo>
                  <a:cubicBezTo>
                    <a:pt x="75838" y="983163"/>
                    <a:pt x="80299" y="975154"/>
                    <a:pt x="83993" y="966816"/>
                  </a:cubicBezTo>
                  <a:cubicBezTo>
                    <a:pt x="102131" y="925603"/>
                    <a:pt x="90795" y="890277"/>
                    <a:pt x="52214" y="867494"/>
                  </a:cubicBezTo>
                  <a:cubicBezTo>
                    <a:pt x="43182" y="862155"/>
                    <a:pt x="33674" y="857657"/>
                    <a:pt x="24605" y="852391"/>
                  </a:cubicBezTo>
                  <a:cubicBezTo>
                    <a:pt x="-6004" y="834546"/>
                    <a:pt x="-6699" y="831218"/>
                    <a:pt x="15023" y="803462"/>
                  </a:cubicBezTo>
                  <a:cubicBezTo>
                    <a:pt x="62746" y="742538"/>
                    <a:pt x="103155" y="677152"/>
                    <a:pt x="136835" y="607451"/>
                  </a:cubicBezTo>
                  <a:cubicBezTo>
                    <a:pt x="147770" y="584778"/>
                    <a:pt x="146599" y="563678"/>
                    <a:pt x="134458" y="542285"/>
                  </a:cubicBezTo>
                  <a:cubicBezTo>
                    <a:pt x="127547" y="530070"/>
                    <a:pt x="117198" y="521221"/>
                    <a:pt x="106922" y="512152"/>
                  </a:cubicBezTo>
                  <a:cubicBezTo>
                    <a:pt x="86004" y="493611"/>
                    <a:pt x="83774" y="487614"/>
                    <a:pt x="95366" y="462491"/>
                  </a:cubicBezTo>
                  <a:cubicBezTo>
                    <a:pt x="115881" y="417986"/>
                    <a:pt x="131204" y="371945"/>
                    <a:pt x="141992" y="324186"/>
                  </a:cubicBezTo>
                  <a:cubicBezTo>
                    <a:pt x="145905" y="306925"/>
                    <a:pt x="151829" y="289994"/>
                    <a:pt x="158521" y="273574"/>
                  </a:cubicBezTo>
                  <a:cubicBezTo>
                    <a:pt x="202258" y="166024"/>
                    <a:pt x="274994" y="88827"/>
                    <a:pt x="388322" y="53537"/>
                  </a:cubicBezTo>
                  <a:cubicBezTo>
                    <a:pt x="444199" y="36130"/>
                    <a:pt x="501430" y="25416"/>
                    <a:pt x="558880" y="15469"/>
                  </a:cubicBezTo>
                  <a:cubicBezTo>
                    <a:pt x="599728" y="8484"/>
                    <a:pt x="640978" y="4791"/>
                    <a:pt x="682119" y="0"/>
                  </a:cubicBezTo>
                  <a:close/>
                  <a:moveTo>
                    <a:pt x="1201950" y="507215"/>
                  </a:moveTo>
                  <a:cubicBezTo>
                    <a:pt x="1202132" y="448046"/>
                    <a:pt x="1195038" y="389828"/>
                    <a:pt x="1177083" y="333365"/>
                  </a:cubicBezTo>
                  <a:cubicBezTo>
                    <a:pt x="1154629" y="262713"/>
                    <a:pt x="1108296" y="210712"/>
                    <a:pt x="1049602" y="166902"/>
                  </a:cubicBezTo>
                  <a:cubicBezTo>
                    <a:pt x="938615" y="84036"/>
                    <a:pt x="817315" y="39422"/>
                    <a:pt x="676853" y="55110"/>
                  </a:cubicBezTo>
                  <a:cubicBezTo>
                    <a:pt x="596620" y="64069"/>
                    <a:pt x="516936" y="75406"/>
                    <a:pt x="438604" y="94970"/>
                  </a:cubicBezTo>
                  <a:cubicBezTo>
                    <a:pt x="357567" y="115230"/>
                    <a:pt x="289036" y="153883"/>
                    <a:pt x="243105" y="226912"/>
                  </a:cubicBezTo>
                  <a:cubicBezTo>
                    <a:pt x="205110" y="287288"/>
                    <a:pt x="184631" y="353332"/>
                    <a:pt x="177318" y="423471"/>
                  </a:cubicBezTo>
                  <a:cubicBezTo>
                    <a:pt x="173514" y="460077"/>
                    <a:pt x="178415" y="496500"/>
                    <a:pt x="194359" y="530326"/>
                  </a:cubicBezTo>
                  <a:cubicBezTo>
                    <a:pt x="225699" y="596736"/>
                    <a:pt x="289365" y="617361"/>
                    <a:pt x="358152" y="611144"/>
                  </a:cubicBezTo>
                  <a:cubicBezTo>
                    <a:pt x="426573" y="604964"/>
                    <a:pt x="494043" y="590446"/>
                    <a:pt x="562866" y="586606"/>
                  </a:cubicBezTo>
                  <a:cubicBezTo>
                    <a:pt x="595559" y="584778"/>
                    <a:pt x="627484" y="586862"/>
                    <a:pt x="658861" y="595968"/>
                  </a:cubicBezTo>
                  <a:cubicBezTo>
                    <a:pt x="703585" y="608950"/>
                    <a:pt x="732438" y="643618"/>
                    <a:pt x="764363" y="674007"/>
                  </a:cubicBezTo>
                  <a:cubicBezTo>
                    <a:pt x="768239" y="677700"/>
                    <a:pt x="767398" y="682162"/>
                    <a:pt x="766045" y="686733"/>
                  </a:cubicBezTo>
                  <a:cubicBezTo>
                    <a:pt x="760815" y="704250"/>
                    <a:pt x="757232" y="722132"/>
                    <a:pt x="755586" y="740307"/>
                  </a:cubicBezTo>
                  <a:cubicBezTo>
                    <a:pt x="749991" y="801597"/>
                    <a:pt x="764180" y="855317"/>
                    <a:pt x="815523" y="894556"/>
                  </a:cubicBezTo>
                  <a:cubicBezTo>
                    <a:pt x="827481" y="903698"/>
                    <a:pt x="839147" y="913206"/>
                    <a:pt x="850958" y="922531"/>
                  </a:cubicBezTo>
                  <a:cubicBezTo>
                    <a:pt x="884529" y="949007"/>
                    <a:pt x="908884" y="979835"/>
                    <a:pt x="907348" y="1026132"/>
                  </a:cubicBezTo>
                  <a:cubicBezTo>
                    <a:pt x="906690" y="1046427"/>
                    <a:pt x="925706" y="1054985"/>
                    <a:pt x="943332" y="1044233"/>
                  </a:cubicBezTo>
                  <a:cubicBezTo>
                    <a:pt x="961434" y="1033189"/>
                    <a:pt x="973648" y="1016733"/>
                    <a:pt x="982644" y="997937"/>
                  </a:cubicBezTo>
                  <a:cubicBezTo>
                    <a:pt x="995224" y="971644"/>
                    <a:pt x="1001587" y="943814"/>
                    <a:pt x="1001514" y="914632"/>
                  </a:cubicBezTo>
                  <a:cubicBezTo>
                    <a:pt x="1001404" y="878538"/>
                    <a:pt x="1010473" y="845114"/>
                    <a:pt x="1030806" y="815164"/>
                  </a:cubicBezTo>
                  <a:cubicBezTo>
                    <a:pt x="1052162" y="783678"/>
                    <a:pt x="1076554" y="754898"/>
                    <a:pt x="1106906" y="731567"/>
                  </a:cubicBezTo>
                  <a:cubicBezTo>
                    <a:pt x="1122887" y="719279"/>
                    <a:pt x="1137405" y="705273"/>
                    <a:pt x="1149180" y="688927"/>
                  </a:cubicBezTo>
                  <a:cubicBezTo>
                    <a:pt x="1188200" y="634658"/>
                    <a:pt x="1204217" y="573551"/>
                    <a:pt x="1201913" y="507251"/>
                  </a:cubicBezTo>
                  <a:close/>
                </a:path>
              </a:pathLst>
            </a:custGeom>
            <a:solidFill>
              <a:schemeClr val="bg1"/>
            </a:solidFill>
            <a:ln w="3655" cap="flat">
              <a:noFill/>
              <a:prstDash val="solid"/>
              <a:miter/>
            </a:ln>
          </p:spPr>
          <p:txBody>
            <a:bodyPr rtlCol="0" anchor="ctr"/>
            <a:lstStyle>
              <a:defPPr/>
            </a:lstStyle>
            <a:p>
              <a:endParaRPr lang="LID4096"/>
            </a:p>
          </p:txBody>
        </p:sp>
        <p:sp>
          <p:nvSpPr>
            <p:cNvPr id="19" name="Forma libre: forma 18">
              <a:extLst>
                <a:ext uri="{FF2B5EF4-FFF2-40B4-BE49-F238E27FC236}">
                  <a16:creationId xmlns:a16="http://schemas.microsoft.com/office/drawing/2014/main" id="{93FB8E20-D116-4063-BE50-5978749C3D21}"/>
                </a:ext>
              </a:extLst>
            </p:cNvPr>
            <p:cNvSpPr/>
            <p:nvPr/>
          </p:nvSpPr>
          <p:spPr>
            <a:xfrm>
              <a:off x="10148134" y="6954068"/>
              <a:ext cx="933077" cy="628105"/>
            </a:xfrm>
            <a:custGeom>
              <a:avLst/>
              <a:gdLst>
                <a:gd name="connsiteX0" fmla="*/ 532381 w 933077"/>
                <a:gd name="connsiteY0" fmla="*/ 60081 h 628105"/>
                <a:gd name="connsiteX1" fmla="*/ 532455 w 933077"/>
                <a:gd name="connsiteY1" fmla="*/ 102501 h 628105"/>
                <a:gd name="connsiteX2" fmla="*/ 555895 w 933077"/>
                <a:gd name="connsiteY2" fmla="*/ 127185 h 628105"/>
                <a:gd name="connsiteX3" fmla="*/ 603801 w 933077"/>
                <a:gd name="connsiteY3" fmla="*/ 127185 h 628105"/>
                <a:gd name="connsiteX4" fmla="*/ 626840 w 933077"/>
                <a:gd name="connsiteY4" fmla="*/ 106523 h 628105"/>
                <a:gd name="connsiteX5" fmla="*/ 608409 w 933077"/>
                <a:gd name="connsiteY5" fmla="*/ 81730 h 628105"/>
                <a:gd name="connsiteX6" fmla="*/ 599010 w 933077"/>
                <a:gd name="connsiteY6" fmla="*/ 80303 h 628105"/>
                <a:gd name="connsiteX7" fmla="*/ 577508 w 933077"/>
                <a:gd name="connsiteY7" fmla="*/ 57996 h 628105"/>
                <a:gd name="connsiteX8" fmla="*/ 577471 w 933077"/>
                <a:gd name="connsiteY8" fmla="*/ 21061 h 628105"/>
                <a:gd name="connsiteX9" fmla="*/ 589832 w 933077"/>
                <a:gd name="connsiteY9" fmla="*/ 10054 h 628105"/>
                <a:gd name="connsiteX10" fmla="*/ 699466 w 933077"/>
                <a:gd name="connsiteY10" fmla="*/ 47501 h 628105"/>
                <a:gd name="connsiteX11" fmla="*/ 707438 w 933077"/>
                <a:gd name="connsiteY11" fmla="*/ 63482 h 628105"/>
                <a:gd name="connsiteX12" fmla="*/ 707584 w 933077"/>
                <a:gd name="connsiteY12" fmla="*/ 125064 h 628105"/>
                <a:gd name="connsiteX13" fmla="*/ 730001 w 933077"/>
                <a:gd name="connsiteY13" fmla="*/ 151906 h 628105"/>
                <a:gd name="connsiteX14" fmla="*/ 752601 w 933077"/>
                <a:gd name="connsiteY14" fmla="*/ 124991 h 628105"/>
                <a:gd name="connsiteX15" fmla="*/ 752784 w 933077"/>
                <a:gd name="connsiteY15" fmla="*/ 92152 h 628105"/>
                <a:gd name="connsiteX16" fmla="*/ 764340 w 933077"/>
                <a:gd name="connsiteY16" fmla="*/ 85533 h 628105"/>
                <a:gd name="connsiteX17" fmla="*/ 800104 w 933077"/>
                <a:gd name="connsiteY17" fmla="*/ 110765 h 628105"/>
                <a:gd name="connsiteX18" fmla="*/ 806504 w 933077"/>
                <a:gd name="connsiteY18" fmla="*/ 126344 h 628105"/>
                <a:gd name="connsiteX19" fmla="*/ 806394 w 933077"/>
                <a:gd name="connsiteY19" fmla="*/ 176992 h 628105"/>
                <a:gd name="connsiteX20" fmla="*/ 781454 w 933077"/>
                <a:gd name="connsiteY20" fmla="*/ 205919 h 628105"/>
                <a:gd name="connsiteX21" fmla="*/ 757501 w 933077"/>
                <a:gd name="connsiteY21" fmla="*/ 233126 h 628105"/>
                <a:gd name="connsiteX22" fmla="*/ 789134 w 933077"/>
                <a:gd name="connsiteY22" fmla="*/ 251374 h 628105"/>
                <a:gd name="connsiteX23" fmla="*/ 853825 w 933077"/>
                <a:gd name="connsiteY23" fmla="*/ 178162 h 628105"/>
                <a:gd name="connsiteX24" fmla="*/ 856896 w 933077"/>
                <a:gd name="connsiteY24" fmla="*/ 164924 h 628105"/>
                <a:gd name="connsiteX25" fmla="*/ 867611 w 933077"/>
                <a:gd name="connsiteY25" fmla="*/ 174140 h 628105"/>
                <a:gd name="connsiteX26" fmla="*/ 923891 w 933077"/>
                <a:gd name="connsiteY26" fmla="*/ 317455 h 628105"/>
                <a:gd name="connsiteX27" fmla="*/ 889809 w 933077"/>
                <a:gd name="connsiteY27" fmla="*/ 356510 h 628105"/>
                <a:gd name="connsiteX28" fmla="*/ 859237 w 933077"/>
                <a:gd name="connsiteY28" fmla="*/ 371394 h 628105"/>
                <a:gd name="connsiteX29" fmla="*/ 877887 w 933077"/>
                <a:gd name="connsiteY29" fmla="*/ 401344 h 628105"/>
                <a:gd name="connsiteX30" fmla="*/ 918918 w 933077"/>
                <a:gd name="connsiteY30" fmla="*/ 402295 h 628105"/>
                <a:gd name="connsiteX31" fmla="*/ 932339 w 933077"/>
                <a:gd name="connsiteY31" fmla="*/ 415497 h 628105"/>
                <a:gd name="connsiteX32" fmla="*/ 893612 w 933077"/>
                <a:gd name="connsiteY32" fmla="*/ 457003 h 628105"/>
                <a:gd name="connsiteX33" fmla="*/ 878582 w 933077"/>
                <a:gd name="connsiteY33" fmla="*/ 457551 h 628105"/>
                <a:gd name="connsiteX34" fmla="*/ 858103 w 933077"/>
                <a:gd name="connsiteY34" fmla="*/ 480297 h 628105"/>
                <a:gd name="connsiteX35" fmla="*/ 879533 w 933077"/>
                <a:gd name="connsiteY35" fmla="*/ 502275 h 628105"/>
                <a:gd name="connsiteX36" fmla="*/ 906886 w 933077"/>
                <a:gd name="connsiteY36" fmla="*/ 502568 h 628105"/>
                <a:gd name="connsiteX37" fmla="*/ 915005 w 933077"/>
                <a:gd name="connsiteY37" fmla="*/ 514672 h 628105"/>
                <a:gd name="connsiteX38" fmla="*/ 799775 w 933077"/>
                <a:gd name="connsiteY38" fmla="*/ 623063 h 628105"/>
                <a:gd name="connsiteX39" fmla="*/ 691604 w 933077"/>
                <a:gd name="connsiteY39" fmla="*/ 619333 h 628105"/>
                <a:gd name="connsiteX40" fmla="*/ 678329 w 933077"/>
                <a:gd name="connsiteY40" fmla="*/ 602073 h 628105"/>
                <a:gd name="connsiteX41" fmla="*/ 727185 w 933077"/>
                <a:gd name="connsiteY41" fmla="*/ 552229 h 628105"/>
                <a:gd name="connsiteX42" fmla="*/ 777834 w 933077"/>
                <a:gd name="connsiteY42" fmla="*/ 552046 h 628105"/>
                <a:gd name="connsiteX43" fmla="*/ 802116 w 933077"/>
                <a:gd name="connsiteY43" fmla="*/ 528861 h 628105"/>
                <a:gd name="connsiteX44" fmla="*/ 777761 w 933077"/>
                <a:gd name="connsiteY44" fmla="*/ 507102 h 628105"/>
                <a:gd name="connsiteX45" fmla="*/ 709340 w 933077"/>
                <a:gd name="connsiteY45" fmla="*/ 506993 h 628105"/>
                <a:gd name="connsiteX46" fmla="*/ 631813 w 933077"/>
                <a:gd name="connsiteY46" fmla="*/ 575523 h 628105"/>
                <a:gd name="connsiteX47" fmla="*/ 618026 w 933077"/>
                <a:gd name="connsiteY47" fmla="*/ 581118 h 628105"/>
                <a:gd name="connsiteX48" fmla="*/ 542474 w 933077"/>
                <a:gd name="connsiteY48" fmla="*/ 515916 h 628105"/>
                <a:gd name="connsiteX49" fmla="*/ 438618 w 933077"/>
                <a:gd name="connsiteY49" fmla="*/ 452761 h 628105"/>
                <a:gd name="connsiteX50" fmla="*/ 427245 w 933077"/>
                <a:gd name="connsiteY50" fmla="*/ 438352 h 628105"/>
                <a:gd name="connsiteX51" fmla="*/ 426843 w 933077"/>
                <a:gd name="connsiteY51" fmla="*/ 427418 h 628105"/>
                <a:gd name="connsiteX52" fmla="*/ 405303 w 933077"/>
                <a:gd name="connsiteY52" fmla="*/ 406318 h 628105"/>
                <a:gd name="connsiteX53" fmla="*/ 382777 w 933077"/>
                <a:gd name="connsiteY53" fmla="*/ 426029 h 628105"/>
                <a:gd name="connsiteX54" fmla="*/ 360506 w 933077"/>
                <a:gd name="connsiteY54" fmla="*/ 444533 h 628105"/>
                <a:gd name="connsiteX55" fmla="*/ 185267 w 933077"/>
                <a:gd name="connsiteY55" fmla="*/ 461683 h 628105"/>
                <a:gd name="connsiteX56" fmla="*/ 117431 w 933077"/>
                <a:gd name="connsiteY56" fmla="*/ 469107 h 628105"/>
                <a:gd name="connsiteX57" fmla="*/ 101706 w 933077"/>
                <a:gd name="connsiteY57" fmla="*/ 455613 h 628105"/>
                <a:gd name="connsiteX58" fmla="*/ 82836 w 933077"/>
                <a:gd name="connsiteY58" fmla="*/ 432465 h 628105"/>
                <a:gd name="connsiteX59" fmla="*/ 57348 w 933077"/>
                <a:gd name="connsiteY59" fmla="*/ 448189 h 628105"/>
                <a:gd name="connsiteX60" fmla="*/ 44219 w 933077"/>
                <a:gd name="connsiteY60" fmla="*/ 452102 h 628105"/>
                <a:gd name="connsiteX61" fmla="*/ 3152 w 933077"/>
                <a:gd name="connsiteY61" fmla="*/ 388216 h 628105"/>
                <a:gd name="connsiteX62" fmla="*/ 11746 w 933077"/>
                <a:gd name="connsiteY62" fmla="*/ 377428 h 628105"/>
                <a:gd name="connsiteX63" fmla="*/ 36357 w 933077"/>
                <a:gd name="connsiteY63" fmla="*/ 376697 h 628105"/>
                <a:gd name="connsiteX64" fmla="*/ 101450 w 933077"/>
                <a:gd name="connsiteY64" fmla="*/ 306447 h 628105"/>
                <a:gd name="connsiteX65" fmla="*/ 82178 w 933077"/>
                <a:gd name="connsiteY65" fmla="*/ 282531 h 628105"/>
                <a:gd name="connsiteX66" fmla="*/ 56433 w 933077"/>
                <a:gd name="connsiteY66" fmla="*/ 302863 h 628105"/>
                <a:gd name="connsiteX67" fmla="*/ 5493 w 933077"/>
                <a:gd name="connsiteY67" fmla="*/ 330912 h 628105"/>
                <a:gd name="connsiteX68" fmla="*/ 117 w 933077"/>
                <a:gd name="connsiteY68" fmla="*/ 321075 h 628105"/>
                <a:gd name="connsiteX69" fmla="*/ 20193 w 933077"/>
                <a:gd name="connsiteY69" fmla="*/ 234698 h 628105"/>
                <a:gd name="connsiteX70" fmla="*/ 36101 w 933077"/>
                <a:gd name="connsiteY70" fmla="*/ 227056 h 628105"/>
                <a:gd name="connsiteX71" fmla="*/ 99073 w 933077"/>
                <a:gd name="connsiteY71" fmla="*/ 226800 h 628105"/>
                <a:gd name="connsiteX72" fmla="*/ 127012 w 933077"/>
                <a:gd name="connsiteY72" fmla="*/ 203871 h 628105"/>
                <a:gd name="connsiteX73" fmla="*/ 98525 w 933077"/>
                <a:gd name="connsiteY73" fmla="*/ 181417 h 628105"/>
                <a:gd name="connsiteX74" fmla="*/ 57457 w 933077"/>
                <a:gd name="connsiteY74" fmla="*/ 181417 h 628105"/>
                <a:gd name="connsiteX75" fmla="*/ 49741 w 933077"/>
                <a:gd name="connsiteY75" fmla="*/ 169532 h 628105"/>
                <a:gd name="connsiteX76" fmla="*/ 141311 w 933077"/>
                <a:gd name="connsiteY76" fmla="*/ 75952 h 628105"/>
                <a:gd name="connsiteX77" fmla="*/ 156743 w 933077"/>
                <a:gd name="connsiteY77" fmla="*/ 84655 h 628105"/>
                <a:gd name="connsiteX78" fmla="*/ 157547 w 933077"/>
                <a:gd name="connsiteY78" fmla="*/ 113362 h 628105"/>
                <a:gd name="connsiteX79" fmla="*/ 228016 w 933077"/>
                <a:gd name="connsiteY79" fmla="*/ 176773 h 628105"/>
                <a:gd name="connsiteX80" fmla="*/ 251603 w 933077"/>
                <a:gd name="connsiteY80" fmla="*/ 157062 h 628105"/>
                <a:gd name="connsiteX81" fmla="*/ 232221 w 933077"/>
                <a:gd name="connsiteY81" fmla="*/ 131866 h 628105"/>
                <a:gd name="connsiteX82" fmla="*/ 202381 w 933077"/>
                <a:gd name="connsiteY82" fmla="*/ 95333 h 628105"/>
                <a:gd name="connsiteX83" fmla="*/ 202235 w 933077"/>
                <a:gd name="connsiteY83" fmla="*/ 63847 h 628105"/>
                <a:gd name="connsiteX84" fmla="*/ 215436 w 933077"/>
                <a:gd name="connsiteY84" fmla="*/ 46404 h 628105"/>
                <a:gd name="connsiteX85" fmla="*/ 319585 w 933077"/>
                <a:gd name="connsiteY85" fmla="*/ 23987 h 628105"/>
                <a:gd name="connsiteX86" fmla="*/ 332494 w 933077"/>
                <a:gd name="connsiteY86" fmla="*/ 32398 h 628105"/>
                <a:gd name="connsiteX87" fmla="*/ 358349 w 933077"/>
                <a:gd name="connsiteY87" fmla="*/ 50829 h 628105"/>
                <a:gd name="connsiteX88" fmla="*/ 377401 w 933077"/>
                <a:gd name="connsiteY88" fmla="*/ 26583 h 628105"/>
                <a:gd name="connsiteX89" fmla="*/ 391334 w 933077"/>
                <a:gd name="connsiteY89" fmla="*/ 12248 h 628105"/>
                <a:gd name="connsiteX90" fmla="*/ 419785 w 933077"/>
                <a:gd name="connsiteY90" fmla="*/ 8701 h 628105"/>
                <a:gd name="connsiteX91" fmla="*/ 431450 w 933077"/>
                <a:gd name="connsiteY91" fmla="*/ 18867 h 628105"/>
                <a:gd name="connsiteX92" fmla="*/ 431926 w 933077"/>
                <a:gd name="connsiteY92" fmla="*/ 31154 h 628105"/>
                <a:gd name="connsiteX93" fmla="*/ 452880 w 933077"/>
                <a:gd name="connsiteY93" fmla="*/ 51011 h 628105"/>
                <a:gd name="connsiteX94" fmla="*/ 476650 w 933077"/>
                <a:gd name="connsiteY94" fmla="*/ 34738 h 628105"/>
                <a:gd name="connsiteX95" fmla="*/ 478734 w 933077"/>
                <a:gd name="connsiteY95" fmla="*/ 14442 h 628105"/>
                <a:gd name="connsiteX96" fmla="*/ 489888 w 933077"/>
                <a:gd name="connsiteY96" fmla="*/ 2118 h 628105"/>
                <a:gd name="connsiteX97" fmla="*/ 532381 w 933077"/>
                <a:gd name="connsiteY97" fmla="*/ 38102 h 628105"/>
                <a:gd name="connsiteX98" fmla="*/ 532381 w 933077"/>
                <a:gd name="connsiteY98" fmla="*/ 60007 h 628105"/>
                <a:gd name="connsiteX99" fmla="*/ 532491 w 933077"/>
                <a:gd name="connsiteY99" fmla="*/ 60007 h 628105"/>
                <a:gd name="connsiteX100" fmla="*/ 503565 w 933077"/>
                <a:gd name="connsiteY100" fmla="*/ 189097 h 628105"/>
                <a:gd name="connsiteX101" fmla="*/ 421577 w 933077"/>
                <a:gd name="connsiteY101" fmla="*/ 106597 h 628105"/>
                <a:gd name="connsiteX102" fmla="*/ 380510 w 933077"/>
                <a:gd name="connsiteY102" fmla="*/ 106670 h 628105"/>
                <a:gd name="connsiteX103" fmla="*/ 307408 w 933077"/>
                <a:gd name="connsiteY103" fmla="*/ 208332 h 628105"/>
                <a:gd name="connsiteX104" fmla="*/ 332458 w 933077"/>
                <a:gd name="connsiteY104" fmla="*/ 226178 h 628105"/>
                <a:gd name="connsiteX105" fmla="*/ 352534 w 933077"/>
                <a:gd name="connsiteY105" fmla="*/ 204017 h 628105"/>
                <a:gd name="connsiteX106" fmla="*/ 352900 w 933077"/>
                <a:gd name="connsiteY106" fmla="*/ 180759 h 628105"/>
                <a:gd name="connsiteX107" fmla="*/ 380071 w 933077"/>
                <a:gd name="connsiteY107" fmla="*/ 152418 h 628105"/>
                <a:gd name="connsiteX108" fmla="*/ 429329 w 933077"/>
                <a:gd name="connsiteY108" fmla="*/ 152418 h 628105"/>
                <a:gd name="connsiteX109" fmla="*/ 456025 w 933077"/>
                <a:gd name="connsiteY109" fmla="*/ 181015 h 628105"/>
                <a:gd name="connsiteX110" fmla="*/ 456683 w 933077"/>
                <a:gd name="connsiteY110" fmla="*/ 205589 h 628105"/>
                <a:gd name="connsiteX111" fmla="*/ 478405 w 933077"/>
                <a:gd name="connsiteY111" fmla="*/ 226251 h 628105"/>
                <a:gd name="connsiteX112" fmla="*/ 502541 w 933077"/>
                <a:gd name="connsiteY112" fmla="*/ 206760 h 628105"/>
                <a:gd name="connsiteX113" fmla="*/ 503565 w 933077"/>
                <a:gd name="connsiteY113" fmla="*/ 189060 h 628105"/>
                <a:gd name="connsiteX114" fmla="*/ 157108 w 933077"/>
                <a:gd name="connsiteY114" fmla="*/ 317199 h 628105"/>
                <a:gd name="connsiteX115" fmla="*/ 196347 w 933077"/>
                <a:gd name="connsiteY115" fmla="*/ 394469 h 628105"/>
                <a:gd name="connsiteX116" fmla="*/ 255333 w 933077"/>
                <a:gd name="connsiteY116" fmla="*/ 401491 h 628105"/>
                <a:gd name="connsiteX117" fmla="*/ 276507 w 933077"/>
                <a:gd name="connsiteY117" fmla="*/ 379476 h 628105"/>
                <a:gd name="connsiteX118" fmla="*/ 254456 w 933077"/>
                <a:gd name="connsiteY118" fmla="*/ 356730 h 628105"/>
                <a:gd name="connsiteX119" fmla="*/ 231198 w 933077"/>
                <a:gd name="connsiteY119" fmla="*/ 356328 h 628105"/>
                <a:gd name="connsiteX120" fmla="*/ 203003 w 933077"/>
                <a:gd name="connsiteY120" fmla="*/ 331790 h 628105"/>
                <a:gd name="connsiteX121" fmla="*/ 218142 w 933077"/>
                <a:gd name="connsiteY121" fmla="*/ 280483 h 628105"/>
                <a:gd name="connsiteX122" fmla="*/ 232807 w 933077"/>
                <a:gd name="connsiteY122" fmla="*/ 277887 h 628105"/>
                <a:gd name="connsiteX123" fmla="*/ 255991 w 933077"/>
                <a:gd name="connsiteY123" fmla="*/ 277192 h 628105"/>
                <a:gd name="connsiteX124" fmla="*/ 276543 w 933077"/>
                <a:gd name="connsiteY124" fmla="*/ 255360 h 628105"/>
                <a:gd name="connsiteX125" fmla="*/ 259502 w 933077"/>
                <a:gd name="connsiteY125" fmla="*/ 231992 h 628105"/>
                <a:gd name="connsiteX126" fmla="*/ 172248 w 933077"/>
                <a:gd name="connsiteY126" fmla="*/ 258578 h 628105"/>
                <a:gd name="connsiteX127" fmla="*/ 157108 w 933077"/>
                <a:gd name="connsiteY127" fmla="*/ 317162 h 628105"/>
                <a:gd name="connsiteX128" fmla="*/ 664177 w 933077"/>
                <a:gd name="connsiteY128" fmla="*/ 181563 h 628105"/>
                <a:gd name="connsiteX129" fmla="*/ 664177 w 933077"/>
                <a:gd name="connsiteY129" fmla="*/ 181381 h 628105"/>
                <a:gd name="connsiteX130" fmla="*/ 655985 w 933077"/>
                <a:gd name="connsiteY130" fmla="*/ 181381 h 628105"/>
                <a:gd name="connsiteX131" fmla="*/ 582225 w 933077"/>
                <a:gd name="connsiteY131" fmla="*/ 245157 h 628105"/>
                <a:gd name="connsiteX132" fmla="*/ 640517 w 933077"/>
                <a:gd name="connsiteY132" fmla="*/ 325939 h 628105"/>
                <a:gd name="connsiteX133" fmla="*/ 680048 w 933077"/>
                <a:gd name="connsiteY133" fmla="*/ 327036 h 628105"/>
                <a:gd name="connsiteX134" fmla="*/ 703013 w 933077"/>
                <a:gd name="connsiteY134" fmla="*/ 304472 h 628105"/>
                <a:gd name="connsiteX135" fmla="*/ 680048 w 933077"/>
                <a:gd name="connsiteY135" fmla="*/ 282129 h 628105"/>
                <a:gd name="connsiteX136" fmla="*/ 662275 w 933077"/>
                <a:gd name="connsiteY136" fmla="*/ 281580 h 628105"/>
                <a:gd name="connsiteX137" fmla="*/ 628924 w 933077"/>
                <a:gd name="connsiteY137" fmla="*/ 253897 h 628105"/>
                <a:gd name="connsiteX138" fmla="*/ 661690 w 933077"/>
                <a:gd name="connsiteY138" fmla="*/ 227056 h 628105"/>
                <a:gd name="connsiteX139" fmla="*/ 682169 w 933077"/>
                <a:gd name="connsiteY139" fmla="*/ 226251 h 628105"/>
                <a:gd name="connsiteX140" fmla="*/ 702977 w 933077"/>
                <a:gd name="connsiteY140" fmla="*/ 204712 h 628105"/>
                <a:gd name="connsiteX141" fmla="*/ 681949 w 933077"/>
                <a:gd name="connsiteY141" fmla="*/ 181637 h 628105"/>
                <a:gd name="connsiteX142" fmla="*/ 664177 w 933077"/>
                <a:gd name="connsiteY142" fmla="*/ 181527 h 628105"/>
                <a:gd name="connsiteX143" fmla="*/ 802555 w 933077"/>
                <a:gd name="connsiteY143" fmla="*/ 359399 h 628105"/>
                <a:gd name="connsiteX144" fmla="*/ 802555 w 933077"/>
                <a:gd name="connsiteY144" fmla="*/ 334788 h 628105"/>
                <a:gd name="connsiteX145" fmla="*/ 802481 w 933077"/>
                <a:gd name="connsiteY145" fmla="*/ 332046 h 628105"/>
                <a:gd name="connsiteX146" fmla="*/ 779699 w 933077"/>
                <a:gd name="connsiteY146" fmla="*/ 307179 h 628105"/>
                <a:gd name="connsiteX147" fmla="*/ 757245 w 933077"/>
                <a:gd name="connsiteY147" fmla="*/ 332485 h 628105"/>
                <a:gd name="connsiteX148" fmla="*/ 756916 w 933077"/>
                <a:gd name="connsiteY148" fmla="*/ 377611 h 628105"/>
                <a:gd name="connsiteX149" fmla="*/ 728356 w 933077"/>
                <a:gd name="connsiteY149" fmla="*/ 405806 h 628105"/>
                <a:gd name="connsiteX150" fmla="*/ 706487 w 933077"/>
                <a:gd name="connsiteY150" fmla="*/ 406062 h 628105"/>
                <a:gd name="connsiteX151" fmla="*/ 682937 w 933077"/>
                <a:gd name="connsiteY151" fmla="*/ 429320 h 628105"/>
                <a:gd name="connsiteX152" fmla="*/ 706231 w 933077"/>
                <a:gd name="connsiteY152" fmla="*/ 452834 h 628105"/>
                <a:gd name="connsiteX153" fmla="*/ 732195 w 933077"/>
                <a:gd name="connsiteY153" fmla="*/ 452943 h 628105"/>
                <a:gd name="connsiteX154" fmla="*/ 800397 w 933077"/>
                <a:gd name="connsiteY154" fmla="*/ 398858 h 628105"/>
                <a:gd name="connsiteX155" fmla="*/ 802591 w 933077"/>
                <a:gd name="connsiteY155" fmla="*/ 359399 h 628105"/>
                <a:gd name="connsiteX156" fmla="*/ 427720 w 933077"/>
                <a:gd name="connsiteY156" fmla="*/ 258980 h 628105"/>
                <a:gd name="connsiteX157" fmla="*/ 427099 w 933077"/>
                <a:gd name="connsiteY157" fmla="*/ 258980 h 628105"/>
                <a:gd name="connsiteX158" fmla="*/ 427099 w 933077"/>
                <a:gd name="connsiteY158" fmla="*/ 232980 h 628105"/>
                <a:gd name="connsiteX159" fmla="*/ 404243 w 933077"/>
                <a:gd name="connsiteY159" fmla="*/ 206284 h 628105"/>
                <a:gd name="connsiteX160" fmla="*/ 382045 w 933077"/>
                <a:gd name="connsiteY160" fmla="*/ 233784 h 628105"/>
                <a:gd name="connsiteX161" fmla="*/ 381826 w 933077"/>
                <a:gd name="connsiteY161" fmla="*/ 274815 h 628105"/>
                <a:gd name="connsiteX162" fmla="*/ 351583 w 933077"/>
                <a:gd name="connsiteY162" fmla="*/ 306594 h 628105"/>
                <a:gd name="connsiteX163" fmla="*/ 328362 w 933077"/>
                <a:gd name="connsiteY163" fmla="*/ 307252 h 628105"/>
                <a:gd name="connsiteX164" fmla="*/ 306859 w 933077"/>
                <a:gd name="connsiteY164" fmla="*/ 329413 h 628105"/>
                <a:gd name="connsiteX165" fmla="*/ 328252 w 933077"/>
                <a:gd name="connsiteY165" fmla="*/ 351793 h 628105"/>
                <a:gd name="connsiteX166" fmla="*/ 356959 w 933077"/>
                <a:gd name="connsiteY166" fmla="*/ 352012 h 628105"/>
                <a:gd name="connsiteX167" fmla="*/ 425490 w 933077"/>
                <a:gd name="connsiteY167" fmla="*/ 295769 h 628105"/>
                <a:gd name="connsiteX168" fmla="*/ 427757 w 933077"/>
                <a:gd name="connsiteY168" fmla="*/ 259017 h 628105"/>
                <a:gd name="connsiteX169" fmla="*/ 566025 w 933077"/>
                <a:gd name="connsiteY169" fmla="*/ 428369 h 628105"/>
                <a:gd name="connsiteX170" fmla="*/ 575606 w 933077"/>
                <a:gd name="connsiteY170" fmla="*/ 428369 h 628105"/>
                <a:gd name="connsiteX171" fmla="*/ 602009 w 933077"/>
                <a:gd name="connsiteY171" fmla="*/ 403319 h 628105"/>
                <a:gd name="connsiteX172" fmla="*/ 574546 w 933077"/>
                <a:gd name="connsiteY172" fmla="*/ 381524 h 628105"/>
                <a:gd name="connsiteX173" fmla="*/ 527737 w 933077"/>
                <a:gd name="connsiteY173" fmla="*/ 333911 h 628105"/>
                <a:gd name="connsiteX174" fmla="*/ 506490 w 933077"/>
                <a:gd name="connsiteY174" fmla="*/ 307288 h 628105"/>
                <a:gd name="connsiteX175" fmla="*/ 481075 w 933077"/>
                <a:gd name="connsiteY175" fmla="*/ 331753 h 628105"/>
                <a:gd name="connsiteX176" fmla="*/ 566025 w 933077"/>
                <a:gd name="connsiteY176" fmla="*/ 428405 h 6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33077" h="628105">
                  <a:moveTo>
                    <a:pt x="532381" y="60081"/>
                  </a:moveTo>
                  <a:cubicBezTo>
                    <a:pt x="532381" y="74233"/>
                    <a:pt x="532089" y="88385"/>
                    <a:pt x="532455" y="102501"/>
                  </a:cubicBezTo>
                  <a:cubicBezTo>
                    <a:pt x="532857" y="117787"/>
                    <a:pt x="541048" y="126637"/>
                    <a:pt x="555895" y="127185"/>
                  </a:cubicBezTo>
                  <a:cubicBezTo>
                    <a:pt x="571840" y="127770"/>
                    <a:pt x="587820" y="127734"/>
                    <a:pt x="603801" y="127185"/>
                  </a:cubicBezTo>
                  <a:cubicBezTo>
                    <a:pt x="617332" y="126710"/>
                    <a:pt x="625852" y="118518"/>
                    <a:pt x="626840" y="106523"/>
                  </a:cubicBezTo>
                  <a:cubicBezTo>
                    <a:pt x="627900" y="93724"/>
                    <a:pt x="621683" y="85240"/>
                    <a:pt x="608409" y="81730"/>
                  </a:cubicBezTo>
                  <a:cubicBezTo>
                    <a:pt x="605337" y="80925"/>
                    <a:pt x="602119" y="80230"/>
                    <a:pt x="599010" y="80303"/>
                  </a:cubicBezTo>
                  <a:cubicBezTo>
                    <a:pt x="578276" y="80925"/>
                    <a:pt x="577435" y="81218"/>
                    <a:pt x="577508" y="57996"/>
                  </a:cubicBezTo>
                  <a:cubicBezTo>
                    <a:pt x="577508" y="45672"/>
                    <a:pt x="577837" y="33348"/>
                    <a:pt x="577471" y="21061"/>
                  </a:cubicBezTo>
                  <a:cubicBezTo>
                    <a:pt x="577215" y="11992"/>
                    <a:pt x="581018" y="8299"/>
                    <a:pt x="589832" y="10054"/>
                  </a:cubicBezTo>
                  <a:cubicBezTo>
                    <a:pt x="628046" y="17624"/>
                    <a:pt x="664689" y="29801"/>
                    <a:pt x="699466" y="47501"/>
                  </a:cubicBezTo>
                  <a:cubicBezTo>
                    <a:pt x="706341" y="51011"/>
                    <a:pt x="707438" y="56753"/>
                    <a:pt x="707438" y="63482"/>
                  </a:cubicBezTo>
                  <a:cubicBezTo>
                    <a:pt x="707438" y="83997"/>
                    <a:pt x="707328" y="104549"/>
                    <a:pt x="707584" y="125064"/>
                  </a:cubicBezTo>
                  <a:cubicBezTo>
                    <a:pt x="707804" y="142178"/>
                    <a:pt x="716142" y="151906"/>
                    <a:pt x="730001" y="151906"/>
                  </a:cubicBezTo>
                  <a:cubicBezTo>
                    <a:pt x="743605" y="151906"/>
                    <a:pt x="752272" y="141666"/>
                    <a:pt x="752601" y="124991"/>
                  </a:cubicBezTo>
                  <a:cubicBezTo>
                    <a:pt x="752821" y="114057"/>
                    <a:pt x="752747" y="103086"/>
                    <a:pt x="752784" y="92152"/>
                  </a:cubicBezTo>
                  <a:cubicBezTo>
                    <a:pt x="752784" y="83229"/>
                    <a:pt x="756221" y="79938"/>
                    <a:pt x="764340" y="85533"/>
                  </a:cubicBezTo>
                  <a:cubicBezTo>
                    <a:pt x="776334" y="93834"/>
                    <a:pt x="788110" y="102464"/>
                    <a:pt x="800104" y="110765"/>
                  </a:cubicBezTo>
                  <a:cubicBezTo>
                    <a:pt x="805809" y="114678"/>
                    <a:pt x="806541" y="120200"/>
                    <a:pt x="806504" y="126344"/>
                  </a:cubicBezTo>
                  <a:cubicBezTo>
                    <a:pt x="806394" y="143239"/>
                    <a:pt x="806687" y="160097"/>
                    <a:pt x="806394" y="176992"/>
                  </a:cubicBezTo>
                  <a:cubicBezTo>
                    <a:pt x="806102" y="193960"/>
                    <a:pt x="798093" y="202956"/>
                    <a:pt x="781454" y="205919"/>
                  </a:cubicBezTo>
                  <a:cubicBezTo>
                    <a:pt x="764413" y="208954"/>
                    <a:pt x="755197" y="219413"/>
                    <a:pt x="757501" y="233126"/>
                  </a:cubicBezTo>
                  <a:cubicBezTo>
                    <a:pt x="759805" y="246730"/>
                    <a:pt x="772056" y="253824"/>
                    <a:pt x="789134" y="251374"/>
                  </a:cubicBezTo>
                  <a:cubicBezTo>
                    <a:pt x="826800" y="246035"/>
                    <a:pt x="852289" y="216999"/>
                    <a:pt x="853825" y="178162"/>
                  </a:cubicBezTo>
                  <a:cubicBezTo>
                    <a:pt x="854007" y="173555"/>
                    <a:pt x="851009" y="166497"/>
                    <a:pt x="856896" y="164924"/>
                  </a:cubicBezTo>
                  <a:cubicBezTo>
                    <a:pt x="861979" y="163535"/>
                    <a:pt x="864576" y="170373"/>
                    <a:pt x="867611" y="174140"/>
                  </a:cubicBezTo>
                  <a:cubicBezTo>
                    <a:pt x="901621" y="215902"/>
                    <a:pt x="916138" y="265453"/>
                    <a:pt x="923891" y="317455"/>
                  </a:cubicBezTo>
                  <a:cubicBezTo>
                    <a:pt x="929706" y="356328"/>
                    <a:pt x="929230" y="356510"/>
                    <a:pt x="889809" y="356510"/>
                  </a:cubicBezTo>
                  <a:cubicBezTo>
                    <a:pt x="877009" y="356510"/>
                    <a:pt x="864503" y="356803"/>
                    <a:pt x="859237" y="371394"/>
                  </a:cubicBezTo>
                  <a:cubicBezTo>
                    <a:pt x="854007" y="385876"/>
                    <a:pt x="862491" y="399991"/>
                    <a:pt x="877887" y="401344"/>
                  </a:cubicBezTo>
                  <a:cubicBezTo>
                    <a:pt x="891491" y="402551"/>
                    <a:pt x="905241" y="402149"/>
                    <a:pt x="918918" y="402295"/>
                  </a:cubicBezTo>
                  <a:cubicBezTo>
                    <a:pt x="927767" y="402405"/>
                    <a:pt x="931754" y="406135"/>
                    <a:pt x="932339" y="415497"/>
                  </a:cubicBezTo>
                  <a:cubicBezTo>
                    <a:pt x="934825" y="454735"/>
                    <a:pt x="933107" y="456783"/>
                    <a:pt x="893612" y="457003"/>
                  </a:cubicBezTo>
                  <a:cubicBezTo>
                    <a:pt x="888602" y="457003"/>
                    <a:pt x="883555" y="457003"/>
                    <a:pt x="878582" y="457551"/>
                  </a:cubicBezTo>
                  <a:cubicBezTo>
                    <a:pt x="865271" y="459087"/>
                    <a:pt x="857884" y="467461"/>
                    <a:pt x="858103" y="480297"/>
                  </a:cubicBezTo>
                  <a:cubicBezTo>
                    <a:pt x="858323" y="492950"/>
                    <a:pt x="866185" y="501361"/>
                    <a:pt x="879533" y="502275"/>
                  </a:cubicBezTo>
                  <a:cubicBezTo>
                    <a:pt x="888602" y="502897"/>
                    <a:pt x="897781" y="502751"/>
                    <a:pt x="906886" y="502568"/>
                  </a:cubicBezTo>
                  <a:cubicBezTo>
                    <a:pt x="916175" y="502385"/>
                    <a:pt x="918040" y="506883"/>
                    <a:pt x="915005" y="514672"/>
                  </a:cubicBezTo>
                  <a:cubicBezTo>
                    <a:pt x="893758" y="569051"/>
                    <a:pt x="859566" y="609789"/>
                    <a:pt x="799775" y="623063"/>
                  </a:cubicBezTo>
                  <a:cubicBezTo>
                    <a:pt x="763462" y="631109"/>
                    <a:pt x="727405" y="629280"/>
                    <a:pt x="691604" y="619333"/>
                  </a:cubicBezTo>
                  <a:cubicBezTo>
                    <a:pt x="682315" y="616773"/>
                    <a:pt x="678475" y="612166"/>
                    <a:pt x="678329" y="602073"/>
                  </a:cubicBezTo>
                  <a:cubicBezTo>
                    <a:pt x="677671" y="558116"/>
                    <a:pt x="683083" y="552265"/>
                    <a:pt x="727185" y="552229"/>
                  </a:cubicBezTo>
                  <a:cubicBezTo>
                    <a:pt x="744080" y="552229"/>
                    <a:pt x="760939" y="552448"/>
                    <a:pt x="777834" y="552046"/>
                  </a:cubicBezTo>
                  <a:cubicBezTo>
                    <a:pt x="793961" y="551644"/>
                    <a:pt x="802481" y="543160"/>
                    <a:pt x="802116" y="528861"/>
                  </a:cubicBezTo>
                  <a:cubicBezTo>
                    <a:pt x="801750" y="515257"/>
                    <a:pt x="793303" y="507322"/>
                    <a:pt x="777761" y="507102"/>
                  </a:cubicBezTo>
                  <a:cubicBezTo>
                    <a:pt x="754941" y="506773"/>
                    <a:pt x="732159" y="506883"/>
                    <a:pt x="709340" y="506993"/>
                  </a:cubicBezTo>
                  <a:cubicBezTo>
                    <a:pt x="665566" y="507249"/>
                    <a:pt x="637189" y="531750"/>
                    <a:pt x="631813" y="575523"/>
                  </a:cubicBezTo>
                  <a:cubicBezTo>
                    <a:pt x="630167" y="588981"/>
                    <a:pt x="626145" y="587189"/>
                    <a:pt x="618026" y="581118"/>
                  </a:cubicBezTo>
                  <a:cubicBezTo>
                    <a:pt x="591331" y="561115"/>
                    <a:pt x="565659" y="539905"/>
                    <a:pt x="542474" y="515916"/>
                  </a:cubicBezTo>
                  <a:cubicBezTo>
                    <a:pt x="513256" y="485709"/>
                    <a:pt x="479393" y="463548"/>
                    <a:pt x="438618" y="452761"/>
                  </a:cubicBezTo>
                  <a:cubicBezTo>
                    <a:pt x="430536" y="450640"/>
                    <a:pt x="427099" y="446324"/>
                    <a:pt x="427245" y="438352"/>
                  </a:cubicBezTo>
                  <a:cubicBezTo>
                    <a:pt x="427318" y="434695"/>
                    <a:pt x="427245" y="431038"/>
                    <a:pt x="426843" y="427418"/>
                  </a:cubicBezTo>
                  <a:cubicBezTo>
                    <a:pt x="425599" y="415935"/>
                    <a:pt x="416128" y="406757"/>
                    <a:pt x="405303" y="406318"/>
                  </a:cubicBezTo>
                  <a:cubicBezTo>
                    <a:pt x="394808" y="405879"/>
                    <a:pt x="382521" y="414875"/>
                    <a:pt x="382777" y="426029"/>
                  </a:cubicBezTo>
                  <a:cubicBezTo>
                    <a:pt x="383143" y="443253"/>
                    <a:pt x="374073" y="444203"/>
                    <a:pt x="360506" y="444533"/>
                  </a:cubicBezTo>
                  <a:cubicBezTo>
                    <a:pt x="301703" y="445849"/>
                    <a:pt x="243302" y="451663"/>
                    <a:pt x="185267" y="461683"/>
                  </a:cubicBezTo>
                  <a:cubicBezTo>
                    <a:pt x="162886" y="465560"/>
                    <a:pt x="140396" y="469436"/>
                    <a:pt x="117431" y="469107"/>
                  </a:cubicBezTo>
                  <a:cubicBezTo>
                    <a:pt x="107521" y="468961"/>
                    <a:pt x="101852" y="466474"/>
                    <a:pt x="101706" y="455613"/>
                  </a:cubicBezTo>
                  <a:cubicBezTo>
                    <a:pt x="101523" y="443179"/>
                    <a:pt x="95599" y="434476"/>
                    <a:pt x="82836" y="432465"/>
                  </a:cubicBezTo>
                  <a:cubicBezTo>
                    <a:pt x="70293" y="430490"/>
                    <a:pt x="61261" y="436451"/>
                    <a:pt x="57348" y="448189"/>
                  </a:cubicBezTo>
                  <a:cubicBezTo>
                    <a:pt x="54386" y="457076"/>
                    <a:pt x="50107" y="455906"/>
                    <a:pt x="44219" y="452102"/>
                  </a:cubicBezTo>
                  <a:cubicBezTo>
                    <a:pt x="20961" y="436963"/>
                    <a:pt x="9223" y="414363"/>
                    <a:pt x="3152" y="388216"/>
                  </a:cubicBezTo>
                  <a:cubicBezTo>
                    <a:pt x="1580" y="381451"/>
                    <a:pt x="4871" y="377721"/>
                    <a:pt x="11746" y="377428"/>
                  </a:cubicBezTo>
                  <a:cubicBezTo>
                    <a:pt x="19937" y="377062"/>
                    <a:pt x="28165" y="377135"/>
                    <a:pt x="36357" y="376697"/>
                  </a:cubicBezTo>
                  <a:cubicBezTo>
                    <a:pt x="71902" y="374795"/>
                    <a:pt x="102145" y="342066"/>
                    <a:pt x="101450" y="306447"/>
                  </a:cubicBezTo>
                  <a:cubicBezTo>
                    <a:pt x="101158" y="292295"/>
                    <a:pt x="94356" y="283847"/>
                    <a:pt x="82178" y="282531"/>
                  </a:cubicBezTo>
                  <a:cubicBezTo>
                    <a:pt x="68245" y="281032"/>
                    <a:pt x="59286" y="288090"/>
                    <a:pt x="56433" y="302863"/>
                  </a:cubicBezTo>
                  <a:cubicBezTo>
                    <a:pt x="51826" y="326633"/>
                    <a:pt x="27653" y="339835"/>
                    <a:pt x="5493" y="330912"/>
                  </a:cubicBezTo>
                  <a:cubicBezTo>
                    <a:pt x="665" y="328974"/>
                    <a:pt x="-395" y="325317"/>
                    <a:pt x="117" y="321075"/>
                  </a:cubicBezTo>
                  <a:cubicBezTo>
                    <a:pt x="3591" y="291564"/>
                    <a:pt x="11673" y="263040"/>
                    <a:pt x="20193" y="234698"/>
                  </a:cubicBezTo>
                  <a:cubicBezTo>
                    <a:pt x="22534" y="226909"/>
                    <a:pt x="29701" y="227129"/>
                    <a:pt x="36101" y="227056"/>
                  </a:cubicBezTo>
                  <a:cubicBezTo>
                    <a:pt x="57092" y="226909"/>
                    <a:pt x="78082" y="227129"/>
                    <a:pt x="99073" y="226800"/>
                  </a:cubicBezTo>
                  <a:cubicBezTo>
                    <a:pt x="117102" y="226507"/>
                    <a:pt x="127268" y="217877"/>
                    <a:pt x="127012" y="203871"/>
                  </a:cubicBezTo>
                  <a:cubicBezTo>
                    <a:pt x="126719" y="189755"/>
                    <a:pt x="116407" y="181563"/>
                    <a:pt x="98525" y="181417"/>
                  </a:cubicBezTo>
                  <a:cubicBezTo>
                    <a:pt x="84848" y="181307"/>
                    <a:pt x="71134" y="181198"/>
                    <a:pt x="57457" y="181417"/>
                  </a:cubicBezTo>
                  <a:cubicBezTo>
                    <a:pt x="48169" y="181563"/>
                    <a:pt x="44183" y="179004"/>
                    <a:pt x="49741" y="169532"/>
                  </a:cubicBezTo>
                  <a:cubicBezTo>
                    <a:pt x="72597" y="130805"/>
                    <a:pt x="100609" y="97162"/>
                    <a:pt x="141311" y="75952"/>
                  </a:cubicBezTo>
                  <a:cubicBezTo>
                    <a:pt x="153927" y="69369"/>
                    <a:pt x="156158" y="70576"/>
                    <a:pt x="156743" y="84655"/>
                  </a:cubicBezTo>
                  <a:cubicBezTo>
                    <a:pt x="157145" y="94236"/>
                    <a:pt x="156816" y="103817"/>
                    <a:pt x="157547" y="113362"/>
                  </a:cubicBezTo>
                  <a:cubicBezTo>
                    <a:pt x="160217" y="148176"/>
                    <a:pt x="193275" y="177797"/>
                    <a:pt x="228016" y="176773"/>
                  </a:cubicBezTo>
                  <a:cubicBezTo>
                    <a:pt x="241876" y="176371"/>
                    <a:pt x="250396" y="169240"/>
                    <a:pt x="251603" y="157062"/>
                  </a:cubicBezTo>
                  <a:cubicBezTo>
                    <a:pt x="252920" y="143641"/>
                    <a:pt x="246337" y="135084"/>
                    <a:pt x="232221" y="131866"/>
                  </a:cubicBezTo>
                  <a:cubicBezTo>
                    <a:pt x="208598" y="126490"/>
                    <a:pt x="202527" y="119103"/>
                    <a:pt x="202381" y="95333"/>
                  </a:cubicBezTo>
                  <a:cubicBezTo>
                    <a:pt x="202308" y="84838"/>
                    <a:pt x="202893" y="74306"/>
                    <a:pt x="202235" y="63847"/>
                  </a:cubicBezTo>
                  <a:cubicBezTo>
                    <a:pt x="201613" y="53791"/>
                    <a:pt x="206148" y="49110"/>
                    <a:pt x="215436" y="46404"/>
                  </a:cubicBezTo>
                  <a:cubicBezTo>
                    <a:pt x="249628" y="36457"/>
                    <a:pt x="284771" y="30972"/>
                    <a:pt x="319585" y="23987"/>
                  </a:cubicBezTo>
                  <a:cubicBezTo>
                    <a:pt x="326643" y="22561"/>
                    <a:pt x="330263" y="25303"/>
                    <a:pt x="332494" y="32398"/>
                  </a:cubicBezTo>
                  <a:cubicBezTo>
                    <a:pt x="337248" y="47391"/>
                    <a:pt x="345257" y="52803"/>
                    <a:pt x="358349" y="50829"/>
                  </a:cubicBezTo>
                  <a:cubicBezTo>
                    <a:pt x="372135" y="48781"/>
                    <a:pt x="377547" y="39419"/>
                    <a:pt x="377401" y="26583"/>
                  </a:cubicBezTo>
                  <a:cubicBezTo>
                    <a:pt x="377255" y="16600"/>
                    <a:pt x="381863" y="12833"/>
                    <a:pt x="391334" y="12248"/>
                  </a:cubicBezTo>
                  <a:cubicBezTo>
                    <a:pt x="400842" y="11663"/>
                    <a:pt x="410387" y="10383"/>
                    <a:pt x="419785" y="8701"/>
                  </a:cubicBezTo>
                  <a:cubicBezTo>
                    <a:pt x="428488" y="7128"/>
                    <a:pt x="431597" y="10749"/>
                    <a:pt x="431450" y="18867"/>
                  </a:cubicBezTo>
                  <a:cubicBezTo>
                    <a:pt x="431377" y="22963"/>
                    <a:pt x="431121" y="27168"/>
                    <a:pt x="431926" y="31154"/>
                  </a:cubicBezTo>
                  <a:cubicBezTo>
                    <a:pt x="434193" y="42527"/>
                    <a:pt x="440410" y="50207"/>
                    <a:pt x="452880" y="51011"/>
                  </a:cubicBezTo>
                  <a:cubicBezTo>
                    <a:pt x="465021" y="51779"/>
                    <a:pt x="472737" y="46184"/>
                    <a:pt x="476650" y="34738"/>
                  </a:cubicBezTo>
                  <a:cubicBezTo>
                    <a:pt x="478917" y="28083"/>
                    <a:pt x="479027" y="21244"/>
                    <a:pt x="478734" y="14442"/>
                  </a:cubicBezTo>
                  <a:cubicBezTo>
                    <a:pt x="478405" y="6360"/>
                    <a:pt x="482282" y="3252"/>
                    <a:pt x="489888" y="2118"/>
                  </a:cubicBezTo>
                  <a:cubicBezTo>
                    <a:pt x="528395" y="-3440"/>
                    <a:pt x="532381" y="-185"/>
                    <a:pt x="532381" y="38102"/>
                  </a:cubicBezTo>
                  <a:cubicBezTo>
                    <a:pt x="532381" y="45416"/>
                    <a:pt x="532381" y="52694"/>
                    <a:pt x="532381" y="60007"/>
                  </a:cubicBezTo>
                  <a:cubicBezTo>
                    <a:pt x="532381" y="60007"/>
                    <a:pt x="532455" y="60007"/>
                    <a:pt x="532491" y="60007"/>
                  </a:cubicBezTo>
                  <a:close/>
                  <a:moveTo>
                    <a:pt x="503565" y="189097"/>
                  </a:moveTo>
                  <a:cubicBezTo>
                    <a:pt x="503309" y="136035"/>
                    <a:pt x="474566" y="106999"/>
                    <a:pt x="421577" y="106597"/>
                  </a:cubicBezTo>
                  <a:cubicBezTo>
                    <a:pt x="407900" y="106487"/>
                    <a:pt x="394223" y="106670"/>
                    <a:pt x="380510" y="106670"/>
                  </a:cubicBezTo>
                  <a:cubicBezTo>
                    <a:pt x="326021" y="106670"/>
                    <a:pt x="297278" y="154210"/>
                    <a:pt x="307408" y="208332"/>
                  </a:cubicBezTo>
                  <a:cubicBezTo>
                    <a:pt x="309894" y="221643"/>
                    <a:pt x="319622" y="227677"/>
                    <a:pt x="332458" y="226178"/>
                  </a:cubicBezTo>
                  <a:cubicBezTo>
                    <a:pt x="345476" y="224642"/>
                    <a:pt x="351400" y="216158"/>
                    <a:pt x="352534" y="204017"/>
                  </a:cubicBezTo>
                  <a:cubicBezTo>
                    <a:pt x="353266" y="196337"/>
                    <a:pt x="352571" y="188512"/>
                    <a:pt x="352900" y="180759"/>
                  </a:cubicBezTo>
                  <a:cubicBezTo>
                    <a:pt x="353631" y="163864"/>
                    <a:pt x="363395" y="153186"/>
                    <a:pt x="380071" y="152418"/>
                  </a:cubicBezTo>
                  <a:cubicBezTo>
                    <a:pt x="396454" y="151686"/>
                    <a:pt x="412946" y="151650"/>
                    <a:pt x="429329" y="152418"/>
                  </a:cubicBezTo>
                  <a:cubicBezTo>
                    <a:pt x="446078" y="153222"/>
                    <a:pt x="455440" y="163901"/>
                    <a:pt x="456025" y="181015"/>
                  </a:cubicBezTo>
                  <a:cubicBezTo>
                    <a:pt x="456281" y="189206"/>
                    <a:pt x="455367" y="197581"/>
                    <a:pt x="456683" y="205589"/>
                  </a:cubicBezTo>
                  <a:cubicBezTo>
                    <a:pt x="458621" y="217365"/>
                    <a:pt x="465204" y="225666"/>
                    <a:pt x="478405" y="226251"/>
                  </a:cubicBezTo>
                  <a:cubicBezTo>
                    <a:pt x="490839" y="226800"/>
                    <a:pt x="500091" y="219632"/>
                    <a:pt x="502541" y="206760"/>
                  </a:cubicBezTo>
                  <a:cubicBezTo>
                    <a:pt x="503638" y="200982"/>
                    <a:pt x="503272" y="194948"/>
                    <a:pt x="503565" y="189060"/>
                  </a:cubicBezTo>
                  <a:close/>
                  <a:moveTo>
                    <a:pt x="157108" y="317199"/>
                  </a:moveTo>
                  <a:cubicBezTo>
                    <a:pt x="154073" y="350696"/>
                    <a:pt x="165446" y="377684"/>
                    <a:pt x="196347" y="394469"/>
                  </a:cubicBezTo>
                  <a:cubicBezTo>
                    <a:pt x="214961" y="404562"/>
                    <a:pt x="235366" y="402478"/>
                    <a:pt x="255333" y="401491"/>
                  </a:cubicBezTo>
                  <a:cubicBezTo>
                    <a:pt x="268974" y="400832"/>
                    <a:pt x="276434" y="392239"/>
                    <a:pt x="276507" y="379476"/>
                  </a:cubicBezTo>
                  <a:cubicBezTo>
                    <a:pt x="276616" y="366201"/>
                    <a:pt x="268535" y="357644"/>
                    <a:pt x="254456" y="356730"/>
                  </a:cubicBezTo>
                  <a:cubicBezTo>
                    <a:pt x="246739" y="356218"/>
                    <a:pt x="238950" y="356803"/>
                    <a:pt x="231198" y="356328"/>
                  </a:cubicBezTo>
                  <a:cubicBezTo>
                    <a:pt x="215217" y="355413"/>
                    <a:pt x="204136" y="346710"/>
                    <a:pt x="203003" y="331790"/>
                  </a:cubicBezTo>
                  <a:cubicBezTo>
                    <a:pt x="200991" y="304911"/>
                    <a:pt x="200370" y="289443"/>
                    <a:pt x="218142" y="280483"/>
                  </a:cubicBezTo>
                  <a:cubicBezTo>
                    <a:pt x="222823" y="278106"/>
                    <a:pt x="227760" y="277996"/>
                    <a:pt x="232807" y="277887"/>
                  </a:cubicBezTo>
                  <a:cubicBezTo>
                    <a:pt x="240559" y="277740"/>
                    <a:pt x="248458" y="278508"/>
                    <a:pt x="255991" y="277192"/>
                  </a:cubicBezTo>
                  <a:cubicBezTo>
                    <a:pt x="267730" y="275107"/>
                    <a:pt x="275995" y="268598"/>
                    <a:pt x="276543" y="255360"/>
                  </a:cubicBezTo>
                  <a:cubicBezTo>
                    <a:pt x="277055" y="243000"/>
                    <a:pt x="270656" y="235576"/>
                    <a:pt x="259502" y="231992"/>
                  </a:cubicBezTo>
                  <a:cubicBezTo>
                    <a:pt x="231929" y="223143"/>
                    <a:pt x="190204" y="236125"/>
                    <a:pt x="172248" y="258578"/>
                  </a:cubicBezTo>
                  <a:cubicBezTo>
                    <a:pt x="158498" y="275729"/>
                    <a:pt x="155609" y="295586"/>
                    <a:pt x="157108" y="317162"/>
                  </a:cubicBezTo>
                  <a:close/>
                  <a:moveTo>
                    <a:pt x="664177" y="181563"/>
                  </a:moveTo>
                  <a:cubicBezTo>
                    <a:pt x="664177" y="181563"/>
                    <a:pt x="664177" y="181417"/>
                    <a:pt x="664177" y="181381"/>
                  </a:cubicBezTo>
                  <a:cubicBezTo>
                    <a:pt x="661434" y="181381"/>
                    <a:pt x="658691" y="181381"/>
                    <a:pt x="655985" y="181381"/>
                  </a:cubicBezTo>
                  <a:cubicBezTo>
                    <a:pt x="617734" y="181710"/>
                    <a:pt x="586394" y="208807"/>
                    <a:pt x="582225" y="245157"/>
                  </a:cubicBezTo>
                  <a:cubicBezTo>
                    <a:pt x="577837" y="283299"/>
                    <a:pt x="602411" y="317528"/>
                    <a:pt x="640517" y="325939"/>
                  </a:cubicBezTo>
                  <a:cubicBezTo>
                    <a:pt x="653572" y="328828"/>
                    <a:pt x="666883" y="327438"/>
                    <a:pt x="680048" y="327036"/>
                  </a:cubicBezTo>
                  <a:cubicBezTo>
                    <a:pt x="693030" y="326670"/>
                    <a:pt x="703013" y="316248"/>
                    <a:pt x="703013" y="304472"/>
                  </a:cubicBezTo>
                  <a:cubicBezTo>
                    <a:pt x="703013" y="292295"/>
                    <a:pt x="693907" y="283262"/>
                    <a:pt x="680048" y="282129"/>
                  </a:cubicBezTo>
                  <a:cubicBezTo>
                    <a:pt x="674160" y="281653"/>
                    <a:pt x="668199" y="281873"/>
                    <a:pt x="662275" y="281580"/>
                  </a:cubicBezTo>
                  <a:cubicBezTo>
                    <a:pt x="639639" y="280483"/>
                    <a:pt x="628741" y="271377"/>
                    <a:pt x="628924" y="253897"/>
                  </a:cubicBezTo>
                  <a:cubicBezTo>
                    <a:pt x="629107" y="236966"/>
                    <a:pt x="639749" y="228226"/>
                    <a:pt x="661690" y="227056"/>
                  </a:cubicBezTo>
                  <a:cubicBezTo>
                    <a:pt x="668528" y="226690"/>
                    <a:pt x="675403" y="227019"/>
                    <a:pt x="682169" y="226251"/>
                  </a:cubicBezTo>
                  <a:cubicBezTo>
                    <a:pt x="694346" y="224898"/>
                    <a:pt x="702648" y="215975"/>
                    <a:pt x="702977" y="204712"/>
                  </a:cubicBezTo>
                  <a:cubicBezTo>
                    <a:pt x="703306" y="193522"/>
                    <a:pt x="693944" y="182917"/>
                    <a:pt x="681949" y="181637"/>
                  </a:cubicBezTo>
                  <a:cubicBezTo>
                    <a:pt x="676098" y="181015"/>
                    <a:pt x="670101" y="181527"/>
                    <a:pt x="664177" y="181527"/>
                  </a:cubicBezTo>
                  <a:close/>
                  <a:moveTo>
                    <a:pt x="802555" y="359399"/>
                  </a:moveTo>
                  <a:cubicBezTo>
                    <a:pt x="802555" y="351208"/>
                    <a:pt x="802555" y="342980"/>
                    <a:pt x="802555" y="334788"/>
                  </a:cubicBezTo>
                  <a:cubicBezTo>
                    <a:pt x="802555" y="333874"/>
                    <a:pt x="802555" y="332960"/>
                    <a:pt x="802481" y="332046"/>
                  </a:cubicBezTo>
                  <a:cubicBezTo>
                    <a:pt x="801567" y="315553"/>
                    <a:pt x="793778" y="307069"/>
                    <a:pt x="779699" y="307179"/>
                  </a:cubicBezTo>
                  <a:cubicBezTo>
                    <a:pt x="765876" y="307288"/>
                    <a:pt x="757574" y="316357"/>
                    <a:pt x="757245" y="332485"/>
                  </a:cubicBezTo>
                  <a:cubicBezTo>
                    <a:pt x="756916" y="347514"/>
                    <a:pt x="757501" y="362581"/>
                    <a:pt x="756916" y="377611"/>
                  </a:cubicBezTo>
                  <a:cubicBezTo>
                    <a:pt x="756221" y="395310"/>
                    <a:pt x="745872" y="405221"/>
                    <a:pt x="728356" y="405806"/>
                  </a:cubicBezTo>
                  <a:cubicBezTo>
                    <a:pt x="721078" y="406062"/>
                    <a:pt x="713728" y="405550"/>
                    <a:pt x="706487" y="406062"/>
                  </a:cubicBezTo>
                  <a:cubicBezTo>
                    <a:pt x="692006" y="407086"/>
                    <a:pt x="682973" y="416228"/>
                    <a:pt x="682937" y="429320"/>
                  </a:cubicBezTo>
                  <a:cubicBezTo>
                    <a:pt x="682864" y="442448"/>
                    <a:pt x="691677" y="451700"/>
                    <a:pt x="706231" y="452834"/>
                  </a:cubicBezTo>
                  <a:cubicBezTo>
                    <a:pt x="714862" y="453492"/>
                    <a:pt x="723565" y="453455"/>
                    <a:pt x="732195" y="452943"/>
                  </a:cubicBezTo>
                  <a:cubicBezTo>
                    <a:pt x="764961" y="451005"/>
                    <a:pt x="792461" y="429173"/>
                    <a:pt x="800397" y="398858"/>
                  </a:cubicBezTo>
                  <a:cubicBezTo>
                    <a:pt x="803761" y="385912"/>
                    <a:pt x="802299" y="372564"/>
                    <a:pt x="802591" y="359399"/>
                  </a:cubicBezTo>
                  <a:close/>
                  <a:moveTo>
                    <a:pt x="427720" y="258980"/>
                  </a:moveTo>
                  <a:cubicBezTo>
                    <a:pt x="427501" y="258980"/>
                    <a:pt x="427282" y="258980"/>
                    <a:pt x="427099" y="258980"/>
                  </a:cubicBezTo>
                  <a:cubicBezTo>
                    <a:pt x="427099" y="250314"/>
                    <a:pt x="427245" y="241647"/>
                    <a:pt x="427099" y="232980"/>
                  </a:cubicBezTo>
                  <a:cubicBezTo>
                    <a:pt x="426733" y="216597"/>
                    <a:pt x="417554" y="205992"/>
                    <a:pt x="404243" y="206284"/>
                  </a:cubicBezTo>
                  <a:cubicBezTo>
                    <a:pt x="391042" y="206577"/>
                    <a:pt x="382301" y="217255"/>
                    <a:pt x="382045" y="233784"/>
                  </a:cubicBezTo>
                  <a:cubicBezTo>
                    <a:pt x="381863" y="247461"/>
                    <a:pt x="382265" y="261138"/>
                    <a:pt x="381826" y="274815"/>
                  </a:cubicBezTo>
                  <a:cubicBezTo>
                    <a:pt x="381241" y="294672"/>
                    <a:pt x="371258" y="305058"/>
                    <a:pt x="351583" y="306594"/>
                  </a:cubicBezTo>
                  <a:cubicBezTo>
                    <a:pt x="343867" y="307179"/>
                    <a:pt x="336078" y="306630"/>
                    <a:pt x="328362" y="307252"/>
                  </a:cubicBezTo>
                  <a:cubicBezTo>
                    <a:pt x="315599" y="308276"/>
                    <a:pt x="306823" y="317601"/>
                    <a:pt x="306859" y="329413"/>
                  </a:cubicBezTo>
                  <a:cubicBezTo>
                    <a:pt x="306896" y="341261"/>
                    <a:pt x="315782" y="350989"/>
                    <a:pt x="328252" y="351793"/>
                  </a:cubicBezTo>
                  <a:cubicBezTo>
                    <a:pt x="337797" y="352415"/>
                    <a:pt x="347414" y="352195"/>
                    <a:pt x="356959" y="352012"/>
                  </a:cubicBezTo>
                  <a:cubicBezTo>
                    <a:pt x="389981" y="351318"/>
                    <a:pt x="419053" y="328023"/>
                    <a:pt x="425490" y="295769"/>
                  </a:cubicBezTo>
                  <a:cubicBezTo>
                    <a:pt x="427867" y="283847"/>
                    <a:pt x="427099" y="271268"/>
                    <a:pt x="427757" y="259017"/>
                  </a:cubicBezTo>
                  <a:close/>
                  <a:moveTo>
                    <a:pt x="566025" y="428369"/>
                  </a:moveTo>
                  <a:cubicBezTo>
                    <a:pt x="569207" y="428369"/>
                    <a:pt x="572425" y="428588"/>
                    <a:pt x="575606" y="428369"/>
                  </a:cubicBezTo>
                  <a:cubicBezTo>
                    <a:pt x="592903" y="427016"/>
                    <a:pt x="602558" y="417800"/>
                    <a:pt x="602009" y="403319"/>
                  </a:cubicBezTo>
                  <a:cubicBezTo>
                    <a:pt x="601497" y="389642"/>
                    <a:pt x="591477" y="380646"/>
                    <a:pt x="574546" y="381524"/>
                  </a:cubicBezTo>
                  <a:cubicBezTo>
                    <a:pt x="537172" y="383499"/>
                    <a:pt x="525324" y="373844"/>
                    <a:pt x="527737" y="333911"/>
                  </a:cubicBezTo>
                  <a:cubicBezTo>
                    <a:pt x="528688" y="317967"/>
                    <a:pt x="519582" y="308056"/>
                    <a:pt x="506490" y="307288"/>
                  </a:cubicBezTo>
                  <a:cubicBezTo>
                    <a:pt x="492302" y="306484"/>
                    <a:pt x="482355" y="315370"/>
                    <a:pt x="481075" y="331753"/>
                  </a:cubicBezTo>
                  <a:cubicBezTo>
                    <a:pt x="476431" y="390556"/>
                    <a:pt x="505869" y="428881"/>
                    <a:pt x="566025" y="428405"/>
                  </a:cubicBezTo>
                  <a:close/>
                </a:path>
              </a:pathLst>
            </a:custGeom>
            <a:solidFill>
              <a:schemeClr val="bg1"/>
            </a:solidFill>
            <a:ln w="3655" cap="flat">
              <a:noFill/>
              <a:prstDash val="solid"/>
              <a:miter/>
            </a:ln>
          </p:spPr>
          <p:txBody>
            <a:bodyPr rtlCol="0" anchor="ctr"/>
            <a:lstStyle>
              <a:defPPr/>
            </a:lstStyle>
            <a:p>
              <a:endParaRPr lang="LID4096"/>
            </a:p>
          </p:txBody>
        </p:sp>
        <p:sp>
          <p:nvSpPr>
            <p:cNvPr id="20" name="Forma libre: forma 19">
              <a:extLst>
                <a:ext uri="{FF2B5EF4-FFF2-40B4-BE49-F238E27FC236}">
                  <a16:creationId xmlns:a16="http://schemas.microsoft.com/office/drawing/2014/main" id="{968B92CA-7CB4-418A-AC2D-8BD2560476DE}"/>
                </a:ext>
              </a:extLst>
            </p:cNvPr>
            <p:cNvSpPr/>
            <p:nvPr/>
          </p:nvSpPr>
          <p:spPr>
            <a:xfrm>
              <a:off x="10724212" y="7572158"/>
              <a:ext cx="200770" cy="245931"/>
            </a:xfrm>
            <a:custGeom>
              <a:avLst/>
              <a:gdLst>
                <a:gd name="connsiteX0" fmla="*/ 11523 w 200770"/>
                <a:gd name="connsiteY0" fmla="*/ 0 h 245931"/>
                <a:gd name="connsiteX1" fmla="*/ 21177 w 200770"/>
                <a:gd name="connsiteY1" fmla="*/ 6363 h 245931"/>
                <a:gd name="connsiteX2" fmla="*/ 167856 w 200770"/>
                <a:gd name="connsiteY2" fmla="*/ 56609 h 245931"/>
                <a:gd name="connsiteX3" fmla="*/ 178790 w 200770"/>
                <a:gd name="connsiteY3" fmla="*/ 56792 h 245931"/>
                <a:gd name="connsiteX4" fmla="*/ 200110 w 200770"/>
                <a:gd name="connsiteY4" fmla="*/ 58255 h 245931"/>
                <a:gd name="connsiteX5" fmla="*/ 190383 w 200770"/>
                <a:gd name="connsiteY5" fmla="*/ 76613 h 245931"/>
                <a:gd name="connsiteX6" fmla="*/ 156117 w 200770"/>
                <a:gd name="connsiteY6" fmla="*/ 190233 h 245931"/>
                <a:gd name="connsiteX7" fmla="*/ 148986 w 200770"/>
                <a:gd name="connsiteY7" fmla="*/ 240113 h 245931"/>
                <a:gd name="connsiteX8" fmla="*/ 144635 w 200770"/>
                <a:gd name="connsiteY8" fmla="*/ 245891 h 245931"/>
                <a:gd name="connsiteX9" fmla="*/ 140100 w 200770"/>
                <a:gd name="connsiteY9" fmla="*/ 241466 h 245931"/>
                <a:gd name="connsiteX10" fmla="*/ 53175 w 200770"/>
                <a:gd name="connsiteY10" fmla="*/ 151908 h 245931"/>
                <a:gd name="connsiteX11" fmla="*/ 4282 w 200770"/>
                <a:gd name="connsiteY11" fmla="*/ 9179 h 245931"/>
                <a:gd name="connsiteX12" fmla="*/ 11523 w 200770"/>
                <a:gd name="connsiteY12" fmla="*/ 0 h 2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770" h="245931">
                  <a:moveTo>
                    <a:pt x="11523" y="0"/>
                  </a:moveTo>
                  <a:cubicBezTo>
                    <a:pt x="14412" y="1902"/>
                    <a:pt x="17886" y="3986"/>
                    <a:pt x="21177" y="6363"/>
                  </a:cubicBezTo>
                  <a:cubicBezTo>
                    <a:pt x="64950" y="38069"/>
                    <a:pt x="114429" y="53098"/>
                    <a:pt x="167856" y="56609"/>
                  </a:cubicBezTo>
                  <a:cubicBezTo>
                    <a:pt x="171477" y="56865"/>
                    <a:pt x="175243" y="56170"/>
                    <a:pt x="178790" y="56792"/>
                  </a:cubicBezTo>
                  <a:cubicBezTo>
                    <a:pt x="186104" y="58035"/>
                    <a:pt x="195941" y="50246"/>
                    <a:pt x="200110" y="58255"/>
                  </a:cubicBezTo>
                  <a:cubicBezTo>
                    <a:pt x="203292" y="64398"/>
                    <a:pt x="194149" y="70579"/>
                    <a:pt x="190383" y="76613"/>
                  </a:cubicBezTo>
                  <a:cubicBezTo>
                    <a:pt x="168551" y="111390"/>
                    <a:pt x="156447" y="148946"/>
                    <a:pt x="156117" y="190233"/>
                  </a:cubicBezTo>
                  <a:cubicBezTo>
                    <a:pt x="155971" y="207091"/>
                    <a:pt x="153558" y="223803"/>
                    <a:pt x="148986" y="240113"/>
                  </a:cubicBezTo>
                  <a:cubicBezTo>
                    <a:pt x="148328" y="242490"/>
                    <a:pt x="148328" y="246367"/>
                    <a:pt x="144635" y="245891"/>
                  </a:cubicBezTo>
                  <a:cubicBezTo>
                    <a:pt x="142953" y="245672"/>
                    <a:pt x="141051" y="243295"/>
                    <a:pt x="140100" y="241466"/>
                  </a:cubicBezTo>
                  <a:cubicBezTo>
                    <a:pt x="119621" y="203361"/>
                    <a:pt x="87367" y="176190"/>
                    <a:pt x="53175" y="151908"/>
                  </a:cubicBezTo>
                  <a:cubicBezTo>
                    <a:pt x="1869" y="115486"/>
                    <a:pt x="-6871" y="66117"/>
                    <a:pt x="4282" y="9179"/>
                  </a:cubicBezTo>
                  <a:cubicBezTo>
                    <a:pt x="5672" y="2048"/>
                    <a:pt x="7464" y="73"/>
                    <a:pt x="11523" y="0"/>
                  </a:cubicBezTo>
                  <a:close/>
                </a:path>
              </a:pathLst>
            </a:custGeom>
            <a:solidFill>
              <a:schemeClr val="bg1"/>
            </a:solidFill>
            <a:ln w="3655" cap="flat">
              <a:noFill/>
              <a:prstDash val="solid"/>
              <a:miter/>
            </a:ln>
          </p:spPr>
          <p:txBody>
            <a:bodyPr rtlCol="0" anchor="ctr"/>
            <a:lstStyle>
              <a:defPPr/>
            </a:lstStyle>
            <a:p>
              <a:endParaRPr lang="LID4096"/>
            </a:p>
          </p:txBody>
        </p:sp>
      </p:grpSp>
    </p:spTree>
    <p:extLst>
      <p:ext uri="{BB962C8B-B14F-4D97-AF65-F5344CB8AC3E}">
        <p14:creationId xmlns:p14="http://schemas.microsoft.com/office/powerpoint/2010/main" val="8780662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301601" y="436770"/>
            <a:ext cx="11573197" cy="724247"/>
          </a:xfrm>
          <a:prstGeom prst="rect">
            <a:avLst/>
          </a:prstGeom>
        </p:spPr>
        <p:txBody>
          <a:bodyPr/>
          <a:lstStyle>
            <a:defPPr/>
          </a:lstStyle>
          <a:p>
            <a:r>
              <a:rPr lang="en-US" sz="6000">
                <a:solidFill>
                  <a:srgbClr val="53C3CD"/>
                </a:solidFill>
              </a:rPr>
              <a:t>Infographic Style</a:t>
            </a:r>
          </a:p>
        </p:txBody>
      </p:sp>
      <p:grpSp>
        <p:nvGrpSpPr>
          <p:cNvPr id="3" name="Group 2">
            <a:extLst>
              <a:ext uri="{FF2B5EF4-FFF2-40B4-BE49-F238E27FC236}">
                <a16:creationId xmlns:a16="http://schemas.microsoft.com/office/drawing/2014/main" id="{76D254A1-C998-4885-BBAF-9C0221F11CD5}"/>
              </a:ext>
            </a:extLst>
          </p:cNvPr>
          <p:cNvGrpSpPr/>
          <p:nvPr/>
        </p:nvGrpSpPr>
        <p:grpSpPr>
          <a:xfrm>
            <a:off x="10279" y="2793680"/>
            <a:ext cx="10779026" cy="1016320"/>
            <a:chOff x="-3475307" y="2023474"/>
            <a:chExt cx="14906937" cy="1405526"/>
          </a:xfrm>
          <a:solidFill>
            <a:schemeClr val="accent1"/>
          </a:solidFill>
        </p:grpSpPr>
        <p:sp>
          <p:nvSpPr>
            <p:cNvPr id="4" name="Rectangle 3">
              <a:extLst>
                <a:ext uri="{FF2B5EF4-FFF2-40B4-BE49-F238E27FC236}">
                  <a16:creationId xmlns:a16="http://schemas.microsoft.com/office/drawing/2014/main" id="{5FDB9BB6-B378-476C-927F-2CE26A45A1F0}"/>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 name="Rectangle 4">
              <a:extLst>
                <a:ext uri="{FF2B5EF4-FFF2-40B4-BE49-F238E27FC236}">
                  <a16:creationId xmlns:a16="http://schemas.microsoft.com/office/drawing/2014/main" id="{4BD17887-021B-47D0-BADF-B81032D6BFA7}"/>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6" name="Freeform: Shape 5">
              <a:extLst>
                <a:ext uri="{FF2B5EF4-FFF2-40B4-BE49-F238E27FC236}">
                  <a16:creationId xmlns:a16="http://schemas.microsoft.com/office/drawing/2014/main" id="{841D2CC8-75D8-4047-AF9E-EE52C3BC5485}"/>
                </a:ext>
              </a:extLst>
            </p:cNvPr>
            <p:cNvSpPr/>
            <p:nvPr userDrawn="1"/>
          </p:nvSpPr>
          <p:spPr>
            <a:xfrm rot="18872364"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grpSp>
        <p:nvGrpSpPr>
          <p:cNvPr id="7" name="Group 6">
            <a:extLst>
              <a:ext uri="{FF2B5EF4-FFF2-40B4-BE49-F238E27FC236}">
                <a16:creationId xmlns:a16="http://schemas.microsoft.com/office/drawing/2014/main" id="{2CAA4ECA-FF20-4BC1-8B56-1F8C34E0C1F1}"/>
              </a:ext>
            </a:extLst>
          </p:cNvPr>
          <p:cNvGrpSpPr/>
          <p:nvPr/>
        </p:nvGrpSpPr>
        <p:grpSpPr>
          <a:xfrm rot="10800000">
            <a:off x="6442853" y="3936901"/>
            <a:ext cx="5758672" cy="1019976"/>
            <a:chOff x="3467638" y="2023474"/>
            <a:chExt cx="7963992" cy="1410582"/>
          </a:xfrm>
          <a:solidFill>
            <a:schemeClr val="accent1"/>
          </a:solidFill>
        </p:grpSpPr>
        <p:sp>
          <p:nvSpPr>
            <p:cNvPr id="8" name="Rectangle 7">
              <a:extLst>
                <a:ext uri="{FF2B5EF4-FFF2-40B4-BE49-F238E27FC236}">
                  <a16:creationId xmlns:a16="http://schemas.microsoft.com/office/drawing/2014/main" id="{32928498-32CF-4458-BF81-21152C4D5959}"/>
                </a:ext>
              </a:extLst>
            </p:cNvPr>
            <p:cNvSpPr/>
            <p:nvPr userDrawn="1"/>
          </p:nvSpPr>
          <p:spPr>
            <a:xfrm rot="10800000">
              <a:off x="3467638" y="3205456"/>
              <a:ext cx="2655608"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9" name="Rectangle 8">
              <a:extLst>
                <a:ext uri="{FF2B5EF4-FFF2-40B4-BE49-F238E27FC236}">
                  <a16:creationId xmlns:a16="http://schemas.microsoft.com/office/drawing/2014/main" id="{4BB95DF6-457E-4A39-9937-C5A4FCA71ECB}"/>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0" name="Freeform: Shape 9">
              <a:extLst>
                <a:ext uri="{FF2B5EF4-FFF2-40B4-BE49-F238E27FC236}">
                  <a16:creationId xmlns:a16="http://schemas.microsoft.com/office/drawing/2014/main" id="{05FD0B31-E21B-4CDE-A3CD-7541A6632118}"/>
                </a:ext>
              </a:extLst>
            </p:cNvPr>
            <p:cNvSpPr/>
            <p:nvPr userDrawn="1"/>
          </p:nvSpPr>
          <p:spPr>
            <a:xfrm rot="18872364"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grpSp>
        <p:nvGrpSpPr>
          <p:cNvPr id="15" name="Group 14">
            <a:extLst>
              <a:ext uri="{FF2B5EF4-FFF2-40B4-BE49-F238E27FC236}">
                <a16:creationId xmlns:a16="http://schemas.microsoft.com/office/drawing/2014/main" id="{C1CED79E-22D0-4871-B879-4FBD4058B2A4}"/>
              </a:ext>
            </a:extLst>
          </p:cNvPr>
          <p:cNvGrpSpPr/>
          <p:nvPr userDrawn="1"/>
        </p:nvGrpSpPr>
        <p:grpSpPr>
          <a:xfrm>
            <a:off x="1360666" y="4179462"/>
            <a:ext cx="488568" cy="585942"/>
            <a:chOff x="6761163" y="2984500"/>
            <a:chExt cx="915988" cy="1098550"/>
          </a:xfrm>
          <a:noFill/>
        </p:grpSpPr>
        <p:sp>
          <p:nvSpPr>
            <p:cNvPr id="17" name="Freeform 14">
              <a:extLst>
                <a:ext uri="{FF2B5EF4-FFF2-40B4-BE49-F238E27FC236}">
                  <a16:creationId xmlns:a16="http://schemas.microsoft.com/office/drawing/2014/main" id="{F8C57031-B3E1-45DE-A5D1-515FC023C3E1}"/>
                </a:ext>
              </a:extLst>
            </p:cNvPr>
            <p:cNvSpPr/>
            <p:nvPr/>
          </p:nvSpPr>
          <p:spPr bwMode="auto">
            <a:xfrm>
              <a:off x="7046913" y="2984500"/>
              <a:ext cx="361950" cy="239713"/>
            </a:xfrm>
            <a:custGeom>
              <a:avLst/>
              <a:gdLst>
                <a:gd name="T0" fmla="*/ 434 w 741"/>
                <a:gd name="T1" fmla="*/ 127 h 492"/>
                <a:gd name="T2" fmla="*/ 434 w 741"/>
                <a:gd name="T3" fmla="*/ 74 h 492"/>
                <a:gd name="T4" fmla="*/ 462 w 741"/>
                <a:gd name="T5" fmla="*/ 38 h 492"/>
                <a:gd name="T6" fmla="*/ 424 w 741"/>
                <a:gd name="T7" fmla="*/ 0 h 492"/>
                <a:gd name="T8" fmla="*/ 317 w 741"/>
                <a:gd name="T9" fmla="*/ 0 h 492"/>
                <a:gd name="T10" fmla="*/ 279 w 741"/>
                <a:gd name="T11" fmla="*/ 38 h 492"/>
                <a:gd name="T12" fmla="*/ 307 w 741"/>
                <a:gd name="T13" fmla="*/ 74 h 492"/>
                <a:gd name="T14" fmla="*/ 307 w 741"/>
                <a:gd name="T15" fmla="*/ 127 h 492"/>
                <a:gd name="T16" fmla="*/ 0 w 741"/>
                <a:gd name="T17" fmla="*/ 492 h 492"/>
                <a:gd name="T18" fmla="*/ 741 w 741"/>
                <a:gd name="T19" fmla="*/ 492 h 492"/>
                <a:gd name="T20" fmla="*/ 434 w 741"/>
                <a:gd name="T21" fmla="*/ 12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492">
                  <a:moveTo>
                    <a:pt x="434" y="127"/>
                  </a:moveTo>
                  <a:lnTo>
                    <a:pt x="434" y="74"/>
                  </a:lnTo>
                  <a:cubicBezTo>
                    <a:pt x="450" y="70"/>
                    <a:pt x="462" y="55"/>
                    <a:pt x="462" y="38"/>
                  </a:cubicBezTo>
                  <a:cubicBezTo>
                    <a:pt x="462" y="17"/>
                    <a:pt x="445" y="0"/>
                    <a:pt x="424" y="0"/>
                  </a:cubicBezTo>
                  <a:lnTo>
                    <a:pt x="317" y="0"/>
                  </a:lnTo>
                  <a:cubicBezTo>
                    <a:pt x="296" y="0"/>
                    <a:pt x="279" y="17"/>
                    <a:pt x="279" y="38"/>
                  </a:cubicBezTo>
                  <a:cubicBezTo>
                    <a:pt x="279" y="55"/>
                    <a:pt x="291" y="70"/>
                    <a:pt x="307" y="74"/>
                  </a:cubicBezTo>
                  <a:lnTo>
                    <a:pt x="307" y="127"/>
                  </a:lnTo>
                  <a:cubicBezTo>
                    <a:pt x="133" y="157"/>
                    <a:pt x="0" y="309"/>
                    <a:pt x="0" y="492"/>
                  </a:cubicBezTo>
                  <a:lnTo>
                    <a:pt x="741" y="492"/>
                  </a:lnTo>
                  <a:cubicBezTo>
                    <a:pt x="741" y="309"/>
                    <a:pt x="608" y="157"/>
                    <a:pt x="434" y="127"/>
                  </a:cubicBezTo>
                  <a:close/>
                </a:path>
              </a:pathLst>
            </a:custGeom>
            <a:grpFill/>
            <a:ln w="15875">
              <a:solidFill>
                <a:schemeClr val="accent2"/>
              </a:solidFill>
              <a:round/>
            </a:ln>
          </p:spPr>
          <p:txBody>
            <a:bodyPr vert="horz" wrap="square" lIns="91440" tIns="45720" rIns="91440" bIns="45720" numCol="1" anchor="t" anchorCtr="0" compatLnSpc="1">
              <a:prstTxWarp prst="textNoShape">
                <a:avLst/>
              </a:prstTxWarp>
            </a:bodyPr>
            <a:lstStyle>
              <a:defPPr/>
            </a:lstStyle>
            <a:p>
              <a:endParaRPr lang="ko-KR" altLang="en-US"/>
            </a:p>
          </p:txBody>
        </p:sp>
        <p:sp>
          <p:nvSpPr>
            <p:cNvPr id="18" name="Freeform 15">
              <a:extLst>
                <a:ext uri="{FF2B5EF4-FFF2-40B4-BE49-F238E27FC236}">
                  <a16:creationId xmlns:a16="http://schemas.microsoft.com/office/drawing/2014/main" id="{44AB9B19-651F-463B-9518-8D74C972BD76}"/>
                </a:ext>
              </a:extLst>
            </p:cNvPr>
            <p:cNvSpPr>
              <a:spLocks noEditPoints="1"/>
            </p:cNvSpPr>
            <p:nvPr/>
          </p:nvSpPr>
          <p:spPr bwMode="auto">
            <a:xfrm>
              <a:off x="6761163" y="3238500"/>
              <a:ext cx="915988" cy="844550"/>
            </a:xfrm>
            <a:custGeom>
              <a:avLst/>
              <a:gdLst>
                <a:gd name="T0" fmla="*/ 343 w 1880"/>
                <a:gd name="T1" fmla="*/ 832 h 1735"/>
                <a:gd name="T2" fmla="*/ 150 w 1880"/>
                <a:gd name="T3" fmla="*/ 493 h 1735"/>
                <a:gd name="T4" fmla="*/ 537 w 1880"/>
                <a:gd name="T5" fmla="*/ 506 h 1735"/>
                <a:gd name="T6" fmla="*/ 462 w 1880"/>
                <a:gd name="T7" fmla="*/ 944 h 1735"/>
                <a:gd name="T8" fmla="*/ 1862 w 1880"/>
                <a:gd name="T9" fmla="*/ 248 h 1735"/>
                <a:gd name="T10" fmla="*/ 1765 w 1880"/>
                <a:gd name="T11" fmla="*/ 238 h 1735"/>
                <a:gd name="T12" fmla="*/ 1733 w 1880"/>
                <a:gd name="T13" fmla="*/ 262 h 1735"/>
                <a:gd name="T14" fmla="*/ 1694 w 1880"/>
                <a:gd name="T15" fmla="*/ 294 h 1735"/>
                <a:gd name="T16" fmla="*/ 1551 w 1880"/>
                <a:gd name="T17" fmla="*/ 397 h 1735"/>
                <a:gd name="T18" fmla="*/ 1396 w 1880"/>
                <a:gd name="T19" fmla="*/ 573 h 1735"/>
                <a:gd name="T20" fmla="*/ 1387 w 1880"/>
                <a:gd name="T21" fmla="*/ 584 h 1735"/>
                <a:gd name="T22" fmla="*/ 1334 w 1880"/>
                <a:gd name="T23" fmla="*/ 108 h 1735"/>
                <a:gd name="T24" fmla="*/ 1334 w 1880"/>
                <a:gd name="T25" fmla="*/ 0 h 1735"/>
                <a:gd name="T26" fmla="*/ 522 w 1880"/>
                <a:gd name="T27" fmla="*/ 54 h 1735"/>
                <a:gd name="T28" fmla="*/ 588 w 1880"/>
                <a:gd name="T29" fmla="*/ 108 h 1735"/>
                <a:gd name="T30" fmla="*/ 595 w 1880"/>
                <a:gd name="T31" fmla="*/ 134 h 1735"/>
                <a:gd name="T32" fmla="*/ 594 w 1880"/>
                <a:gd name="T33" fmla="*/ 322 h 1735"/>
                <a:gd name="T34" fmla="*/ 294 w 1880"/>
                <a:gd name="T35" fmla="*/ 243 h 1735"/>
                <a:gd name="T36" fmla="*/ 16 w 1880"/>
                <a:gd name="T37" fmla="*/ 492 h 1735"/>
                <a:gd name="T38" fmla="*/ 308 w 1880"/>
                <a:gd name="T39" fmla="*/ 960 h 1735"/>
                <a:gd name="T40" fmla="*/ 298 w 1880"/>
                <a:gd name="T41" fmla="*/ 1179 h 1735"/>
                <a:gd name="T42" fmla="*/ 416 w 1880"/>
                <a:gd name="T43" fmla="*/ 1226 h 1735"/>
                <a:gd name="T44" fmla="*/ 423 w 1880"/>
                <a:gd name="T45" fmla="*/ 1385 h 1735"/>
                <a:gd name="T46" fmla="*/ 518 w 1880"/>
                <a:gd name="T47" fmla="*/ 1606 h 1735"/>
                <a:gd name="T48" fmla="*/ 496 w 1880"/>
                <a:gd name="T49" fmla="*/ 1637 h 1735"/>
                <a:gd name="T50" fmla="*/ 430 w 1880"/>
                <a:gd name="T51" fmla="*/ 1735 h 1735"/>
                <a:gd name="T52" fmla="*/ 470 w 1880"/>
                <a:gd name="T53" fmla="*/ 1735 h 1735"/>
                <a:gd name="T54" fmla="*/ 597 w 1880"/>
                <a:gd name="T55" fmla="*/ 1735 h 1735"/>
                <a:gd name="T56" fmla="*/ 619 w 1880"/>
                <a:gd name="T57" fmla="*/ 1735 h 1735"/>
                <a:gd name="T58" fmla="*/ 635 w 1880"/>
                <a:gd name="T59" fmla="*/ 1735 h 1735"/>
                <a:gd name="T60" fmla="*/ 1444 w 1880"/>
                <a:gd name="T61" fmla="*/ 1735 h 1735"/>
                <a:gd name="T62" fmla="*/ 1517 w 1880"/>
                <a:gd name="T63" fmla="*/ 1704 h 1735"/>
                <a:gd name="T64" fmla="*/ 1404 w 1880"/>
                <a:gd name="T65" fmla="*/ 1637 h 1735"/>
                <a:gd name="T66" fmla="*/ 1549 w 1880"/>
                <a:gd name="T67" fmla="*/ 1063 h 1735"/>
                <a:gd name="T68" fmla="*/ 1551 w 1880"/>
                <a:gd name="T69" fmla="*/ 1011 h 1735"/>
                <a:gd name="T70" fmla="*/ 1700 w 1880"/>
                <a:gd name="T71" fmla="*/ 765 h 1735"/>
                <a:gd name="T72" fmla="*/ 1699 w 1880"/>
                <a:gd name="T73" fmla="*/ 716 h 1735"/>
                <a:gd name="T74" fmla="*/ 1686 w 1880"/>
                <a:gd name="T75" fmla="*/ 604 h 1735"/>
                <a:gd name="T76" fmla="*/ 1683 w 1880"/>
                <a:gd name="T77" fmla="*/ 559 h 1735"/>
                <a:gd name="T78" fmla="*/ 1744 w 1880"/>
                <a:gd name="T79" fmla="*/ 369 h 1735"/>
                <a:gd name="T80" fmla="*/ 1762 w 1880"/>
                <a:gd name="T81" fmla="*/ 345 h 1735"/>
                <a:gd name="T82" fmla="*/ 1797 w 1880"/>
                <a:gd name="T83" fmla="*/ 309 h 1735"/>
                <a:gd name="T84" fmla="*/ 1872 w 1880"/>
                <a:gd name="T85" fmla="*/ 255 h 1735"/>
                <a:gd name="T86" fmla="*/ 1871 w 1880"/>
                <a:gd name="T87" fmla="*/ 249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0" h="1735">
                  <a:moveTo>
                    <a:pt x="462" y="944"/>
                  </a:moveTo>
                  <a:cubicBezTo>
                    <a:pt x="425" y="904"/>
                    <a:pt x="383" y="868"/>
                    <a:pt x="343" y="832"/>
                  </a:cubicBezTo>
                  <a:cubicBezTo>
                    <a:pt x="271" y="769"/>
                    <a:pt x="181" y="706"/>
                    <a:pt x="148" y="612"/>
                  </a:cubicBezTo>
                  <a:cubicBezTo>
                    <a:pt x="134" y="574"/>
                    <a:pt x="135" y="531"/>
                    <a:pt x="150" y="493"/>
                  </a:cubicBezTo>
                  <a:cubicBezTo>
                    <a:pt x="178" y="416"/>
                    <a:pt x="261" y="365"/>
                    <a:pt x="343" y="373"/>
                  </a:cubicBezTo>
                  <a:cubicBezTo>
                    <a:pt x="424" y="381"/>
                    <a:pt x="494" y="438"/>
                    <a:pt x="537" y="506"/>
                  </a:cubicBezTo>
                  <a:cubicBezTo>
                    <a:pt x="545" y="520"/>
                    <a:pt x="552" y="532"/>
                    <a:pt x="557" y="542"/>
                  </a:cubicBezTo>
                  <a:cubicBezTo>
                    <a:pt x="532" y="678"/>
                    <a:pt x="502" y="813"/>
                    <a:pt x="462" y="944"/>
                  </a:cubicBezTo>
                  <a:close/>
                  <a:moveTo>
                    <a:pt x="1871" y="249"/>
                  </a:moveTo>
                  <a:cubicBezTo>
                    <a:pt x="1868" y="248"/>
                    <a:pt x="1865" y="248"/>
                    <a:pt x="1862" y="248"/>
                  </a:cubicBezTo>
                  <a:cubicBezTo>
                    <a:pt x="1836" y="247"/>
                    <a:pt x="1809" y="244"/>
                    <a:pt x="1780" y="240"/>
                  </a:cubicBezTo>
                  <a:cubicBezTo>
                    <a:pt x="1775" y="240"/>
                    <a:pt x="1770" y="239"/>
                    <a:pt x="1765" y="238"/>
                  </a:cubicBezTo>
                  <a:cubicBezTo>
                    <a:pt x="1764" y="239"/>
                    <a:pt x="1764" y="239"/>
                    <a:pt x="1763" y="239"/>
                  </a:cubicBezTo>
                  <a:cubicBezTo>
                    <a:pt x="1753" y="246"/>
                    <a:pt x="1743" y="254"/>
                    <a:pt x="1733" y="262"/>
                  </a:cubicBezTo>
                  <a:cubicBezTo>
                    <a:pt x="1731" y="263"/>
                    <a:pt x="1728" y="265"/>
                    <a:pt x="1725" y="266"/>
                  </a:cubicBezTo>
                  <a:cubicBezTo>
                    <a:pt x="1714" y="277"/>
                    <a:pt x="1699" y="282"/>
                    <a:pt x="1694" y="294"/>
                  </a:cubicBezTo>
                  <a:cubicBezTo>
                    <a:pt x="1691" y="296"/>
                    <a:pt x="1688" y="299"/>
                    <a:pt x="1685" y="301"/>
                  </a:cubicBezTo>
                  <a:cubicBezTo>
                    <a:pt x="1641" y="334"/>
                    <a:pt x="1592" y="360"/>
                    <a:pt x="1551" y="397"/>
                  </a:cubicBezTo>
                  <a:cubicBezTo>
                    <a:pt x="1548" y="400"/>
                    <a:pt x="1545" y="402"/>
                    <a:pt x="1542" y="405"/>
                  </a:cubicBezTo>
                  <a:cubicBezTo>
                    <a:pt x="1485" y="455"/>
                    <a:pt x="1433" y="511"/>
                    <a:pt x="1396" y="573"/>
                  </a:cubicBezTo>
                  <a:cubicBezTo>
                    <a:pt x="1394" y="575"/>
                    <a:pt x="1393" y="577"/>
                    <a:pt x="1391" y="579"/>
                  </a:cubicBezTo>
                  <a:cubicBezTo>
                    <a:pt x="1390" y="580"/>
                    <a:pt x="1388" y="582"/>
                    <a:pt x="1387" y="584"/>
                  </a:cubicBezTo>
                  <a:cubicBezTo>
                    <a:pt x="1275" y="439"/>
                    <a:pt x="1310" y="179"/>
                    <a:pt x="1322" y="108"/>
                  </a:cubicBezTo>
                  <a:lnTo>
                    <a:pt x="1334" y="108"/>
                  </a:lnTo>
                  <a:cubicBezTo>
                    <a:pt x="1363" y="108"/>
                    <a:pt x="1387" y="84"/>
                    <a:pt x="1387" y="54"/>
                  </a:cubicBezTo>
                  <a:cubicBezTo>
                    <a:pt x="1387" y="24"/>
                    <a:pt x="1363" y="0"/>
                    <a:pt x="1334" y="0"/>
                  </a:cubicBezTo>
                  <a:lnTo>
                    <a:pt x="576" y="0"/>
                  </a:lnTo>
                  <a:cubicBezTo>
                    <a:pt x="546" y="0"/>
                    <a:pt x="522" y="24"/>
                    <a:pt x="522" y="54"/>
                  </a:cubicBezTo>
                  <a:cubicBezTo>
                    <a:pt x="522" y="84"/>
                    <a:pt x="546" y="108"/>
                    <a:pt x="576" y="108"/>
                  </a:cubicBezTo>
                  <a:lnTo>
                    <a:pt x="588" y="108"/>
                  </a:lnTo>
                  <a:cubicBezTo>
                    <a:pt x="589" y="111"/>
                    <a:pt x="590" y="115"/>
                    <a:pt x="591" y="119"/>
                  </a:cubicBezTo>
                  <a:cubicBezTo>
                    <a:pt x="592" y="124"/>
                    <a:pt x="593" y="129"/>
                    <a:pt x="595" y="134"/>
                  </a:cubicBezTo>
                  <a:cubicBezTo>
                    <a:pt x="608" y="192"/>
                    <a:pt x="603" y="249"/>
                    <a:pt x="597" y="307"/>
                  </a:cubicBezTo>
                  <a:cubicBezTo>
                    <a:pt x="596" y="312"/>
                    <a:pt x="595" y="317"/>
                    <a:pt x="594" y="322"/>
                  </a:cubicBezTo>
                  <a:cubicBezTo>
                    <a:pt x="593" y="332"/>
                    <a:pt x="591" y="343"/>
                    <a:pt x="589" y="353"/>
                  </a:cubicBezTo>
                  <a:cubicBezTo>
                    <a:pt x="511" y="278"/>
                    <a:pt x="406" y="232"/>
                    <a:pt x="294" y="243"/>
                  </a:cubicBezTo>
                  <a:cubicBezTo>
                    <a:pt x="204" y="251"/>
                    <a:pt x="118" y="298"/>
                    <a:pt x="66" y="369"/>
                  </a:cubicBezTo>
                  <a:cubicBezTo>
                    <a:pt x="40" y="405"/>
                    <a:pt x="22" y="446"/>
                    <a:pt x="16" y="492"/>
                  </a:cubicBezTo>
                  <a:cubicBezTo>
                    <a:pt x="0" y="619"/>
                    <a:pt x="68" y="750"/>
                    <a:pt x="160" y="834"/>
                  </a:cubicBezTo>
                  <a:cubicBezTo>
                    <a:pt x="218" y="887"/>
                    <a:pt x="251" y="911"/>
                    <a:pt x="308" y="960"/>
                  </a:cubicBezTo>
                  <a:cubicBezTo>
                    <a:pt x="411" y="1049"/>
                    <a:pt x="393" y="1090"/>
                    <a:pt x="345" y="1094"/>
                  </a:cubicBezTo>
                  <a:cubicBezTo>
                    <a:pt x="309" y="1098"/>
                    <a:pt x="278" y="1128"/>
                    <a:pt x="298" y="1179"/>
                  </a:cubicBezTo>
                  <a:cubicBezTo>
                    <a:pt x="312" y="1214"/>
                    <a:pt x="353" y="1224"/>
                    <a:pt x="389" y="1228"/>
                  </a:cubicBezTo>
                  <a:cubicBezTo>
                    <a:pt x="398" y="1228"/>
                    <a:pt x="407" y="1228"/>
                    <a:pt x="416" y="1226"/>
                  </a:cubicBezTo>
                  <a:cubicBezTo>
                    <a:pt x="413" y="1271"/>
                    <a:pt x="413" y="1317"/>
                    <a:pt x="421" y="1364"/>
                  </a:cubicBezTo>
                  <a:cubicBezTo>
                    <a:pt x="422" y="1371"/>
                    <a:pt x="422" y="1378"/>
                    <a:pt x="423" y="1385"/>
                  </a:cubicBezTo>
                  <a:cubicBezTo>
                    <a:pt x="434" y="1466"/>
                    <a:pt x="469" y="1546"/>
                    <a:pt x="522" y="1610"/>
                  </a:cubicBezTo>
                  <a:lnTo>
                    <a:pt x="518" y="1606"/>
                  </a:lnTo>
                  <a:cubicBezTo>
                    <a:pt x="526" y="1616"/>
                    <a:pt x="533" y="1627"/>
                    <a:pt x="541" y="1637"/>
                  </a:cubicBezTo>
                  <a:lnTo>
                    <a:pt x="496" y="1637"/>
                  </a:lnTo>
                  <a:cubicBezTo>
                    <a:pt x="460" y="1637"/>
                    <a:pt x="430" y="1667"/>
                    <a:pt x="430" y="1704"/>
                  </a:cubicBezTo>
                  <a:lnTo>
                    <a:pt x="430" y="1735"/>
                  </a:lnTo>
                  <a:lnTo>
                    <a:pt x="452" y="1735"/>
                  </a:lnTo>
                  <a:lnTo>
                    <a:pt x="470" y="1735"/>
                  </a:lnTo>
                  <a:lnTo>
                    <a:pt x="574" y="1735"/>
                  </a:lnTo>
                  <a:cubicBezTo>
                    <a:pt x="582" y="1735"/>
                    <a:pt x="589" y="1735"/>
                    <a:pt x="597" y="1735"/>
                  </a:cubicBezTo>
                  <a:cubicBezTo>
                    <a:pt x="598" y="1735"/>
                    <a:pt x="599" y="1735"/>
                    <a:pt x="600" y="1735"/>
                  </a:cubicBezTo>
                  <a:lnTo>
                    <a:pt x="619" y="1735"/>
                  </a:lnTo>
                  <a:cubicBezTo>
                    <a:pt x="620" y="1735"/>
                    <a:pt x="621" y="1735"/>
                    <a:pt x="622" y="1735"/>
                  </a:cubicBezTo>
                  <a:cubicBezTo>
                    <a:pt x="626" y="1735"/>
                    <a:pt x="631" y="1735"/>
                    <a:pt x="635" y="1735"/>
                  </a:cubicBezTo>
                  <a:lnTo>
                    <a:pt x="690" y="1735"/>
                  </a:lnTo>
                  <a:lnTo>
                    <a:pt x="1444" y="1735"/>
                  </a:lnTo>
                  <a:lnTo>
                    <a:pt x="1517" y="1735"/>
                  </a:lnTo>
                  <a:lnTo>
                    <a:pt x="1517" y="1704"/>
                  </a:lnTo>
                  <a:cubicBezTo>
                    <a:pt x="1517" y="1667"/>
                    <a:pt x="1487" y="1637"/>
                    <a:pt x="1450" y="1637"/>
                  </a:cubicBezTo>
                  <a:lnTo>
                    <a:pt x="1404" y="1637"/>
                  </a:lnTo>
                  <a:cubicBezTo>
                    <a:pt x="1461" y="1537"/>
                    <a:pt x="1516" y="1441"/>
                    <a:pt x="1539" y="1325"/>
                  </a:cubicBezTo>
                  <a:cubicBezTo>
                    <a:pt x="1556" y="1239"/>
                    <a:pt x="1558" y="1150"/>
                    <a:pt x="1549" y="1063"/>
                  </a:cubicBezTo>
                  <a:cubicBezTo>
                    <a:pt x="1548" y="1056"/>
                    <a:pt x="1547" y="1049"/>
                    <a:pt x="1547" y="1043"/>
                  </a:cubicBezTo>
                  <a:cubicBezTo>
                    <a:pt x="1557" y="1032"/>
                    <a:pt x="1538" y="1022"/>
                    <a:pt x="1551" y="1011"/>
                  </a:cubicBezTo>
                  <a:cubicBezTo>
                    <a:pt x="1559" y="1010"/>
                    <a:pt x="1566" y="1009"/>
                    <a:pt x="1573" y="1007"/>
                  </a:cubicBezTo>
                  <a:cubicBezTo>
                    <a:pt x="1679" y="979"/>
                    <a:pt x="1700" y="872"/>
                    <a:pt x="1700" y="765"/>
                  </a:cubicBezTo>
                  <a:cubicBezTo>
                    <a:pt x="1700" y="763"/>
                    <a:pt x="1700" y="761"/>
                    <a:pt x="1700" y="759"/>
                  </a:cubicBezTo>
                  <a:cubicBezTo>
                    <a:pt x="1699" y="747"/>
                    <a:pt x="1699" y="733"/>
                    <a:pt x="1699" y="716"/>
                  </a:cubicBezTo>
                  <a:cubicBezTo>
                    <a:pt x="1699" y="714"/>
                    <a:pt x="1699" y="712"/>
                    <a:pt x="1699" y="710"/>
                  </a:cubicBezTo>
                  <a:cubicBezTo>
                    <a:pt x="1695" y="676"/>
                    <a:pt x="1690" y="638"/>
                    <a:pt x="1686" y="604"/>
                  </a:cubicBezTo>
                  <a:cubicBezTo>
                    <a:pt x="1685" y="601"/>
                    <a:pt x="1685" y="598"/>
                    <a:pt x="1685" y="595"/>
                  </a:cubicBezTo>
                  <a:cubicBezTo>
                    <a:pt x="1683" y="583"/>
                    <a:pt x="1683" y="571"/>
                    <a:pt x="1683" y="559"/>
                  </a:cubicBezTo>
                  <a:cubicBezTo>
                    <a:pt x="1683" y="491"/>
                    <a:pt x="1703" y="428"/>
                    <a:pt x="1738" y="377"/>
                  </a:cubicBezTo>
                  <a:cubicBezTo>
                    <a:pt x="1740" y="374"/>
                    <a:pt x="1742" y="371"/>
                    <a:pt x="1744" y="369"/>
                  </a:cubicBezTo>
                  <a:cubicBezTo>
                    <a:pt x="1748" y="363"/>
                    <a:pt x="1751" y="357"/>
                    <a:pt x="1755" y="352"/>
                  </a:cubicBezTo>
                  <a:cubicBezTo>
                    <a:pt x="1757" y="349"/>
                    <a:pt x="1760" y="347"/>
                    <a:pt x="1762" y="345"/>
                  </a:cubicBezTo>
                  <a:cubicBezTo>
                    <a:pt x="1770" y="334"/>
                    <a:pt x="1780" y="325"/>
                    <a:pt x="1790" y="315"/>
                  </a:cubicBezTo>
                  <a:cubicBezTo>
                    <a:pt x="1792" y="313"/>
                    <a:pt x="1795" y="311"/>
                    <a:pt x="1797" y="309"/>
                  </a:cubicBezTo>
                  <a:cubicBezTo>
                    <a:pt x="1818" y="292"/>
                    <a:pt x="1841" y="277"/>
                    <a:pt x="1863" y="261"/>
                  </a:cubicBezTo>
                  <a:cubicBezTo>
                    <a:pt x="1866" y="259"/>
                    <a:pt x="1869" y="257"/>
                    <a:pt x="1872" y="255"/>
                  </a:cubicBezTo>
                  <a:cubicBezTo>
                    <a:pt x="1871" y="254"/>
                    <a:pt x="1877" y="253"/>
                    <a:pt x="1880" y="252"/>
                  </a:cubicBezTo>
                  <a:cubicBezTo>
                    <a:pt x="1880" y="244"/>
                    <a:pt x="1875" y="249"/>
                    <a:pt x="1871" y="249"/>
                  </a:cubicBezTo>
                  <a:close/>
                </a:path>
              </a:pathLst>
            </a:custGeom>
            <a:grpFill/>
            <a:ln w="15875">
              <a:solidFill>
                <a:schemeClr val="accent2"/>
              </a:solidFill>
              <a:round/>
            </a:ln>
          </p:spPr>
          <p:txBody>
            <a:bodyPr vert="horz" wrap="square" lIns="91440" tIns="45720" rIns="91440" bIns="45720" numCol="1" anchor="t" anchorCtr="0" compatLnSpc="1">
              <a:prstTxWarp prst="textNoShape">
                <a:avLst/>
              </a:prstTxWarp>
            </a:bodyPr>
            <a:lstStyle>
              <a:defPPr/>
            </a:lstStyle>
            <a:p>
              <a:endParaRPr lang="ko-KR" altLang="en-US"/>
            </a:p>
          </p:txBody>
        </p:sp>
      </p:grpSp>
      <p:grpSp>
        <p:nvGrpSpPr>
          <p:cNvPr id="19" name="Group 18">
            <a:extLst>
              <a:ext uri="{FF2B5EF4-FFF2-40B4-BE49-F238E27FC236}">
                <a16:creationId xmlns:a16="http://schemas.microsoft.com/office/drawing/2014/main" id="{717FE94B-A9B1-4CBD-ACD4-3C095484835D}"/>
              </a:ext>
            </a:extLst>
          </p:cNvPr>
          <p:cNvGrpSpPr/>
          <p:nvPr/>
        </p:nvGrpSpPr>
        <p:grpSpPr>
          <a:xfrm>
            <a:off x="3519012" y="4294047"/>
            <a:ext cx="556323" cy="469987"/>
            <a:chOff x="1960454" y="5041163"/>
            <a:chExt cx="1743075" cy="1472566"/>
          </a:xfrm>
          <a:noFill/>
        </p:grpSpPr>
        <p:sp>
          <p:nvSpPr>
            <p:cNvPr id="20" name="Freeform: Shape 19">
              <a:extLst>
                <a:ext uri="{FF2B5EF4-FFF2-40B4-BE49-F238E27FC236}">
                  <a16:creationId xmlns:a16="http://schemas.microsoft.com/office/drawing/2014/main" id="{2F243990-1405-4106-960C-B68341214427}"/>
                </a:ext>
              </a:extLst>
            </p:cNvPr>
            <p:cNvSpPr/>
            <p:nvPr/>
          </p:nvSpPr>
          <p:spPr>
            <a:xfrm>
              <a:off x="1960454" y="5646954"/>
              <a:ext cx="1743075" cy="866775"/>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grpFill/>
            <a:ln w="15875" cap="flat">
              <a:solidFill>
                <a:schemeClr val="accent2"/>
              </a:solidFill>
              <a:prstDash val="solid"/>
              <a:miter/>
            </a:ln>
          </p:spPr>
          <p:txBody>
            <a:bodyPr rtlCol="0" anchor="ctr"/>
            <a:lstStyle>
              <a:defPPr/>
            </a:lstStyle>
            <a:p>
              <a:endParaRPr lang="en-US"/>
            </a:p>
          </p:txBody>
        </p:sp>
        <p:sp>
          <p:nvSpPr>
            <p:cNvPr id="21" name="Freeform: Shape 20">
              <a:extLst>
                <a:ext uri="{FF2B5EF4-FFF2-40B4-BE49-F238E27FC236}">
                  <a16:creationId xmlns:a16="http://schemas.microsoft.com/office/drawing/2014/main" id="{4A62F8F7-7A64-406E-98C0-7F09BAC87521}"/>
                </a:ext>
              </a:extLst>
            </p:cNvPr>
            <p:cNvSpPr/>
            <p:nvPr/>
          </p:nvSpPr>
          <p:spPr>
            <a:xfrm>
              <a:off x="3229274" y="5527891"/>
              <a:ext cx="9525" cy="9525"/>
            </a:xfrm>
            <a:custGeom>
              <a:avLst/>
              <a:gdLst>
                <a:gd name="connsiteX0" fmla="*/ 2858 w 0"/>
                <a:gd name="connsiteY0" fmla="*/ 953 h 0"/>
                <a:gd name="connsiteX1" fmla="*/ 0 w 0"/>
                <a:gd name="connsiteY1" fmla="*/ 0 h 0"/>
              </a:gdLst>
              <a:ahLst/>
              <a:cxnLst>
                <a:cxn ang="0">
                  <a:pos x="connsiteX0" y="connsiteY0"/>
                </a:cxn>
                <a:cxn ang="0">
                  <a:pos x="connsiteX1" y="connsiteY1"/>
                </a:cxn>
              </a:cxnLst>
              <a:rect l="l" t="t" r="r" b="b"/>
              <a:pathLst>
                <a:path>
                  <a:moveTo>
                    <a:pt x="2858" y="953"/>
                  </a:moveTo>
                  <a:cubicBezTo>
                    <a:pt x="1905" y="953"/>
                    <a:pt x="953" y="0"/>
                    <a:pt x="0" y="0"/>
                  </a:cubicBezTo>
                </a:path>
              </a:pathLst>
            </a:custGeom>
            <a:grpFill/>
            <a:ln w="15875" cap="flat">
              <a:solidFill>
                <a:schemeClr val="accent2"/>
              </a:solidFill>
              <a:prstDash val="solid"/>
              <a:miter/>
            </a:ln>
          </p:spPr>
          <p:txBody>
            <a:bodyPr rtlCol="0" anchor="ctr"/>
            <a:lstStyle>
              <a:defPPr/>
            </a:lstStyle>
            <a:p>
              <a:endParaRPr lang="en-US"/>
            </a:p>
          </p:txBody>
        </p:sp>
        <p:sp>
          <p:nvSpPr>
            <p:cNvPr id="22" name="Freeform: Shape 21">
              <a:extLst>
                <a:ext uri="{FF2B5EF4-FFF2-40B4-BE49-F238E27FC236}">
                  <a16:creationId xmlns:a16="http://schemas.microsoft.com/office/drawing/2014/main" id="{995F44B4-EF00-494F-BBCE-EF9A6D1C4C11}"/>
                </a:ext>
              </a:extLst>
            </p:cNvPr>
            <p:cNvSpPr/>
            <p:nvPr/>
          </p:nvSpPr>
          <p:spPr>
            <a:xfrm>
              <a:off x="3120559" y="5041163"/>
              <a:ext cx="161925" cy="485775"/>
            </a:xfrm>
            <a:custGeom>
              <a:avLst/>
              <a:gdLst>
                <a:gd name="connsiteX0" fmla="*/ 141100 w 161925"/>
                <a:gd name="connsiteY0" fmla="*/ 242888 h 485775"/>
                <a:gd name="connsiteX1" fmla="*/ 52517 w 161925"/>
                <a:gd name="connsiteY1" fmla="*/ 0 h 485775"/>
                <a:gd name="connsiteX2" fmla="*/ 19180 w 161925"/>
                <a:gd name="connsiteY2" fmla="*/ 242888 h 485775"/>
                <a:gd name="connsiteX3" fmla="*/ 19180 w 161925"/>
                <a:gd name="connsiteY3" fmla="*/ 242888 h 485775"/>
                <a:gd name="connsiteX4" fmla="*/ 107762 w 161925"/>
                <a:gd name="connsiteY4" fmla="*/ 485775 h 485775"/>
                <a:gd name="connsiteX5" fmla="*/ 141100 w 161925"/>
                <a:gd name="connsiteY5" fmla="*/ 242888 h 485775"/>
                <a:gd name="connsiteX6" fmla="*/ 141100 w 161925"/>
                <a:gd name="connsiteY6" fmla="*/ 24288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85775">
                  <a:moveTo>
                    <a:pt x="141100" y="242888"/>
                  </a:moveTo>
                  <a:cubicBezTo>
                    <a:pt x="197297" y="178118"/>
                    <a:pt x="151577" y="47625"/>
                    <a:pt x="52517" y="0"/>
                  </a:cubicBezTo>
                  <a:cubicBezTo>
                    <a:pt x="116335" y="124778"/>
                    <a:pt x="63947" y="171450"/>
                    <a:pt x="19180" y="242888"/>
                  </a:cubicBezTo>
                  <a:cubicBezTo>
                    <a:pt x="19180" y="242888"/>
                    <a:pt x="19180" y="242888"/>
                    <a:pt x="19180" y="242888"/>
                  </a:cubicBezTo>
                  <a:cubicBezTo>
                    <a:pt x="-25588" y="338138"/>
                    <a:pt x="9655" y="437197"/>
                    <a:pt x="107762" y="485775"/>
                  </a:cubicBezTo>
                  <a:cubicBezTo>
                    <a:pt x="56327" y="400050"/>
                    <a:pt x="67757" y="313372"/>
                    <a:pt x="141100" y="242888"/>
                  </a:cubicBezTo>
                  <a:cubicBezTo>
                    <a:pt x="142052" y="242888"/>
                    <a:pt x="142052" y="242888"/>
                    <a:pt x="141100" y="242888"/>
                  </a:cubicBezTo>
                  <a:close/>
                </a:path>
              </a:pathLst>
            </a:custGeom>
            <a:grpFill/>
            <a:ln w="15875" cap="flat">
              <a:solidFill>
                <a:schemeClr val="accent2"/>
              </a:solidFill>
              <a:prstDash val="solid"/>
              <a:miter/>
            </a:ln>
          </p:spPr>
          <p:txBody>
            <a:bodyPr rtlCol="0" anchor="ctr"/>
            <a:lstStyle>
              <a:defPPr/>
            </a:lstStyle>
            <a:p>
              <a:endParaRPr lang="en-US"/>
            </a:p>
          </p:txBody>
        </p:sp>
        <p:sp>
          <p:nvSpPr>
            <p:cNvPr id="23" name="Freeform: Shape 22">
              <a:extLst>
                <a:ext uri="{FF2B5EF4-FFF2-40B4-BE49-F238E27FC236}">
                  <a16:creationId xmlns:a16="http://schemas.microsoft.com/office/drawing/2014/main" id="{7C66A4D1-E8CB-4073-88BE-4D76EE28539B}"/>
                </a:ext>
              </a:extLst>
            </p:cNvPr>
            <p:cNvSpPr/>
            <p:nvPr/>
          </p:nvSpPr>
          <p:spPr>
            <a:xfrm>
              <a:off x="2908282" y="5540273"/>
              <a:ext cx="9525" cy="9525"/>
            </a:xfrm>
            <a:custGeom>
              <a:avLst/>
              <a:gdLst>
                <a:gd name="connsiteX0" fmla="*/ 2858 w 0"/>
                <a:gd name="connsiteY0" fmla="*/ 953 h 0"/>
                <a:gd name="connsiteX1" fmla="*/ 0 w 0"/>
                <a:gd name="connsiteY1" fmla="*/ 0 h 0"/>
              </a:gdLst>
              <a:ahLst/>
              <a:cxnLst>
                <a:cxn ang="0">
                  <a:pos x="connsiteX0" y="connsiteY0"/>
                </a:cxn>
                <a:cxn ang="0">
                  <a:pos x="connsiteX1" y="connsiteY1"/>
                </a:cxn>
              </a:cxnLst>
              <a:rect l="l" t="t" r="r" b="b"/>
              <a:pathLst>
                <a:path>
                  <a:moveTo>
                    <a:pt x="2858" y="953"/>
                  </a:moveTo>
                  <a:cubicBezTo>
                    <a:pt x="1905" y="953"/>
                    <a:pt x="953" y="0"/>
                    <a:pt x="0" y="0"/>
                  </a:cubicBezTo>
                </a:path>
              </a:pathLst>
            </a:custGeom>
            <a:grpFill/>
            <a:ln w="15875" cap="flat">
              <a:solidFill>
                <a:schemeClr val="accent2"/>
              </a:solidFill>
              <a:prstDash val="solid"/>
              <a:miter/>
            </a:ln>
          </p:spPr>
          <p:txBody>
            <a:bodyPr rtlCol="0" anchor="ctr"/>
            <a:lstStyle>
              <a:defPPr/>
            </a:lstStyle>
            <a:p>
              <a:endParaRPr lang="en-US"/>
            </a:p>
          </p:txBody>
        </p:sp>
        <p:sp>
          <p:nvSpPr>
            <p:cNvPr id="24" name="Freeform: Shape 23">
              <a:extLst>
                <a:ext uri="{FF2B5EF4-FFF2-40B4-BE49-F238E27FC236}">
                  <a16:creationId xmlns:a16="http://schemas.microsoft.com/office/drawing/2014/main" id="{59CBA01F-A245-49D3-83FD-C43A8811CD8B}"/>
                </a:ext>
              </a:extLst>
            </p:cNvPr>
            <p:cNvSpPr/>
            <p:nvPr/>
          </p:nvSpPr>
          <p:spPr>
            <a:xfrm>
              <a:off x="2800519" y="5053546"/>
              <a:ext cx="161925" cy="485775"/>
            </a:xfrm>
            <a:custGeom>
              <a:avLst/>
              <a:gdLst>
                <a:gd name="connsiteX0" fmla="*/ 141100 w 161925"/>
                <a:gd name="connsiteY0" fmla="*/ 242888 h 485775"/>
                <a:gd name="connsiteX1" fmla="*/ 52517 w 161925"/>
                <a:gd name="connsiteY1" fmla="*/ 0 h 485775"/>
                <a:gd name="connsiteX2" fmla="*/ 19180 w 161925"/>
                <a:gd name="connsiteY2" fmla="*/ 242888 h 485775"/>
                <a:gd name="connsiteX3" fmla="*/ 19180 w 161925"/>
                <a:gd name="connsiteY3" fmla="*/ 242888 h 485775"/>
                <a:gd name="connsiteX4" fmla="*/ 107762 w 161925"/>
                <a:gd name="connsiteY4" fmla="*/ 485775 h 485775"/>
                <a:gd name="connsiteX5" fmla="*/ 141100 w 161925"/>
                <a:gd name="connsiteY5" fmla="*/ 242888 h 485775"/>
                <a:gd name="connsiteX6" fmla="*/ 141100 w 161925"/>
                <a:gd name="connsiteY6" fmla="*/ 24288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85775">
                  <a:moveTo>
                    <a:pt x="141100" y="242888"/>
                  </a:moveTo>
                  <a:cubicBezTo>
                    <a:pt x="197297" y="178117"/>
                    <a:pt x="151577" y="47625"/>
                    <a:pt x="52517" y="0"/>
                  </a:cubicBezTo>
                  <a:cubicBezTo>
                    <a:pt x="116335" y="124777"/>
                    <a:pt x="63947" y="171450"/>
                    <a:pt x="19180" y="242888"/>
                  </a:cubicBezTo>
                  <a:cubicBezTo>
                    <a:pt x="19180" y="242888"/>
                    <a:pt x="19180" y="242888"/>
                    <a:pt x="19180" y="242888"/>
                  </a:cubicBezTo>
                  <a:cubicBezTo>
                    <a:pt x="-25588" y="338138"/>
                    <a:pt x="9655" y="437198"/>
                    <a:pt x="107762" y="485775"/>
                  </a:cubicBezTo>
                  <a:cubicBezTo>
                    <a:pt x="55375" y="400050"/>
                    <a:pt x="66805" y="313373"/>
                    <a:pt x="141100" y="242888"/>
                  </a:cubicBezTo>
                  <a:cubicBezTo>
                    <a:pt x="141100" y="242888"/>
                    <a:pt x="141100" y="242888"/>
                    <a:pt x="141100" y="242888"/>
                  </a:cubicBezTo>
                  <a:close/>
                </a:path>
              </a:pathLst>
            </a:custGeom>
            <a:grpFill/>
            <a:ln w="15875" cap="flat">
              <a:solidFill>
                <a:schemeClr val="accent2"/>
              </a:solidFill>
              <a:prstDash val="solid"/>
              <a:miter/>
            </a:ln>
          </p:spPr>
          <p:txBody>
            <a:bodyPr rtlCol="0" anchor="ctr"/>
            <a:lstStyle>
              <a:defPPr/>
            </a:lstStyle>
            <a:p>
              <a:endParaRPr lang="en-US"/>
            </a:p>
          </p:txBody>
        </p:sp>
        <p:sp>
          <p:nvSpPr>
            <p:cNvPr id="25" name="Freeform: Shape 24">
              <a:extLst>
                <a:ext uri="{FF2B5EF4-FFF2-40B4-BE49-F238E27FC236}">
                  <a16:creationId xmlns:a16="http://schemas.microsoft.com/office/drawing/2014/main" id="{0558DB6B-B36B-4CF7-B42A-8399F435D88C}"/>
                </a:ext>
              </a:extLst>
            </p:cNvPr>
            <p:cNvSpPr/>
            <p:nvPr/>
          </p:nvSpPr>
          <p:spPr>
            <a:xfrm>
              <a:off x="2589194" y="5539321"/>
              <a:ext cx="9525" cy="9525"/>
            </a:xfrm>
            <a:custGeom>
              <a:avLst/>
              <a:gdLst>
                <a:gd name="connsiteX0" fmla="*/ 2858 w 0"/>
                <a:gd name="connsiteY0" fmla="*/ 952 h 0"/>
                <a:gd name="connsiteX1" fmla="*/ 0 w 0"/>
                <a:gd name="connsiteY1" fmla="*/ 0 h 0"/>
              </a:gdLst>
              <a:ahLst/>
              <a:cxnLst>
                <a:cxn ang="0">
                  <a:pos x="connsiteX0" y="connsiteY0"/>
                </a:cxn>
                <a:cxn ang="0">
                  <a:pos x="connsiteX1" y="connsiteY1"/>
                </a:cxn>
              </a:cxnLst>
              <a:rect l="l" t="t" r="r" b="b"/>
              <a:pathLst>
                <a:path>
                  <a:moveTo>
                    <a:pt x="2858" y="952"/>
                  </a:moveTo>
                  <a:cubicBezTo>
                    <a:pt x="1905" y="952"/>
                    <a:pt x="953" y="0"/>
                    <a:pt x="0" y="0"/>
                  </a:cubicBezTo>
                </a:path>
              </a:pathLst>
            </a:custGeom>
            <a:grpFill/>
            <a:ln w="15875" cap="flat">
              <a:solidFill>
                <a:schemeClr val="accent2"/>
              </a:solidFill>
              <a:prstDash val="solid"/>
              <a:miter/>
            </a:ln>
          </p:spPr>
          <p:txBody>
            <a:bodyPr rtlCol="0" anchor="ctr"/>
            <a:lstStyle>
              <a:defPPr/>
            </a:lstStyle>
            <a:p>
              <a:endParaRPr lang="en-US"/>
            </a:p>
          </p:txBody>
        </p:sp>
        <p:sp>
          <p:nvSpPr>
            <p:cNvPr id="26" name="Freeform: Shape 25">
              <a:extLst>
                <a:ext uri="{FF2B5EF4-FFF2-40B4-BE49-F238E27FC236}">
                  <a16:creationId xmlns:a16="http://schemas.microsoft.com/office/drawing/2014/main" id="{E91DF11F-E6FB-4395-934F-4A2EBEBF358B}"/>
                </a:ext>
              </a:extLst>
            </p:cNvPr>
            <p:cNvSpPr/>
            <p:nvPr/>
          </p:nvSpPr>
          <p:spPr>
            <a:xfrm>
              <a:off x="2481432" y="5052594"/>
              <a:ext cx="161925" cy="485775"/>
            </a:xfrm>
            <a:custGeom>
              <a:avLst/>
              <a:gdLst>
                <a:gd name="connsiteX0" fmla="*/ 141100 w 161925"/>
                <a:gd name="connsiteY0" fmla="*/ 242888 h 485775"/>
                <a:gd name="connsiteX1" fmla="*/ 52517 w 161925"/>
                <a:gd name="connsiteY1" fmla="*/ 0 h 485775"/>
                <a:gd name="connsiteX2" fmla="*/ 19180 w 161925"/>
                <a:gd name="connsiteY2" fmla="*/ 242888 h 485775"/>
                <a:gd name="connsiteX3" fmla="*/ 19180 w 161925"/>
                <a:gd name="connsiteY3" fmla="*/ 242888 h 485775"/>
                <a:gd name="connsiteX4" fmla="*/ 107762 w 161925"/>
                <a:gd name="connsiteY4" fmla="*/ 485775 h 485775"/>
                <a:gd name="connsiteX5" fmla="*/ 141100 w 161925"/>
                <a:gd name="connsiteY5" fmla="*/ 242888 h 485775"/>
                <a:gd name="connsiteX6" fmla="*/ 141100 w 161925"/>
                <a:gd name="connsiteY6" fmla="*/ 24288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85775">
                  <a:moveTo>
                    <a:pt x="141100" y="242888"/>
                  </a:moveTo>
                  <a:cubicBezTo>
                    <a:pt x="197297" y="178117"/>
                    <a:pt x="151577" y="47625"/>
                    <a:pt x="52517" y="0"/>
                  </a:cubicBezTo>
                  <a:cubicBezTo>
                    <a:pt x="116335" y="124778"/>
                    <a:pt x="63947" y="171450"/>
                    <a:pt x="19180" y="242888"/>
                  </a:cubicBezTo>
                  <a:cubicBezTo>
                    <a:pt x="19180" y="242888"/>
                    <a:pt x="19180" y="242888"/>
                    <a:pt x="19180" y="242888"/>
                  </a:cubicBezTo>
                  <a:cubicBezTo>
                    <a:pt x="-25588" y="338138"/>
                    <a:pt x="9655" y="437197"/>
                    <a:pt x="107762" y="485775"/>
                  </a:cubicBezTo>
                  <a:cubicBezTo>
                    <a:pt x="56327" y="401003"/>
                    <a:pt x="67757" y="313372"/>
                    <a:pt x="141100" y="242888"/>
                  </a:cubicBezTo>
                  <a:cubicBezTo>
                    <a:pt x="141100" y="242888"/>
                    <a:pt x="141100" y="242888"/>
                    <a:pt x="141100" y="242888"/>
                  </a:cubicBezTo>
                  <a:close/>
                </a:path>
              </a:pathLst>
            </a:custGeom>
            <a:grpFill/>
            <a:ln w="15875" cap="flat">
              <a:solidFill>
                <a:schemeClr val="accent2"/>
              </a:solidFill>
              <a:prstDash val="solid"/>
              <a:miter/>
            </a:ln>
          </p:spPr>
          <p:txBody>
            <a:bodyPr rtlCol="0" anchor="ctr"/>
            <a:lstStyle>
              <a:defPPr/>
            </a:lstStyle>
            <a:p>
              <a:endParaRPr lang="en-US"/>
            </a:p>
          </p:txBody>
        </p:sp>
      </p:grpSp>
      <p:sp>
        <p:nvSpPr>
          <p:cNvPr id="28" name="Freeform: Shape 27">
            <a:extLst>
              <a:ext uri="{FF2B5EF4-FFF2-40B4-BE49-F238E27FC236}">
                <a16:creationId xmlns:a16="http://schemas.microsoft.com/office/drawing/2014/main" id="{4EC37573-C624-4109-A2E4-A16B807CBCC7}"/>
              </a:ext>
            </a:extLst>
          </p:cNvPr>
          <p:cNvSpPr/>
          <p:nvPr/>
        </p:nvSpPr>
        <p:spPr>
          <a:xfrm>
            <a:off x="5829207" y="4292677"/>
            <a:ext cx="320378" cy="463996"/>
          </a:xfrm>
          <a:custGeom>
            <a:avLst/>
            <a:gdLst>
              <a:gd name="connsiteX0" fmla="*/ 137834 w 276225"/>
              <a:gd name="connsiteY0" fmla="*/ 156 h 400050"/>
              <a:gd name="connsiteX1" fmla="*/ 214987 w 276225"/>
              <a:gd name="connsiteY1" fmla="*/ 156 h 400050"/>
              <a:gd name="connsiteX2" fmla="*/ 232132 w 276225"/>
              <a:gd name="connsiteY2" fmla="*/ 7776 h 400050"/>
              <a:gd name="connsiteX3" fmla="*/ 275947 w 276225"/>
              <a:gd name="connsiteY3" fmla="*/ 139221 h 400050"/>
              <a:gd name="connsiteX4" fmla="*/ 223559 w 276225"/>
              <a:gd name="connsiteY4" fmla="*/ 235423 h 400050"/>
              <a:gd name="connsiteX5" fmla="*/ 190222 w 276225"/>
              <a:gd name="connsiteY5" fmla="*/ 253521 h 400050"/>
              <a:gd name="connsiteX6" fmla="*/ 153074 w 276225"/>
              <a:gd name="connsiteY6" fmla="*/ 321148 h 400050"/>
              <a:gd name="connsiteX7" fmla="*/ 189269 w 276225"/>
              <a:gd name="connsiteY7" fmla="*/ 373536 h 400050"/>
              <a:gd name="connsiteX8" fmla="*/ 225464 w 276225"/>
              <a:gd name="connsiteY8" fmla="*/ 387823 h 400050"/>
              <a:gd name="connsiteX9" fmla="*/ 231179 w 276225"/>
              <a:gd name="connsiteY9" fmla="*/ 395443 h 400050"/>
              <a:gd name="connsiteX10" fmla="*/ 222607 w 276225"/>
              <a:gd name="connsiteY10" fmla="*/ 400206 h 400050"/>
              <a:gd name="connsiteX11" fmla="*/ 54014 w 276225"/>
              <a:gd name="connsiteY11" fmla="*/ 400206 h 400050"/>
              <a:gd name="connsiteX12" fmla="*/ 45442 w 276225"/>
              <a:gd name="connsiteY12" fmla="*/ 396396 h 400050"/>
              <a:gd name="connsiteX13" fmla="*/ 53062 w 276225"/>
              <a:gd name="connsiteY13" fmla="*/ 387823 h 400050"/>
              <a:gd name="connsiteX14" fmla="*/ 91162 w 276225"/>
              <a:gd name="connsiteY14" fmla="*/ 372583 h 400050"/>
              <a:gd name="connsiteX15" fmla="*/ 124499 w 276225"/>
              <a:gd name="connsiteY15" fmla="*/ 322101 h 400050"/>
              <a:gd name="connsiteX16" fmla="*/ 91162 w 276225"/>
              <a:gd name="connsiteY16" fmla="*/ 255426 h 400050"/>
              <a:gd name="connsiteX17" fmla="*/ 55919 w 276225"/>
              <a:gd name="connsiteY17" fmla="*/ 237328 h 400050"/>
              <a:gd name="connsiteX18" fmla="*/ 4484 w 276225"/>
              <a:gd name="connsiteY18" fmla="*/ 117313 h 400050"/>
              <a:gd name="connsiteX19" fmla="*/ 40679 w 276225"/>
              <a:gd name="connsiteY19" fmla="*/ 12538 h 400050"/>
              <a:gd name="connsiteX20" fmla="*/ 59729 w 276225"/>
              <a:gd name="connsiteY20" fmla="*/ 156 h 400050"/>
              <a:gd name="connsiteX21" fmla="*/ 137834 w 276225"/>
              <a:gd name="connsiteY21" fmla="*/ 15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225" h="400050">
                <a:moveTo>
                  <a:pt x="137834" y="156"/>
                </a:moveTo>
                <a:cubicBezTo>
                  <a:pt x="165457" y="156"/>
                  <a:pt x="187364" y="156"/>
                  <a:pt x="214987" y="156"/>
                </a:cubicBezTo>
                <a:cubicBezTo>
                  <a:pt x="221654" y="156"/>
                  <a:pt x="228322" y="-1749"/>
                  <a:pt x="232132" y="7776"/>
                </a:cubicBezTo>
                <a:cubicBezTo>
                  <a:pt x="250229" y="48733"/>
                  <a:pt x="272137" y="93501"/>
                  <a:pt x="275947" y="139221"/>
                </a:cubicBezTo>
                <a:cubicBezTo>
                  <a:pt x="279757" y="183988"/>
                  <a:pt x="261659" y="212563"/>
                  <a:pt x="223559" y="235423"/>
                </a:cubicBezTo>
                <a:cubicBezTo>
                  <a:pt x="212129" y="242091"/>
                  <a:pt x="202604" y="247806"/>
                  <a:pt x="190222" y="253521"/>
                </a:cubicBezTo>
                <a:cubicBezTo>
                  <a:pt x="154979" y="270666"/>
                  <a:pt x="153074" y="291621"/>
                  <a:pt x="153074" y="321148"/>
                </a:cubicBezTo>
                <a:cubicBezTo>
                  <a:pt x="152122" y="349723"/>
                  <a:pt x="163552" y="364963"/>
                  <a:pt x="189269" y="373536"/>
                </a:cubicBezTo>
                <a:cubicBezTo>
                  <a:pt x="200699" y="377346"/>
                  <a:pt x="214034" y="384013"/>
                  <a:pt x="225464" y="387823"/>
                </a:cubicBezTo>
                <a:cubicBezTo>
                  <a:pt x="229274" y="388776"/>
                  <a:pt x="232132" y="391633"/>
                  <a:pt x="231179" y="395443"/>
                </a:cubicBezTo>
                <a:cubicBezTo>
                  <a:pt x="230227" y="399253"/>
                  <a:pt x="226417" y="400206"/>
                  <a:pt x="222607" y="400206"/>
                </a:cubicBezTo>
                <a:cubicBezTo>
                  <a:pt x="168314" y="400206"/>
                  <a:pt x="109259" y="400206"/>
                  <a:pt x="54014" y="400206"/>
                </a:cubicBezTo>
                <a:cubicBezTo>
                  <a:pt x="50204" y="400206"/>
                  <a:pt x="46394" y="400206"/>
                  <a:pt x="45442" y="396396"/>
                </a:cubicBezTo>
                <a:cubicBezTo>
                  <a:pt x="44489" y="391633"/>
                  <a:pt x="49252" y="388776"/>
                  <a:pt x="53062" y="387823"/>
                </a:cubicBezTo>
                <a:cubicBezTo>
                  <a:pt x="64492" y="383061"/>
                  <a:pt x="78779" y="376393"/>
                  <a:pt x="91162" y="372583"/>
                </a:cubicBezTo>
                <a:cubicBezTo>
                  <a:pt x="115927" y="364011"/>
                  <a:pt x="125452" y="348771"/>
                  <a:pt x="124499" y="322101"/>
                </a:cubicBezTo>
                <a:cubicBezTo>
                  <a:pt x="124499" y="295431"/>
                  <a:pt x="129262" y="270666"/>
                  <a:pt x="91162" y="255426"/>
                </a:cubicBezTo>
                <a:cubicBezTo>
                  <a:pt x="78779" y="249711"/>
                  <a:pt x="68302" y="244948"/>
                  <a:pt x="55919" y="237328"/>
                </a:cubicBezTo>
                <a:cubicBezTo>
                  <a:pt x="7342" y="207801"/>
                  <a:pt x="-8851" y="172558"/>
                  <a:pt x="4484" y="117313"/>
                </a:cubicBezTo>
                <a:cubicBezTo>
                  <a:pt x="13057" y="83023"/>
                  <a:pt x="26392" y="44923"/>
                  <a:pt x="40679" y="12538"/>
                </a:cubicBezTo>
                <a:cubicBezTo>
                  <a:pt x="44489" y="3013"/>
                  <a:pt x="49252" y="156"/>
                  <a:pt x="59729" y="156"/>
                </a:cubicBezTo>
                <a:cubicBezTo>
                  <a:pt x="85447" y="1108"/>
                  <a:pt x="110212" y="156"/>
                  <a:pt x="137834" y="156"/>
                </a:cubicBezTo>
                <a:close/>
              </a:path>
            </a:pathLst>
          </a:custGeom>
          <a:noFill/>
          <a:ln w="15875" cap="flat">
            <a:solidFill>
              <a:schemeClr val="accent2"/>
            </a:solidFill>
            <a:prstDash val="solid"/>
            <a:miter/>
          </a:ln>
        </p:spPr>
        <p:txBody>
          <a:bodyPr rtlCol="0" anchor="ctr"/>
          <a:lstStyle>
            <a:defPPr/>
          </a:lstStyle>
          <a:p>
            <a:endParaRPr lang="en-US"/>
          </a:p>
        </p:txBody>
      </p:sp>
      <p:grpSp>
        <p:nvGrpSpPr>
          <p:cNvPr id="37" name="Group 36">
            <a:extLst>
              <a:ext uri="{FF2B5EF4-FFF2-40B4-BE49-F238E27FC236}">
                <a16:creationId xmlns:a16="http://schemas.microsoft.com/office/drawing/2014/main" id="{3C378A42-7C76-46E9-A63B-297C8F981CDC}"/>
              </a:ext>
            </a:extLst>
          </p:cNvPr>
          <p:cNvGrpSpPr/>
          <p:nvPr/>
        </p:nvGrpSpPr>
        <p:grpSpPr>
          <a:xfrm>
            <a:off x="668191" y="4889034"/>
            <a:ext cx="1873519" cy="1107996"/>
            <a:chOff x="668191" y="4889034"/>
            <a:chExt cx="1873519" cy="1107996"/>
          </a:xfrm>
        </p:grpSpPr>
        <p:sp>
          <p:nvSpPr>
            <p:cNvPr id="16" name="TextBox 15">
              <a:extLst>
                <a:ext uri="{FF2B5EF4-FFF2-40B4-BE49-F238E27FC236}">
                  <a16:creationId xmlns:a16="http://schemas.microsoft.com/office/drawing/2014/main" id="{AF28A9E3-6021-4EE1-8CA7-094B3D003143}"/>
                </a:ext>
              </a:extLst>
            </p:cNvPr>
            <p:cNvSpPr txBox="1"/>
            <p:nvPr userDrawn="1"/>
          </p:nvSpPr>
          <p:spPr>
            <a:xfrm>
              <a:off x="668191" y="4889034"/>
              <a:ext cx="1873518" cy="276999"/>
            </a:xfrm>
            <a:prstGeom prst="rect">
              <a:avLst/>
            </a:prstGeom>
            <a:noFill/>
          </p:spPr>
          <p:txBody>
            <a:bodyPr wrap="square" rtlCol="0" anchor="ctr">
              <a:spAutoFit/>
            </a:bodyPr>
            <a:lstStyle>
              <a:defPPr/>
            </a:lstStyle>
            <a:p>
              <a:pPr algn="ctr"/>
              <a:r>
                <a:rPr lang="en-US" altLang="ko-KR" sz="1200" b="1">
                  <a:cs typeface="Arial" panose="020B0604020202020204" pitchFamily="34" charset="0"/>
                </a:rPr>
                <a:t>Content  Here</a:t>
              </a:r>
              <a:endParaRPr lang="ko-KR" altLang="en-US" sz="1200" b="1">
                <a:cs typeface="Arial" panose="020B0604020202020204" pitchFamily="34" charset="0"/>
              </a:endParaRPr>
            </a:p>
          </p:txBody>
        </p:sp>
        <p:sp>
          <p:nvSpPr>
            <p:cNvPr id="32" name="TextBox 31">
              <a:extLst>
                <a:ext uri="{FF2B5EF4-FFF2-40B4-BE49-F238E27FC236}">
                  <a16:creationId xmlns:a16="http://schemas.microsoft.com/office/drawing/2014/main" id="{B72E80B6-C8DF-4EFA-93CC-FA7935AD8A46}"/>
                </a:ext>
              </a:extLst>
            </p:cNvPr>
            <p:cNvSpPr txBox="1"/>
            <p:nvPr/>
          </p:nvSpPr>
          <p:spPr>
            <a:xfrm>
              <a:off x="668191" y="5166033"/>
              <a:ext cx="1873519"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grpSp>
      <p:grpSp>
        <p:nvGrpSpPr>
          <p:cNvPr id="38" name="Group 37">
            <a:extLst>
              <a:ext uri="{FF2B5EF4-FFF2-40B4-BE49-F238E27FC236}">
                <a16:creationId xmlns:a16="http://schemas.microsoft.com/office/drawing/2014/main" id="{6FBA6E5E-CA1A-452A-8CE9-9FD9BCC212E9}"/>
              </a:ext>
            </a:extLst>
          </p:cNvPr>
          <p:cNvGrpSpPr/>
          <p:nvPr/>
        </p:nvGrpSpPr>
        <p:grpSpPr>
          <a:xfrm>
            <a:off x="2860414" y="4889034"/>
            <a:ext cx="1873519" cy="1107996"/>
            <a:chOff x="2860414" y="4889034"/>
            <a:chExt cx="1873519" cy="1107996"/>
          </a:xfrm>
        </p:grpSpPr>
        <p:sp>
          <p:nvSpPr>
            <p:cNvPr id="27" name="TextBox 26">
              <a:extLst>
                <a:ext uri="{FF2B5EF4-FFF2-40B4-BE49-F238E27FC236}">
                  <a16:creationId xmlns:a16="http://schemas.microsoft.com/office/drawing/2014/main" id="{8A32E50F-9728-4861-B069-5393074C564E}"/>
                </a:ext>
              </a:extLst>
            </p:cNvPr>
            <p:cNvSpPr txBox="1"/>
            <p:nvPr/>
          </p:nvSpPr>
          <p:spPr>
            <a:xfrm>
              <a:off x="2860414" y="4889034"/>
              <a:ext cx="1873518" cy="276999"/>
            </a:xfrm>
            <a:prstGeom prst="rect">
              <a:avLst/>
            </a:prstGeom>
            <a:noFill/>
          </p:spPr>
          <p:txBody>
            <a:bodyPr wrap="square" rtlCol="0" anchor="ctr">
              <a:spAutoFit/>
            </a:bodyPr>
            <a:lstStyle>
              <a:defPPr/>
            </a:lstStyle>
            <a:p>
              <a:pPr algn="ctr"/>
              <a:r>
                <a:rPr lang="en-US" altLang="ko-KR" sz="1200" b="1">
                  <a:cs typeface="Arial" panose="020B0604020202020204" pitchFamily="34" charset="0"/>
                </a:rPr>
                <a:t>Content  Here</a:t>
              </a:r>
              <a:endParaRPr lang="ko-KR" altLang="en-US" sz="1200" b="1">
                <a:cs typeface="Arial" panose="020B0604020202020204" pitchFamily="34" charset="0"/>
              </a:endParaRPr>
            </a:p>
          </p:txBody>
        </p:sp>
        <p:sp>
          <p:nvSpPr>
            <p:cNvPr id="33" name="TextBox 32">
              <a:extLst>
                <a:ext uri="{FF2B5EF4-FFF2-40B4-BE49-F238E27FC236}">
                  <a16:creationId xmlns:a16="http://schemas.microsoft.com/office/drawing/2014/main" id="{BE44C497-D8B7-402A-B19E-CD64B583BD46}"/>
                </a:ext>
              </a:extLst>
            </p:cNvPr>
            <p:cNvSpPr txBox="1"/>
            <p:nvPr/>
          </p:nvSpPr>
          <p:spPr>
            <a:xfrm>
              <a:off x="2860414" y="5166033"/>
              <a:ext cx="1873519"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grpSp>
      <p:grpSp>
        <p:nvGrpSpPr>
          <p:cNvPr id="39" name="Group 38">
            <a:extLst>
              <a:ext uri="{FF2B5EF4-FFF2-40B4-BE49-F238E27FC236}">
                <a16:creationId xmlns:a16="http://schemas.microsoft.com/office/drawing/2014/main" id="{0981867E-5239-4203-9874-5272B71F6429}"/>
              </a:ext>
            </a:extLst>
          </p:cNvPr>
          <p:cNvGrpSpPr/>
          <p:nvPr/>
        </p:nvGrpSpPr>
        <p:grpSpPr>
          <a:xfrm>
            <a:off x="5052637" y="4889034"/>
            <a:ext cx="1873519" cy="1107996"/>
            <a:chOff x="5052637" y="4889034"/>
            <a:chExt cx="1873519" cy="1107996"/>
          </a:xfrm>
        </p:grpSpPr>
        <p:sp>
          <p:nvSpPr>
            <p:cNvPr id="29" name="TextBox 28">
              <a:extLst>
                <a:ext uri="{FF2B5EF4-FFF2-40B4-BE49-F238E27FC236}">
                  <a16:creationId xmlns:a16="http://schemas.microsoft.com/office/drawing/2014/main" id="{35444B19-CDFC-4D69-9C07-C0C34BEE6B2B}"/>
                </a:ext>
              </a:extLst>
            </p:cNvPr>
            <p:cNvSpPr txBox="1"/>
            <p:nvPr/>
          </p:nvSpPr>
          <p:spPr>
            <a:xfrm>
              <a:off x="5052637" y="4889034"/>
              <a:ext cx="1873518" cy="276999"/>
            </a:xfrm>
            <a:prstGeom prst="rect">
              <a:avLst/>
            </a:prstGeom>
            <a:noFill/>
          </p:spPr>
          <p:txBody>
            <a:bodyPr wrap="square" rtlCol="0" anchor="ctr">
              <a:spAutoFit/>
            </a:bodyPr>
            <a:lstStyle>
              <a:defPPr/>
            </a:lstStyle>
            <a:p>
              <a:pPr algn="ctr"/>
              <a:r>
                <a:rPr lang="en-US" altLang="ko-KR" sz="1200" b="1">
                  <a:cs typeface="Arial" panose="020B0604020202020204" pitchFamily="34" charset="0"/>
                </a:rPr>
                <a:t>Content  Here</a:t>
              </a:r>
              <a:endParaRPr lang="ko-KR" altLang="en-US" sz="1200" b="1">
                <a:cs typeface="Arial" panose="020B0604020202020204" pitchFamily="34" charset="0"/>
              </a:endParaRPr>
            </a:p>
          </p:txBody>
        </p:sp>
        <p:sp>
          <p:nvSpPr>
            <p:cNvPr id="34" name="TextBox 33">
              <a:extLst>
                <a:ext uri="{FF2B5EF4-FFF2-40B4-BE49-F238E27FC236}">
                  <a16:creationId xmlns:a16="http://schemas.microsoft.com/office/drawing/2014/main" id="{7AF37522-DA37-4B02-825C-283A3B11C787}"/>
                </a:ext>
              </a:extLst>
            </p:cNvPr>
            <p:cNvSpPr txBox="1"/>
            <p:nvPr/>
          </p:nvSpPr>
          <p:spPr>
            <a:xfrm>
              <a:off x="5052637" y="5166033"/>
              <a:ext cx="1873519"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grpSp>
      <p:sp>
        <p:nvSpPr>
          <p:cNvPr id="35" name="TextBox 34">
            <a:extLst>
              <a:ext uri="{FF2B5EF4-FFF2-40B4-BE49-F238E27FC236}">
                <a16:creationId xmlns:a16="http://schemas.microsoft.com/office/drawing/2014/main" id="{218AD73F-3896-4559-B2CB-645B5F888D66}"/>
              </a:ext>
            </a:extLst>
          </p:cNvPr>
          <p:cNvSpPr txBox="1"/>
          <p:nvPr/>
        </p:nvSpPr>
        <p:spPr>
          <a:xfrm>
            <a:off x="668191" y="2608757"/>
            <a:ext cx="5891688" cy="738664"/>
          </a:xfrm>
          <a:prstGeom prst="rect">
            <a:avLst/>
          </a:prstGeom>
          <a:noFill/>
        </p:spPr>
        <p:txBody>
          <a:bodyPr wrap="square" rtlCol="0">
            <a:spAutoFit/>
          </a:bodyPr>
          <a:lstStyle>
            <a:defPPr/>
          </a:lstStyle>
          <a:p>
            <a:r>
              <a:rPr lang="en-US" altLang="ko-KR" sz="14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a:t>
            </a:r>
          </a:p>
        </p:txBody>
      </p:sp>
      <p:sp>
        <p:nvSpPr>
          <p:cNvPr id="36" name="TextBox 35">
            <a:extLst>
              <a:ext uri="{FF2B5EF4-FFF2-40B4-BE49-F238E27FC236}">
                <a16:creationId xmlns:a16="http://schemas.microsoft.com/office/drawing/2014/main" id="{294AFC09-03C3-4E82-9A4D-9D83F15BB613}"/>
              </a:ext>
            </a:extLst>
          </p:cNvPr>
          <p:cNvSpPr txBox="1"/>
          <p:nvPr/>
        </p:nvSpPr>
        <p:spPr>
          <a:xfrm>
            <a:off x="668191" y="1675849"/>
            <a:ext cx="5214511" cy="861774"/>
          </a:xfrm>
          <a:prstGeom prst="rect">
            <a:avLst/>
          </a:prstGeom>
          <a:noFill/>
        </p:spPr>
        <p:txBody>
          <a:bodyPr wrap="square" lIns="36000" tIns="0" rIns="36000" bIns="0" rtlCol="0" anchor="ctr">
            <a:spAutoFit/>
          </a:bodyPr>
          <a:lstStyle>
            <a:defPPr/>
          </a:lstStyle>
          <a:p>
            <a:r>
              <a:rPr lang="en-US" altLang="ko-KR" sz="2800">
                <a:solidFill>
                  <a:schemeClr val="accent1"/>
                </a:solidFill>
              </a:rPr>
              <a:t>We Create Quality </a:t>
            </a:r>
          </a:p>
          <a:p>
            <a:r>
              <a:rPr lang="en-US" altLang="ko-KR" sz="2800">
                <a:solidFill>
                  <a:schemeClr val="accent1"/>
                </a:solidFill>
              </a:rPr>
              <a:t>Professional PPT Presentation</a:t>
            </a:r>
            <a:endParaRPr lang="ko-KR" altLang="en-US" sz="2800">
              <a:solidFill>
                <a:schemeClr val="accent1"/>
              </a:solidFill>
            </a:endParaRPr>
          </a:p>
        </p:txBody>
      </p:sp>
      <p:pic>
        <p:nvPicPr>
          <p:cNvPr id="11" name="Imagen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7976" y="2800095"/>
            <a:ext cx="2178661" cy="2150367"/>
          </a:xfrm>
          <a:prstGeom prst="rect">
            <a:avLst/>
          </a:prstGeom>
        </p:spPr>
      </p:pic>
    </p:spTree>
    <p:extLst>
      <p:ext uri="{BB962C8B-B14F-4D97-AF65-F5344CB8AC3E}">
        <p14:creationId xmlns:p14="http://schemas.microsoft.com/office/powerpoint/2010/main" val="30866850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CE8A5BB8-2C60-449D-8D1F-0843D806B0C8}"/>
              </a:ext>
            </a:extLst>
          </p:cNvPr>
          <p:cNvSpPr/>
          <p:nvPr/>
        </p:nvSpPr>
        <p:spPr>
          <a:xfrm rot="5400000">
            <a:off x="10602402" y="140446"/>
            <a:ext cx="604166" cy="848111"/>
          </a:xfrm>
          <a:custGeom>
            <a:avLst/>
            <a:gdLst>
              <a:gd name="connsiteX0" fmla="*/ 0 w 604166"/>
              <a:gd name="connsiteY0" fmla="*/ 848111 h 848111"/>
              <a:gd name="connsiteX1" fmla="*/ 0 w 604166"/>
              <a:gd name="connsiteY1" fmla="*/ 521281 h 848111"/>
              <a:gd name="connsiteX2" fmla="*/ 302343 w 604166"/>
              <a:gd name="connsiteY2" fmla="*/ 0 h 848111"/>
              <a:gd name="connsiteX3" fmla="*/ 604166 w 604166"/>
              <a:gd name="connsiteY3" fmla="*/ 520385 h 848111"/>
              <a:gd name="connsiteX4" fmla="*/ 604166 w 604166"/>
              <a:gd name="connsiteY4" fmla="*/ 847215 h 848111"/>
              <a:gd name="connsiteX5" fmla="*/ 302343 w 604166"/>
              <a:gd name="connsiteY5" fmla="*/ 326831 h 8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66" h="848111">
                <a:moveTo>
                  <a:pt x="0" y="848111"/>
                </a:moveTo>
                <a:lnTo>
                  <a:pt x="0" y="521281"/>
                </a:lnTo>
                <a:lnTo>
                  <a:pt x="302343" y="0"/>
                </a:lnTo>
                <a:lnTo>
                  <a:pt x="604166" y="520385"/>
                </a:lnTo>
                <a:lnTo>
                  <a:pt x="604166" y="847215"/>
                </a:lnTo>
                <a:lnTo>
                  <a:pt x="302343" y="32683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32" name="Forma libre: forma 31">
            <a:extLst>
              <a:ext uri="{FF2B5EF4-FFF2-40B4-BE49-F238E27FC236}">
                <a16:creationId xmlns:a16="http://schemas.microsoft.com/office/drawing/2014/main" id="{A47FA57A-2FEF-4814-99E3-2D05A444F2CA}"/>
              </a:ext>
            </a:extLst>
          </p:cNvPr>
          <p:cNvSpPr/>
          <p:nvPr/>
        </p:nvSpPr>
        <p:spPr>
          <a:xfrm rot="5400000">
            <a:off x="5048008" y="-4802858"/>
            <a:ext cx="604685" cy="10735238"/>
          </a:xfrm>
          <a:custGeom>
            <a:avLst/>
            <a:gdLst>
              <a:gd name="connsiteX0" fmla="*/ 0 w 604685"/>
              <a:gd name="connsiteY0" fmla="*/ 11282516 h 11282516"/>
              <a:gd name="connsiteX1" fmla="*/ 0 w 604685"/>
              <a:gd name="connsiteY1" fmla="*/ 545691 h 11282516"/>
              <a:gd name="connsiteX2" fmla="*/ 1 w 604685"/>
              <a:gd name="connsiteY2" fmla="*/ 545691 h 11282516"/>
              <a:gd name="connsiteX3" fmla="*/ 302343 w 604685"/>
              <a:gd name="connsiteY3" fmla="*/ 0 h 11282516"/>
              <a:gd name="connsiteX4" fmla="*/ 604685 w 604685"/>
              <a:gd name="connsiteY4" fmla="*/ 545691 h 11282516"/>
              <a:gd name="connsiteX5" fmla="*/ 604684 w 604685"/>
              <a:gd name="connsiteY5" fmla="*/ 545691 h 11282516"/>
              <a:gd name="connsiteX6" fmla="*/ 604683 w 604685"/>
              <a:gd name="connsiteY6" fmla="*/ 11282516 h 112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5" h="11282516">
                <a:moveTo>
                  <a:pt x="0" y="11282516"/>
                </a:moveTo>
                <a:lnTo>
                  <a:pt x="0" y="545691"/>
                </a:lnTo>
                <a:lnTo>
                  <a:pt x="1" y="545691"/>
                </a:lnTo>
                <a:lnTo>
                  <a:pt x="302343" y="0"/>
                </a:lnTo>
                <a:lnTo>
                  <a:pt x="604685" y="545691"/>
                </a:lnTo>
                <a:lnTo>
                  <a:pt x="604684" y="545691"/>
                </a:lnTo>
                <a:lnTo>
                  <a:pt x="604683" y="11282516"/>
                </a:lnTo>
                <a:close/>
              </a:path>
            </a:pathLst>
          </a:custGeom>
          <a:solidFill>
            <a:srgbClr val="0587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grpSp>
        <p:nvGrpSpPr>
          <p:cNvPr id="33" name="Grupo 32">
            <a:extLst>
              <a:ext uri="{FF2B5EF4-FFF2-40B4-BE49-F238E27FC236}">
                <a16:creationId xmlns:a16="http://schemas.microsoft.com/office/drawing/2014/main" id="{00420092-86DF-4515-A405-95E69A854721}"/>
              </a:ext>
            </a:extLst>
          </p:cNvPr>
          <p:cNvGrpSpPr/>
          <p:nvPr/>
        </p:nvGrpSpPr>
        <p:grpSpPr>
          <a:xfrm>
            <a:off x="11434009" y="182170"/>
            <a:ext cx="757991" cy="764662"/>
            <a:chOff x="12398376" y="1851026"/>
            <a:chExt cx="1443037" cy="1455737"/>
          </a:xfrm>
        </p:grpSpPr>
        <p:sp>
          <p:nvSpPr>
            <p:cNvPr id="34" name="Freeform 5">
              <a:extLst>
                <a:ext uri="{FF2B5EF4-FFF2-40B4-BE49-F238E27FC236}">
                  <a16:creationId xmlns:a16="http://schemas.microsoft.com/office/drawing/2014/main" id="{0106D1AF-FE26-4AA2-A39D-CFEF35930F93}"/>
                </a:ext>
              </a:extLst>
            </p:cNvPr>
            <p:cNvSpPr/>
            <p:nvPr userDrawn="1"/>
          </p:nvSpPr>
          <p:spPr bwMode="auto">
            <a:xfrm>
              <a:off x="12398376" y="1851026"/>
              <a:ext cx="908050" cy="1454149"/>
            </a:xfrm>
            <a:custGeom>
              <a:avLst/>
              <a:gdLst>
                <a:gd name="T0" fmla="*/ 195 w 1189"/>
                <a:gd name="T1" fmla="*/ 646 h 1899"/>
                <a:gd name="T2" fmla="*/ 323 w 1189"/>
                <a:gd name="T3" fmla="*/ 647 h 1899"/>
                <a:gd name="T4" fmla="*/ 435 w 1189"/>
                <a:gd name="T5" fmla="*/ 743 h 1899"/>
                <a:gd name="T6" fmla="*/ 360 w 1189"/>
                <a:gd name="T7" fmla="*/ 874 h 1899"/>
                <a:gd name="T8" fmla="*/ 321 w 1189"/>
                <a:gd name="T9" fmla="*/ 880 h 1899"/>
                <a:gd name="T10" fmla="*/ 280 w 1189"/>
                <a:gd name="T11" fmla="*/ 843 h 1899"/>
                <a:gd name="T12" fmla="*/ 316 w 1189"/>
                <a:gd name="T13" fmla="*/ 803 h 1899"/>
                <a:gd name="T14" fmla="*/ 356 w 1189"/>
                <a:gd name="T15" fmla="*/ 777 h 1899"/>
                <a:gd name="T16" fmla="*/ 324 w 1189"/>
                <a:gd name="T17" fmla="*/ 726 h 1899"/>
                <a:gd name="T18" fmla="*/ 191 w 1189"/>
                <a:gd name="T19" fmla="*/ 725 h 1899"/>
                <a:gd name="T20" fmla="*/ 191 w 1189"/>
                <a:gd name="T21" fmla="*/ 814 h 1899"/>
                <a:gd name="T22" fmla="*/ 180 w 1189"/>
                <a:gd name="T23" fmla="*/ 872 h 1899"/>
                <a:gd name="T24" fmla="*/ 88 w 1189"/>
                <a:gd name="T25" fmla="*/ 1121 h 1899"/>
                <a:gd name="T26" fmla="*/ 81 w 1189"/>
                <a:gd name="T27" fmla="*/ 1143 h 1899"/>
                <a:gd name="T28" fmla="*/ 224 w 1189"/>
                <a:gd name="T29" fmla="*/ 1143 h 1899"/>
                <a:gd name="T30" fmla="*/ 269 w 1189"/>
                <a:gd name="T31" fmla="*/ 1199 h 1899"/>
                <a:gd name="T32" fmla="*/ 241 w 1189"/>
                <a:gd name="T33" fmla="*/ 1311 h 1899"/>
                <a:gd name="T34" fmla="*/ 320 w 1189"/>
                <a:gd name="T35" fmla="*/ 1311 h 1899"/>
                <a:gd name="T36" fmla="*/ 367 w 1189"/>
                <a:gd name="T37" fmla="*/ 1349 h 1899"/>
                <a:gd name="T38" fmla="*/ 320 w 1189"/>
                <a:gd name="T39" fmla="*/ 1390 h 1899"/>
                <a:gd name="T40" fmla="*/ 256 w 1189"/>
                <a:gd name="T41" fmla="*/ 1390 h 1899"/>
                <a:gd name="T42" fmla="*/ 251 w 1189"/>
                <a:gd name="T43" fmla="*/ 1393 h 1899"/>
                <a:gd name="T44" fmla="*/ 265 w 1189"/>
                <a:gd name="T45" fmla="*/ 1423 h 1899"/>
                <a:gd name="T46" fmla="*/ 279 w 1189"/>
                <a:gd name="T47" fmla="*/ 1506 h 1899"/>
                <a:gd name="T48" fmla="*/ 272 w 1189"/>
                <a:gd name="T49" fmla="*/ 1592 h 1899"/>
                <a:gd name="T50" fmla="*/ 319 w 1189"/>
                <a:gd name="T51" fmla="*/ 1639 h 1899"/>
                <a:gd name="T52" fmla="*/ 592 w 1189"/>
                <a:gd name="T53" fmla="*/ 1622 h 1899"/>
                <a:gd name="T54" fmla="*/ 752 w 1189"/>
                <a:gd name="T55" fmla="*/ 1531 h 1899"/>
                <a:gd name="T56" fmla="*/ 780 w 1189"/>
                <a:gd name="T57" fmla="*/ 1508 h 1899"/>
                <a:gd name="T58" fmla="*/ 821 w 1189"/>
                <a:gd name="T59" fmla="*/ 1523 h 1899"/>
                <a:gd name="T60" fmla="*/ 820 w 1189"/>
                <a:gd name="T61" fmla="*/ 1570 h 1899"/>
                <a:gd name="T62" fmla="*/ 634 w 1189"/>
                <a:gd name="T63" fmla="*/ 1695 h 1899"/>
                <a:gd name="T64" fmla="*/ 598 w 1189"/>
                <a:gd name="T65" fmla="*/ 1702 h 1899"/>
                <a:gd name="T66" fmla="*/ 606 w 1189"/>
                <a:gd name="T67" fmla="*/ 1783 h 1899"/>
                <a:gd name="T68" fmla="*/ 612 w 1189"/>
                <a:gd name="T69" fmla="*/ 1852 h 1899"/>
                <a:gd name="T70" fmla="*/ 576 w 1189"/>
                <a:gd name="T71" fmla="*/ 1898 h 1899"/>
                <a:gd name="T72" fmla="*/ 535 w 1189"/>
                <a:gd name="T73" fmla="*/ 1860 h 1899"/>
                <a:gd name="T74" fmla="*/ 518 w 1189"/>
                <a:gd name="T75" fmla="*/ 1705 h 1899"/>
                <a:gd name="T76" fmla="*/ 395 w 1189"/>
                <a:gd name="T77" fmla="*/ 1713 h 1899"/>
                <a:gd name="T78" fmla="*/ 311 w 1189"/>
                <a:gd name="T79" fmla="*/ 1719 h 1899"/>
                <a:gd name="T80" fmla="*/ 194 w 1189"/>
                <a:gd name="T81" fmla="*/ 1591 h 1899"/>
                <a:gd name="T82" fmla="*/ 200 w 1189"/>
                <a:gd name="T83" fmla="*/ 1513 h 1899"/>
                <a:gd name="T84" fmla="*/ 181 w 1189"/>
                <a:gd name="T85" fmla="*/ 1432 h 1899"/>
                <a:gd name="T86" fmla="*/ 167 w 1189"/>
                <a:gd name="T87" fmla="*/ 1282 h 1899"/>
                <a:gd name="T88" fmla="*/ 182 w 1189"/>
                <a:gd name="T89" fmla="*/ 1221 h 1899"/>
                <a:gd name="T90" fmla="*/ 84 w 1189"/>
                <a:gd name="T91" fmla="*/ 1221 h 1899"/>
                <a:gd name="T92" fmla="*/ 2 w 1189"/>
                <a:gd name="T93" fmla="*/ 1152 h 1899"/>
                <a:gd name="T94" fmla="*/ 8 w 1189"/>
                <a:gd name="T95" fmla="*/ 1111 h 1899"/>
                <a:gd name="T96" fmla="*/ 104 w 1189"/>
                <a:gd name="T97" fmla="*/ 851 h 1899"/>
                <a:gd name="T98" fmla="*/ 112 w 1189"/>
                <a:gd name="T99" fmla="*/ 811 h 1899"/>
                <a:gd name="T100" fmla="*/ 135 w 1189"/>
                <a:gd name="T101" fmla="*/ 533 h 1899"/>
                <a:gd name="T102" fmla="*/ 664 w 1189"/>
                <a:gd name="T103" fmla="*/ 35 h 1899"/>
                <a:gd name="T104" fmla="*/ 1153 w 1189"/>
                <a:gd name="T105" fmla="*/ 100 h 1899"/>
                <a:gd name="T106" fmla="*/ 1183 w 1189"/>
                <a:gd name="T107" fmla="*/ 129 h 1899"/>
                <a:gd name="T108" fmla="*/ 1172 w 1189"/>
                <a:gd name="T109" fmla="*/ 169 h 1899"/>
                <a:gd name="T110" fmla="*/ 1125 w 1189"/>
                <a:gd name="T111" fmla="*/ 174 h 1899"/>
                <a:gd name="T112" fmla="*/ 990 w 1189"/>
                <a:gd name="T113" fmla="*/ 122 h 1899"/>
                <a:gd name="T114" fmla="*/ 421 w 1189"/>
                <a:gd name="T115" fmla="*/ 227 h 1899"/>
                <a:gd name="T116" fmla="*/ 200 w 1189"/>
                <a:gd name="T117" fmla="*/ 610 h 1899"/>
                <a:gd name="T118" fmla="*/ 195 w 1189"/>
                <a:gd name="T119" fmla="*/ 64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9" h="1899">
                  <a:moveTo>
                    <a:pt x="195" y="646"/>
                  </a:moveTo>
                  <a:cubicBezTo>
                    <a:pt x="240" y="646"/>
                    <a:pt x="282" y="646"/>
                    <a:pt x="323" y="647"/>
                  </a:cubicBezTo>
                  <a:cubicBezTo>
                    <a:pt x="379" y="648"/>
                    <a:pt x="427" y="689"/>
                    <a:pt x="435" y="743"/>
                  </a:cubicBezTo>
                  <a:cubicBezTo>
                    <a:pt x="444" y="800"/>
                    <a:pt x="413" y="855"/>
                    <a:pt x="360" y="874"/>
                  </a:cubicBezTo>
                  <a:cubicBezTo>
                    <a:pt x="348" y="878"/>
                    <a:pt x="334" y="880"/>
                    <a:pt x="321" y="880"/>
                  </a:cubicBezTo>
                  <a:cubicBezTo>
                    <a:pt x="298" y="881"/>
                    <a:pt x="281" y="864"/>
                    <a:pt x="280" y="843"/>
                  </a:cubicBezTo>
                  <a:cubicBezTo>
                    <a:pt x="279" y="822"/>
                    <a:pt x="294" y="805"/>
                    <a:pt x="316" y="803"/>
                  </a:cubicBezTo>
                  <a:cubicBezTo>
                    <a:pt x="335" y="801"/>
                    <a:pt x="349" y="795"/>
                    <a:pt x="356" y="777"/>
                  </a:cubicBezTo>
                  <a:cubicBezTo>
                    <a:pt x="365" y="754"/>
                    <a:pt x="350" y="727"/>
                    <a:pt x="324" y="726"/>
                  </a:cubicBezTo>
                  <a:cubicBezTo>
                    <a:pt x="281" y="723"/>
                    <a:pt x="237" y="725"/>
                    <a:pt x="191" y="725"/>
                  </a:cubicBezTo>
                  <a:cubicBezTo>
                    <a:pt x="191" y="756"/>
                    <a:pt x="192" y="785"/>
                    <a:pt x="191" y="814"/>
                  </a:cubicBezTo>
                  <a:cubicBezTo>
                    <a:pt x="190" y="833"/>
                    <a:pt x="187" y="854"/>
                    <a:pt x="180" y="872"/>
                  </a:cubicBezTo>
                  <a:cubicBezTo>
                    <a:pt x="150" y="955"/>
                    <a:pt x="119" y="1038"/>
                    <a:pt x="88" y="1121"/>
                  </a:cubicBezTo>
                  <a:cubicBezTo>
                    <a:pt x="85" y="1127"/>
                    <a:pt x="83" y="1134"/>
                    <a:pt x="81" y="1143"/>
                  </a:cubicBezTo>
                  <a:cubicBezTo>
                    <a:pt x="130" y="1143"/>
                    <a:pt x="177" y="1143"/>
                    <a:pt x="224" y="1143"/>
                  </a:cubicBezTo>
                  <a:cubicBezTo>
                    <a:pt x="262" y="1143"/>
                    <a:pt x="278" y="1163"/>
                    <a:pt x="269" y="1199"/>
                  </a:cubicBezTo>
                  <a:cubicBezTo>
                    <a:pt x="260" y="1235"/>
                    <a:pt x="251" y="1272"/>
                    <a:pt x="241" y="1311"/>
                  </a:cubicBezTo>
                  <a:cubicBezTo>
                    <a:pt x="269" y="1311"/>
                    <a:pt x="294" y="1311"/>
                    <a:pt x="320" y="1311"/>
                  </a:cubicBezTo>
                  <a:cubicBezTo>
                    <a:pt x="348" y="1311"/>
                    <a:pt x="366" y="1326"/>
                    <a:pt x="367" y="1349"/>
                  </a:cubicBezTo>
                  <a:cubicBezTo>
                    <a:pt x="367" y="1373"/>
                    <a:pt x="349" y="1389"/>
                    <a:pt x="320" y="1390"/>
                  </a:cubicBezTo>
                  <a:cubicBezTo>
                    <a:pt x="299" y="1390"/>
                    <a:pt x="277" y="1390"/>
                    <a:pt x="256" y="1390"/>
                  </a:cubicBezTo>
                  <a:cubicBezTo>
                    <a:pt x="255" y="1390"/>
                    <a:pt x="254" y="1392"/>
                    <a:pt x="251" y="1393"/>
                  </a:cubicBezTo>
                  <a:cubicBezTo>
                    <a:pt x="255" y="1403"/>
                    <a:pt x="259" y="1414"/>
                    <a:pt x="265" y="1423"/>
                  </a:cubicBezTo>
                  <a:cubicBezTo>
                    <a:pt x="281" y="1449"/>
                    <a:pt x="282" y="1477"/>
                    <a:pt x="279" y="1506"/>
                  </a:cubicBezTo>
                  <a:cubicBezTo>
                    <a:pt x="276" y="1535"/>
                    <a:pt x="274" y="1563"/>
                    <a:pt x="272" y="1592"/>
                  </a:cubicBezTo>
                  <a:cubicBezTo>
                    <a:pt x="270" y="1624"/>
                    <a:pt x="286" y="1641"/>
                    <a:pt x="319" y="1639"/>
                  </a:cubicBezTo>
                  <a:cubicBezTo>
                    <a:pt x="410" y="1634"/>
                    <a:pt x="501" y="1630"/>
                    <a:pt x="592" y="1622"/>
                  </a:cubicBezTo>
                  <a:cubicBezTo>
                    <a:pt x="658" y="1617"/>
                    <a:pt x="711" y="1584"/>
                    <a:pt x="752" y="1531"/>
                  </a:cubicBezTo>
                  <a:cubicBezTo>
                    <a:pt x="759" y="1521"/>
                    <a:pt x="770" y="1512"/>
                    <a:pt x="780" y="1508"/>
                  </a:cubicBezTo>
                  <a:cubicBezTo>
                    <a:pt x="796" y="1503"/>
                    <a:pt x="811" y="1509"/>
                    <a:pt x="821" y="1523"/>
                  </a:cubicBezTo>
                  <a:cubicBezTo>
                    <a:pt x="831" y="1538"/>
                    <a:pt x="830" y="1554"/>
                    <a:pt x="820" y="1570"/>
                  </a:cubicBezTo>
                  <a:cubicBezTo>
                    <a:pt x="774" y="1635"/>
                    <a:pt x="712" y="1677"/>
                    <a:pt x="634" y="1695"/>
                  </a:cubicBezTo>
                  <a:cubicBezTo>
                    <a:pt x="623" y="1697"/>
                    <a:pt x="612" y="1699"/>
                    <a:pt x="598" y="1702"/>
                  </a:cubicBezTo>
                  <a:cubicBezTo>
                    <a:pt x="601" y="1729"/>
                    <a:pt x="603" y="1756"/>
                    <a:pt x="606" y="1783"/>
                  </a:cubicBezTo>
                  <a:cubicBezTo>
                    <a:pt x="608" y="1806"/>
                    <a:pt x="611" y="1829"/>
                    <a:pt x="612" y="1852"/>
                  </a:cubicBezTo>
                  <a:cubicBezTo>
                    <a:pt x="614" y="1879"/>
                    <a:pt x="600" y="1896"/>
                    <a:pt x="576" y="1898"/>
                  </a:cubicBezTo>
                  <a:cubicBezTo>
                    <a:pt x="555" y="1899"/>
                    <a:pt x="538" y="1884"/>
                    <a:pt x="535" y="1860"/>
                  </a:cubicBezTo>
                  <a:cubicBezTo>
                    <a:pt x="529" y="1809"/>
                    <a:pt x="524" y="1758"/>
                    <a:pt x="518" y="1705"/>
                  </a:cubicBezTo>
                  <a:cubicBezTo>
                    <a:pt x="477" y="1708"/>
                    <a:pt x="436" y="1710"/>
                    <a:pt x="395" y="1713"/>
                  </a:cubicBezTo>
                  <a:cubicBezTo>
                    <a:pt x="367" y="1715"/>
                    <a:pt x="339" y="1718"/>
                    <a:pt x="311" y="1719"/>
                  </a:cubicBezTo>
                  <a:cubicBezTo>
                    <a:pt x="241" y="1720"/>
                    <a:pt x="188" y="1661"/>
                    <a:pt x="194" y="1591"/>
                  </a:cubicBezTo>
                  <a:cubicBezTo>
                    <a:pt x="196" y="1565"/>
                    <a:pt x="196" y="1539"/>
                    <a:pt x="200" y="1513"/>
                  </a:cubicBezTo>
                  <a:cubicBezTo>
                    <a:pt x="203" y="1483"/>
                    <a:pt x="197" y="1456"/>
                    <a:pt x="181" y="1432"/>
                  </a:cubicBezTo>
                  <a:cubicBezTo>
                    <a:pt x="151" y="1384"/>
                    <a:pt x="145" y="1335"/>
                    <a:pt x="167" y="1282"/>
                  </a:cubicBezTo>
                  <a:cubicBezTo>
                    <a:pt x="174" y="1264"/>
                    <a:pt x="176" y="1244"/>
                    <a:pt x="182" y="1221"/>
                  </a:cubicBezTo>
                  <a:cubicBezTo>
                    <a:pt x="147" y="1221"/>
                    <a:pt x="115" y="1222"/>
                    <a:pt x="84" y="1221"/>
                  </a:cubicBezTo>
                  <a:cubicBezTo>
                    <a:pt x="39" y="1220"/>
                    <a:pt x="7" y="1194"/>
                    <a:pt x="2" y="1152"/>
                  </a:cubicBezTo>
                  <a:cubicBezTo>
                    <a:pt x="0" y="1139"/>
                    <a:pt x="3" y="1124"/>
                    <a:pt x="8" y="1111"/>
                  </a:cubicBezTo>
                  <a:cubicBezTo>
                    <a:pt x="40" y="1024"/>
                    <a:pt x="73" y="938"/>
                    <a:pt x="104" y="851"/>
                  </a:cubicBezTo>
                  <a:cubicBezTo>
                    <a:pt x="109" y="839"/>
                    <a:pt x="112" y="824"/>
                    <a:pt x="112" y="811"/>
                  </a:cubicBezTo>
                  <a:cubicBezTo>
                    <a:pt x="110" y="717"/>
                    <a:pt x="110" y="624"/>
                    <a:pt x="135" y="533"/>
                  </a:cubicBezTo>
                  <a:cubicBezTo>
                    <a:pt x="210" y="260"/>
                    <a:pt x="388" y="93"/>
                    <a:pt x="664" y="35"/>
                  </a:cubicBezTo>
                  <a:cubicBezTo>
                    <a:pt x="833" y="0"/>
                    <a:pt x="998" y="22"/>
                    <a:pt x="1153" y="100"/>
                  </a:cubicBezTo>
                  <a:cubicBezTo>
                    <a:pt x="1165" y="106"/>
                    <a:pt x="1177" y="117"/>
                    <a:pt x="1183" y="129"/>
                  </a:cubicBezTo>
                  <a:cubicBezTo>
                    <a:pt x="1189" y="143"/>
                    <a:pt x="1185" y="158"/>
                    <a:pt x="1172" y="169"/>
                  </a:cubicBezTo>
                  <a:cubicBezTo>
                    <a:pt x="1158" y="181"/>
                    <a:pt x="1143" y="181"/>
                    <a:pt x="1125" y="174"/>
                  </a:cubicBezTo>
                  <a:cubicBezTo>
                    <a:pt x="1081" y="156"/>
                    <a:pt x="1036" y="133"/>
                    <a:pt x="990" y="122"/>
                  </a:cubicBezTo>
                  <a:cubicBezTo>
                    <a:pt x="785" y="72"/>
                    <a:pt x="592" y="98"/>
                    <a:pt x="421" y="227"/>
                  </a:cubicBezTo>
                  <a:cubicBezTo>
                    <a:pt x="294" y="322"/>
                    <a:pt x="226" y="455"/>
                    <a:pt x="200" y="610"/>
                  </a:cubicBezTo>
                  <a:cubicBezTo>
                    <a:pt x="198" y="621"/>
                    <a:pt x="197" y="632"/>
                    <a:pt x="195" y="64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5" name="Freeform 6">
              <a:extLst>
                <a:ext uri="{FF2B5EF4-FFF2-40B4-BE49-F238E27FC236}">
                  <a16:creationId xmlns:a16="http://schemas.microsoft.com/office/drawing/2014/main" id="{2F3E8174-AF7F-4068-8215-CA185B3E1E08}"/>
                </a:ext>
              </a:extLst>
            </p:cNvPr>
            <p:cNvSpPr>
              <a:spLocks noEditPoints="1"/>
            </p:cNvSpPr>
            <p:nvPr userDrawn="1"/>
          </p:nvSpPr>
          <p:spPr bwMode="auto">
            <a:xfrm>
              <a:off x="13085762" y="2136775"/>
              <a:ext cx="358775" cy="358775"/>
            </a:xfrm>
            <a:custGeom>
              <a:avLst/>
              <a:gdLst>
                <a:gd name="T0" fmla="*/ 393 w 470"/>
                <a:gd name="T1" fmla="*/ 194 h 470"/>
                <a:gd name="T2" fmla="*/ 393 w 470"/>
                <a:gd name="T3" fmla="*/ 274 h 470"/>
                <a:gd name="T4" fmla="*/ 431 w 470"/>
                <a:gd name="T5" fmla="*/ 274 h 470"/>
                <a:gd name="T6" fmla="*/ 470 w 470"/>
                <a:gd name="T7" fmla="*/ 313 h 470"/>
                <a:gd name="T8" fmla="*/ 430 w 470"/>
                <a:gd name="T9" fmla="*/ 352 h 470"/>
                <a:gd name="T10" fmla="*/ 394 w 470"/>
                <a:gd name="T11" fmla="*/ 352 h 470"/>
                <a:gd name="T12" fmla="*/ 352 w 470"/>
                <a:gd name="T13" fmla="*/ 393 h 470"/>
                <a:gd name="T14" fmla="*/ 352 w 470"/>
                <a:gd name="T15" fmla="*/ 434 h 470"/>
                <a:gd name="T16" fmla="*/ 314 w 470"/>
                <a:gd name="T17" fmla="*/ 470 h 470"/>
                <a:gd name="T18" fmla="*/ 275 w 470"/>
                <a:gd name="T19" fmla="*/ 435 h 470"/>
                <a:gd name="T20" fmla="*/ 275 w 470"/>
                <a:gd name="T21" fmla="*/ 392 h 470"/>
                <a:gd name="T22" fmla="*/ 196 w 470"/>
                <a:gd name="T23" fmla="*/ 392 h 470"/>
                <a:gd name="T24" fmla="*/ 196 w 470"/>
                <a:gd name="T25" fmla="*/ 430 h 470"/>
                <a:gd name="T26" fmla="*/ 157 w 470"/>
                <a:gd name="T27" fmla="*/ 470 h 470"/>
                <a:gd name="T28" fmla="*/ 118 w 470"/>
                <a:gd name="T29" fmla="*/ 433 h 470"/>
                <a:gd name="T30" fmla="*/ 118 w 470"/>
                <a:gd name="T31" fmla="*/ 394 h 470"/>
                <a:gd name="T32" fmla="*/ 79 w 470"/>
                <a:gd name="T33" fmla="*/ 358 h 470"/>
                <a:gd name="T34" fmla="*/ 66 w 470"/>
                <a:gd name="T35" fmla="*/ 353 h 470"/>
                <a:gd name="T36" fmla="*/ 38 w 470"/>
                <a:gd name="T37" fmla="*/ 352 h 470"/>
                <a:gd name="T38" fmla="*/ 0 w 470"/>
                <a:gd name="T39" fmla="*/ 313 h 470"/>
                <a:gd name="T40" fmla="*/ 38 w 470"/>
                <a:gd name="T41" fmla="*/ 275 h 470"/>
                <a:gd name="T42" fmla="*/ 77 w 470"/>
                <a:gd name="T43" fmla="*/ 274 h 470"/>
                <a:gd name="T44" fmla="*/ 77 w 470"/>
                <a:gd name="T45" fmla="*/ 196 h 470"/>
                <a:gd name="T46" fmla="*/ 40 w 470"/>
                <a:gd name="T47" fmla="*/ 196 h 470"/>
                <a:gd name="T48" fmla="*/ 0 w 470"/>
                <a:gd name="T49" fmla="*/ 157 h 470"/>
                <a:gd name="T50" fmla="*/ 38 w 470"/>
                <a:gd name="T51" fmla="*/ 118 h 470"/>
                <a:gd name="T52" fmla="*/ 52 w 470"/>
                <a:gd name="T53" fmla="*/ 118 h 470"/>
                <a:gd name="T54" fmla="*/ 85 w 470"/>
                <a:gd name="T55" fmla="*/ 99 h 470"/>
                <a:gd name="T56" fmla="*/ 118 w 470"/>
                <a:gd name="T57" fmla="*/ 77 h 470"/>
                <a:gd name="T58" fmla="*/ 118 w 470"/>
                <a:gd name="T59" fmla="*/ 41 h 470"/>
                <a:gd name="T60" fmla="*/ 157 w 470"/>
                <a:gd name="T61" fmla="*/ 0 h 470"/>
                <a:gd name="T62" fmla="*/ 196 w 470"/>
                <a:gd name="T63" fmla="*/ 42 h 470"/>
                <a:gd name="T64" fmla="*/ 196 w 470"/>
                <a:gd name="T65" fmla="*/ 77 h 470"/>
                <a:gd name="T66" fmla="*/ 275 w 470"/>
                <a:gd name="T67" fmla="*/ 77 h 470"/>
                <a:gd name="T68" fmla="*/ 275 w 470"/>
                <a:gd name="T69" fmla="*/ 39 h 470"/>
                <a:gd name="T70" fmla="*/ 314 w 470"/>
                <a:gd name="T71" fmla="*/ 0 h 470"/>
                <a:gd name="T72" fmla="*/ 352 w 470"/>
                <a:gd name="T73" fmla="*/ 40 h 470"/>
                <a:gd name="T74" fmla="*/ 352 w 470"/>
                <a:gd name="T75" fmla="*/ 77 h 470"/>
                <a:gd name="T76" fmla="*/ 393 w 470"/>
                <a:gd name="T77" fmla="*/ 112 h 470"/>
                <a:gd name="T78" fmla="*/ 459 w 470"/>
                <a:gd name="T79" fmla="*/ 131 h 470"/>
                <a:gd name="T80" fmla="*/ 470 w 470"/>
                <a:gd name="T81" fmla="*/ 157 h 470"/>
                <a:gd name="T82" fmla="*/ 442 w 470"/>
                <a:gd name="T83" fmla="*/ 194 h 470"/>
                <a:gd name="T84" fmla="*/ 393 w 470"/>
                <a:gd name="T85" fmla="*/ 194 h 470"/>
                <a:gd name="T86" fmla="*/ 311 w 470"/>
                <a:gd name="T87" fmla="*/ 313 h 470"/>
                <a:gd name="T88" fmla="*/ 311 w 470"/>
                <a:gd name="T89" fmla="*/ 157 h 470"/>
                <a:gd name="T90" fmla="*/ 170 w 470"/>
                <a:gd name="T91" fmla="*/ 158 h 470"/>
                <a:gd name="T92" fmla="*/ 158 w 470"/>
                <a:gd name="T93" fmla="*/ 170 h 470"/>
                <a:gd name="T94" fmla="*/ 158 w 470"/>
                <a:gd name="T95" fmla="*/ 300 h 470"/>
                <a:gd name="T96" fmla="*/ 170 w 470"/>
                <a:gd name="T97" fmla="*/ 312 h 470"/>
                <a:gd name="T98" fmla="*/ 311 w 470"/>
                <a:gd name="T99" fmla="*/ 31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0" h="470">
                  <a:moveTo>
                    <a:pt x="393" y="194"/>
                  </a:moveTo>
                  <a:cubicBezTo>
                    <a:pt x="393" y="223"/>
                    <a:pt x="393" y="247"/>
                    <a:pt x="393" y="274"/>
                  </a:cubicBezTo>
                  <a:cubicBezTo>
                    <a:pt x="406" y="274"/>
                    <a:pt x="418" y="274"/>
                    <a:pt x="431" y="274"/>
                  </a:cubicBezTo>
                  <a:cubicBezTo>
                    <a:pt x="454" y="275"/>
                    <a:pt x="470" y="292"/>
                    <a:pt x="470" y="313"/>
                  </a:cubicBezTo>
                  <a:cubicBezTo>
                    <a:pt x="470" y="335"/>
                    <a:pt x="454" y="351"/>
                    <a:pt x="430" y="352"/>
                  </a:cubicBezTo>
                  <a:cubicBezTo>
                    <a:pt x="419" y="353"/>
                    <a:pt x="407" y="352"/>
                    <a:pt x="394" y="352"/>
                  </a:cubicBezTo>
                  <a:cubicBezTo>
                    <a:pt x="389" y="375"/>
                    <a:pt x="376" y="389"/>
                    <a:pt x="352" y="393"/>
                  </a:cubicBezTo>
                  <a:cubicBezTo>
                    <a:pt x="352" y="407"/>
                    <a:pt x="353" y="421"/>
                    <a:pt x="352" y="434"/>
                  </a:cubicBezTo>
                  <a:cubicBezTo>
                    <a:pt x="351" y="454"/>
                    <a:pt x="334" y="470"/>
                    <a:pt x="314" y="470"/>
                  </a:cubicBezTo>
                  <a:cubicBezTo>
                    <a:pt x="294" y="470"/>
                    <a:pt x="277" y="455"/>
                    <a:pt x="275" y="435"/>
                  </a:cubicBezTo>
                  <a:cubicBezTo>
                    <a:pt x="274" y="421"/>
                    <a:pt x="275" y="407"/>
                    <a:pt x="275" y="392"/>
                  </a:cubicBezTo>
                  <a:cubicBezTo>
                    <a:pt x="248" y="392"/>
                    <a:pt x="223" y="392"/>
                    <a:pt x="196" y="392"/>
                  </a:cubicBezTo>
                  <a:cubicBezTo>
                    <a:pt x="196" y="405"/>
                    <a:pt x="196" y="418"/>
                    <a:pt x="196" y="430"/>
                  </a:cubicBezTo>
                  <a:cubicBezTo>
                    <a:pt x="195" y="453"/>
                    <a:pt x="179" y="470"/>
                    <a:pt x="157" y="470"/>
                  </a:cubicBezTo>
                  <a:cubicBezTo>
                    <a:pt x="137" y="470"/>
                    <a:pt x="120" y="455"/>
                    <a:pt x="118" y="433"/>
                  </a:cubicBezTo>
                  <a:cubicBezTo>
                    <a:pt x="117" y="420"/>
                    <a:pt x="118" y="407"/>
                    <a:pt x="118" y="394"/>
                  </a:cubicBezTo>
                  <a:cubicBezTo>
                    <a:pt x="99" y="388"/>
                    <a:pt x="83" y="380"/>
                    <a:pt x="79" y="358"/>
                  </a:cubicBezTo>
                  <a:cubicBezTo>
                    <a:pt x="78" y="356"/>
                    <a:pt x="71" y="353"/>
                    <a:pt x="66" y="353"/>
                  </a:cubicBezTo>
                  <a:cubicBezTo>
                    <a:pt x="57" y="352"/>
                    <a:pt x="47" y="353"/>
                    <a:pt x="38" y="352"/>
                  </a:cubicBezTo>
                  <a:cubicBezTo>
                    <a:pt x="16" y="350"/>
                    <a:pt x="0" y="334"/>
                    <a:pt x="0" y="313"/>
                  </a:cubicBezTo>
                  <a:cubicBezTo>
                    <a:pt x="0" y="292"/>
                    <a:pt x="16" y="276"/>
                    <a:pt x="38" y="275"/>
                  </a:cubicBezTo>
                  <a:cubicBezTo>
                    <a:pt x="50" y="274"/>
                    <a:pt x="63" y="274"/>
                    <a:pt x="77" y="274"/>
                  </a:cubicBezTo>
                  <a:cubicBezTo>
                    <a:pt x="77" y="248"/>
                    <a:pt x="77" y="223"/>
                    <a:pt x="77" y="196"/>
                  </a:cubicBezTo>
                  <a:cubicBezTo>
                    <a:pt x="65" y="196"/>
                    <a:pt x="52" y="196"/>
                    <a:pt x="40" y="196"/>
                  </a:cubicBezTo>
                  <a:cubicBezTo>
                    <a:pt x="16" y="195"/>
                    <a:pt x="0" y="178"/>
                    <a:pt x="0" y="157"/>
                  </a:cubicBezTo>
                  <a:cubicBezTo>
                    <a:pt x="0" y="136"/>
                    <a:pt x="16" y="120"/>
                    <a:pt x="38" y="118"/>
                  </a:cubicBezTo>
                  <a:cubicBezTo>
                    <a:pt x="43" y="118"/>
                    <a:pt x="47" y="118"/>
                    <a:pt x="52" y="118"/>
                  </a:cubicBezTo>
                  <a:cubicBezTo>
                    <a:pt x="67" y="119"/>
                    <a:pt x="79" y="118"/>
                    <a:pt x="85" y="99"/>
                  </a:cubicBezTo>
                  <a:cubicBezTo>
                    <a:pt x="88" y="89"/>
                    <a:pt x="104" y="82"/>
                    <a:pt x="118" y="77"/>
                  </a:cubicBezTo>
                  <a:cubicBezTo>
                    <a:pt x="118" y="65"/>
                    <a:pt x="117" y="53"/>
                    <a:pt x="118" y="41"/>
                  </a:cubicBezTo>
                  <a:cubicBezTo>
                    <a:pt x="119" y="16"/>
                    <a:pt x="135" y="0"/>
                    <a:pt x="157" y="0"/>
                  </a:cubicBezTo>
                  <a:cubicBezTo>
                    <a:pt x="179" y="0"/>
                    <a:pt x="195" y="18"/>
                    <a:pt x="196" y="42"/>
                  </a:cubicBezTo>
                  <a:cubicBezTo>
                    <a:pt x="196" y="53"/>
                    <a:pt x="196" y="65"/>
                    <a:pt x="196" y="77"/>
                  </a:cubicBezTo>
                  <a:cubicBezTo>
                    <a:pt x="222" y="77"/>
                    <a:pt x="247" y="77"/>
                    <a:pt x="275" y="77"/>
                  </a:cubicBezTo>
                  <a:cubicBezTo>
                    <a:pt x="275" y="64"/>
                    <a:pt x="274" y="52"/>
                    <a:pt x="275" y="39"/>
                  </a:cubicBezTo>
                  <a:cubicBezTo>
                    <a:pt x="276" y="16"/>
                    <a:pt x="292" y="0"/>
                    <a:pt x="314" y="0"/>
                  </a:cubicBezTo>
                  <a:cubicBezTo>
                    <a:pt x="335" y="0"/>
                    <a:pt x="351" y="17"/>
                    <a:pt x="352" y="40"/>
                  </a:cubicBezTo>
                  <a:cubicBezTo>
                    <a:pt x="353" y="52"/>
                    <a:pt x="352" y="64"/>
                    <a:pt x="352" y="77"/>
                  </a:cubicBezTo>
                  <a:cubicBezTo>
                    <a:pt x="376" y="81"/>
                    <a:pt x="389" y="94"/>
                    <a:pt x="393" y="112"/>
                  </a:cubicBezTo>
                  <a:cubicBezTo>
                    <a:pt x="417" y="118"/>
                    <a:pt x="439" y="122"/>
                    <a:pt x="459" y="131"/>
                  </a:cubicBezTo>
                  <a:cubicBezTo>
                    <a:pt x="465" y="133"/>
                    <a:pt x="469" y="148"/>
                    <a:pt x="470" y="157"/>
                  </a:cubicBezTo>
                  <a:cubicBezTo>
                    <a:pt x="470" y="175"/>
                    <a:pt x="461" y="190"/>
                    <a:pt x="442" y="194"/>
                  </a:cubicBezTo>
                  <a:cubicBezTo>
                    <a:pt x="427" y="197"/>
                    <a:pt x="411" y="194"/>
                    <a:pt x="393" y="194"/>
                  </a:cubicBezTo>
                  <a:close/>
                  <a:moveTo>
                    <a:pt x="311" y="313"/>
                  </a:moveTo>
                  <a:cubicBezTo>
                    <a:pt x="311" y="260"/>
                    <a:pt x="311" y="209"/>
                    <a:pt x="311" y="157"/>
                  </a:cubicBezTo>
                  <a:cubicBezTo>
                    <a:pt x="263" y="157"/>
                    <a:pt x="216" y="157"/>
                    <a:pt x="170" y="158"/>
                  </a:cubicBezTo>
                  <a:cubicBezTo>
                    <a:pt x="165" y="158"/>
                    <a:pt x="158" y="166"/>
                    <a:pt x="158" y="170"/>
                  </a:cubicBezTo>
                  <a:cubicBezTo>
                    <a:pt x="157" y="213"/>
                    <a:pt x="157" y="257"/>
                    <a:pt x="158" y="300"/>
                  </a:cubicBezTo>
                  <a:cubicBezTo>
                    <a:pt x="158" y="304"/>
                    <a:pt x="165" y="312"/>
                    <a:pt x="170" y="312"/>
                  </a:cubicBezTo>
                  <a:cubicBezTo>
                    <a:pt x="216" y="313"/>
                    <a:pt x="263" y="313"/>
                    <a:pt x="311" y="313"/>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6" name="Freeform 7">
              <a:extLst>
                <a:ext uri="{FF2B5EF4-FFF2-40B4-BE49-F238E27FC236}">
                  <a16:creationId xmlns:a16="http://schemas.microsoft.com/office/drawing/2014/main" id="{CB80E5B9-E5BF-4BB2-A952-D352524D06F1}"/>
                </a:ext>
              </a:extLst>
            </p:cNvPr>
            <p:cNvSpPr/>
            <p:nvPr userDrawn="1"/>
          </p:nvSpPr>
          <p:spPr bwMode="auto">
            <a:xfrm>
              <a:off x="13115925" y="2824163"/>
              <a:ext cx="719137" cy="180975"/>
            </a:xfrm>
            <a:custGeom>
              <a:avLst/>
              <a:gdLst>
                <a:gd name="T0" fmla="*/ 861 w 940"/>
                <a:gd name="T1" fmla="*/ 157 h 236"/>
                <a:gd name="T2" fmla="*/ 900 w 940"/>
                <a:gd name="T3" fmla="*/ 157 h 236"/>
                <a:gd name="T4" fmla="*/ 940 w 940"/>
                <a:gd name="T5" fmla="*/ 196 h 236"/>
                <a:gd name="T6" fmla="*/ 898 w 940"/>
                <a:gd name="T7" fmla="*/ 236 h 236"/>
                <a:gd name="T8" fmla="*/ 826 w 940"/>
                <a:gd name="T9" fmla="*/ 236 h 236"/>
                <a:gd name="T10" fmla="*/ 783 w 940"/>
                <a:gd name="T11" fmla="*/ 193 h 236"/>
                <a:gd name="T12" fmla="*/ 783 w 940"/>
                <a:gd name="T13" fmla="*/ 80 h 236"/>
                <a:gd name="T14" fmla="*/ 758 w 940"/>
                <a:gd name="T15" fmla="*/ 80 h 236"/>
                <a:gd name="T16" fmla="*/ 55 w 940"/>
                <a:gd name="T17" fmla="*/ 80 h 236"/>
                <a:gd name="T18" fmla="*/ 35 w 940"/>
                <a:gd name="T19" fmla="*/ 79 h 236"/>
                <a:gd name="T20" fmla="*/ 1 w 940"/>
                <a:gd name="T21" fmla="*/ 39 h 236"/>
                <a:gd name="T22" fmla="*/ 37 w 940"/>
                <a:gd name="T23" fmla="*/ 1 h 236"/>
                <a:gd name="T24" fmla="*/ 53 w 940"/>
                <a:gd name="T25" fmla="*/ 0 h 236"/>
                <a:gd name="T26" fmla="*/ 808 w 940"/>
                <a:gd name="T27" fmla="*/ 0 h 236"/>
                <a:gd name="T28" fmla="*/ 861 w 940"/>
                <a:gd name="T29" fmla="*/ 52 h 236"/>
                <a:gd name="T30" fmla="*/ 861 w 940"/>
                <a:gd name="T31"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236">
                  <a:moveTo>
                    <a:pt x="861" y="157"/>
                  </a:moveTo>
                  <a:cubicBezTo>
                    <a:pt x="876" y="157"/>
                    <a:pt x="888" y="156"/>
                    <a:pt x="900" y="157"/>
                  </a:cubicBezTo>
                  <a:cubicBezTo>
                    <a:pt x="923" y="158"/>
                    <a:pt x="940" y="175"/>
                    <a:pt x="940" y="196"/>
                  </a:cubicBezTo>
                  <a:cubicBezTo>
                    <a:pt x="940" y="218"/>
                    <a:pt x="922" y="235"/>
                    <a:pt x="898" y="236"/>
                  </a:cubicBezTo>
                  <a:cubicBezTo>
                    <a:pt x="874" y="236"/>
                    <a:pt x="850" y="236"/>
                    <a:pt x="826" y="236"/>
                  </a:cubicBezTo>
                  <a:cubicBezTo>
                    <a:pt x="798" y="235"/>
                    <a:pt x="783" y="221"/>
                    <a:pt x="783" y="193"/>
                  </a:cubicBezTo>
                  <a:cubicBezTo>
                    <a:pt x="782" y="156"/>
                    <a:pt x="783" y="119"/>
                    <a:pt x="783" y="80"/>
                  </a:cubicBezTo>
                  <a:cubicBezTo>
                    <a:pt x="774" y="80"/>
                    <a:pt x="766" y="80"/>
                    <a:pt x="758" y="80"/>
                  </a:cubicBezTo>
                  <a:cubicBezTo>
                    <a:pt x="524" y="80"/>
                    <a:pt x="289" y="80"/>
                    <a:pt x="55" y="80"/>
                  </a:cubicBezTo>
                  <a:cubicBezTo>
                    <a:pt x="48" y="80"/>
                    <a:pt x="42" y="80"/>
                    <a:pt x="35" y="79"/>
                  </a:cubicBezTo>
                  <a:cubicBezTo>
                    <a:pt x="14" y="76"/>
                    <a:pt x="0" y="59"/>
                    <a:pt x="1" y="39"/>
                  </a:cubicBezTo>
                  <a:cubicBezTo>
                    <a:pt x="1" y="19"/>
                    <a:pt x="16" y="3"/>
                    <a:pt x="37" y="1"/>
                  </a:cubicBezTo>
                  <a:cubicBezTo>
                    <a:pt x="42" y="0"/>
                    <a:pt x="48" y="0"/>
                    <a:pt x="53" y="0"/>
                  </a:cubicBezTo>
                  <a:cubicBezTo>
                    <a:pt x="305" y="0"/>
                    <a:pt x="557" y="0"/>
                    <a:pt x="808" y="0"/>
                  </a:cubicBezTo>
                  <a:cubicBezTo>
                    <a:pt x="849" y="0"/>
                    <a:pt x="861" y="12"/>
                    <a:pt x="861" y="52"/>
                  </a:cubicBezTo>
                  <a:cubicBezTo>
                    <a:pt x="861" y="86"/>
                    <a:pt x="861" y="120"/>
                    <a:pt x="861"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7" name="Freeform 8">
              <a:extLst>
                <a:ext uri="{FF2B5EF4-FFF2-40B4-BE49-F238E27FC236}">
                  <a16:creationId xmlns:a16="http://schemas.microsoft.com/office/drawing/2014/main" id="{4A38F4C7-3C20-4995-8D27-255CBFCFF607}"/>
                </a:ext>
              </a:extLst>
            </p:cNvPr>
            <p:cNvSpPr/>
            <p:nvPr userDrawn="1"/>
          </p:nvSpPr>
          <p:spPr bwMode="auto">
            <a:xfrm>
              <a:off x="13174662" y="2586038"/>
              <a:ext cx="666750" cy="60325"/>
            </a:xfrm>
            <a:custGeom>
              <a:avLst/>
              <a:gdLst>
                <a:gd name="T0" fmla="*/ 431 w 872"/>
                <a:gd name="T1" fmla="*/ 0 h 80"/>
                <a:gd name="T2" fmla="*/ 818 w 872"/>
                <a:gd name="T3" fmla="*/ 0 h 80"/>
                <a:gd name="T4" fmla="*/ 857 w 872"/>
                <a:gd name="T5" fmla="*/ 55 h 80"/>
                <a:gd name="T6" fmla="*/ 827 w 872"/>
                <a:gd name="T7" fmla="*/ 77 h 80"/>
                <a:gd name="T8" fmla="*/ 807 w 872"/>
                <a:gd name="T9" fmla="*/ 79 h 80"/>
                <a:gd name="T10" fmla="*/ 54 w 872"/>
                <a:gd name="T11" fmla="*/ 79 h 80"/>
                <a:gd name="T12" fmla="*/ 40 w 872"/>
                <a:gd name="T13" fmla="*/ 79 h 80"/>
                <a:gd name="T14" fmla="*/ 1 w 872"/>
                <a:gd name="T15" fmla="*/ 37 h 80"/>
                <a:gd name="T16" fmla="*/ 43 w 872"/>
                <a:gd name="T17" fmla="*/ 0 h 80"/>
                <a:gd name="T18" fmla="*/ 431 w 872"/>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0">
                  <a:moveTo>
                    <a:pt x="431" y="0"/>
                  </a:moveTo>
                  <a:cubicBezTo>
                    <a:pt x="560" y="0"/>
                    <a:pt x="689" y="0"/>
                    <a:pt x="818" y="0"/>
                  </a:cubicBezTo>
                  <a:cubicBezTo>
                    <a:pt x="851" y="0"/>
                    <a:pt x="872" y="28"/>
                    <a:pt x="857" y="55"/>
                  </a:cubicBezTo>
                  <a:cubicBezTo>
                    <a:pt x="852" y="65"/>
                    <a:pt x="838" y="71"/>
                    <a:pt x="827" y="77"/>
                  </a:cubicBezTo>
                  <a:cubicBezTo>
                    <a:pt x="822" y="80"/>
                    <a:pt x="814" y="79"/>
                    <a:pt x="807" y="79"/>
                  </a:cubicBezTo>
                  <a:cubicBezTo>
                    <a:pt x="556" y="79"/>
                    <a:pt x="305" y="79"/>
                    <a:pt x="54" y="79"/>
                  </a:cubicBezTo>
                  <a:cubicBezTo>
                    <a:pt x="49" y="79"/>
                    <a:pt x="44" y="79"/>
                    <a:pt x="40" y="79"/>
                  </a:cubicBezTo>
                  <a:cubicBezTo>
                    <a:pt x="15" y="76"/>
                    <a:pt x="0" y="59"/>
                    <a:pt x="1" y="37"/>
                  </a:cubicBezTo>
                  <a:cubicBezTo>
                    <a:pt x="2" y="15"/>
                    <a:pt x="19" y="0"/>
                    <a:pt x="43" y="0"/>
                  </a:cubicBezTo>
                  <a:cubicBezTo>
                    <a:pt x="172" y="0"/>
                    <a:pt x="301" y="0"/>
                    <a:pt x="43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8" name="Freeform 9">
              <a:extLst>
                <a:ext uri="{FF2B5EF4-FFF2-40B4-BE49-F238E27FC236}">
                  <a16:creationId xmlns:a16="http://schemas.microsoft.com/office/drawing/2014/main" id="{5D5285A9-7282-44F5-8B1F-34B7FDAC7A6D}"/>
                </a:ext>
              </a:extLst>
            </p:cNvPr>
            <p:cNvSpPr/>
            <p:nvPr userDrawn="1"/>
          </p:nvSpPr>
          <p:spPr bwMode="auto">
            <a:xfrm>
              <a:off x="13414375" y="1985963"/>
              <a:ext cx="420687" cy="180975"/>
            </a:xfrm>
            <a:custGeom>
              <a:avLst/>
              <a:gdLst>
                <a:gd name="T0" fmla="*/ 392 w 549"/>
                <a:gd name="T1" fmla="*/ 157 h 236"/>
                <a:gd name="T2" fmla="*/ 392 w 549"/>
                <a:gd name="T3" fmla="*/ 50 h 236"/>
                <a:gd name="T4" fmla="*/ 441 w 549"/>
                <a:gd name="T5" fmla="*/ 0 h 236"/>
                <a:gd name="T6" fmla="*/ 507 w 549"/>
                <a:gd name="T7" fmla="*/ 0 h 236"/>
                <a:gd name="T8" fmla="*/ 549 w 549"/>
                <a:gd name="T9" fmla="*/ 40 h 236"/>
                <a:gd name="T10" fmla="*/ 505 w 549"/>
                <a:gd name="T11" fmla="*/ 79 h 236"/>
                <a:gd name="T12" fmla="*/ 470 w 549"/>
                <a:gd name="T13" fmla="*/ 79 h 236"/>
                <a:gd name="T14" fmla="*/ 470 w 549"/>
                <a:gd name="T15" fmla="*/ 189 h 236"/>
                <a:gd name="T16" fmla="*/ 463 w 549"/>
                <a:gd name="T17" fmla="*/ 217 h 236"/>
                <a:gd name="T18" fmla="*/ 426 w 549"/>
                <a:gd name="T19" fmla="*/ 235 h 236"/>
                <a:gd name="T20" fmla="*/ 46 w 549"/>
                <a:gd name="T21" fmla="*/ 235 h 236"/>
                <a:gd name="T22" fmla="*/ 1 w 549"/>
                <a:gd name="T23" fmla="*/ 198 h 236"/>
                <a:gd name="T24" fmla="*/ 45 w 549"/>
                <a:gd name="T25" fmla="*/ 157 h 236"/>
                <a:gd name="T26" fmla="*/ 363 w 549"/>
                <a:gd name="T27" fmla="*/ 157 h 236"/>
                <a:gd name="T28" fmla="*/ 392 w 549"/>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9" h="236">
                  <a:moveTo>
                    <a:pt x="392" y="157"/>
                  </a:moveTo>
                  <a:cubicBezTo>
                    <a:pt x="392" y="119"/>
                    <a:pt x="392" y="85"/>
                    <a:pt x="392" y="50"/>
                  </a:cubicBezTo>
                  <a:cubicBezTo>
                    <a:pt x="392" y="14"/>
                    <a:pt x="405" y="1"/>
                    <a:pt x="441" y="0"/>
                  </a:cubicBezTo>
                  <a:cubicBezTo>
                    <a:pt x="463" y="0"/>
                    <a:pt x="485" y="0"/>
                    <a:pt x="507" y="0"/>
                  </a:cubicBezTo>
                  <a:cubicBezTo>
                    <a:pt x="532" y="2"/>
                    <a:pt x="549" y="18"/>
                    <a:pt x="549" y="40"/>
                  </a:cubicBezTo>
                  <a:cubicBezTo>
                    <a:pt x="549" y="63"/>
                    <a:pt x="531" y="79"/>
                    <a:pt x="505" y="79"/>
                  </a:cubicBezTo>
                  <a:cubicBezTo>
                    <a:pt x="494" y="79"/>
                    <a:pt x="483" y="79"/>
                    <a:pt x="470" y="79"/>
                  </a:cubicBezTo>
                  <a:cubicBezTo>
                    <a:pt x="470" y="117"/>
                    <a:pt x="470" y="153"/>
                    <a:pt x="470" y="189"/>
                  </a:cubicBezTo>
                  <a:cubicBezTo>
                    <a:pt x="469" y="199"/>
                    <a:pt x="469" y="212"/>
                    <a:pt x="463" y="217"/>
                  </a:cubicBezTo>
                  <a:cubicBezTo>
                    <a:pt x="453" y="226"/>
                    <a:pt x="438" y="234"/>
                    <a:pt x="426" y="235"/>
                  </a:cubicBezTo>
                  <a:cubicBezTo>
                    <a:pt x="299" y="236"/>
                    <a:pt x="172" y="235"/>
                    <a:pt x="46" y="235"/>
                  </a:cubicBezTo>
                  <a:cubicBezTo>
                    <a:pt x="18" y="235"/>
                    <a:pt x="2" y="221"/>
                    <a:pt x="1" y="198"/>
                  </a:cubicBezTo>
                  <a:cubicBezTo>
                    <a:pt x="0" y="173"/>
                    <a:pt x="17" y="157"/>
                    <a:pt x="45" y="157"/>
                  </a:cubicBezTo>
                  <a:cubicBezTo>
                    <a:pt x="151" y="157"/>
                    <a:pt x="257" y="157"/>
                    <a:pt x="363" y="157"/>
                  </a:cubicBezTo>
                  <a:cubicBezTo>
                    <a:pt x="371" y="157"/>
                    <a:pt x="380" y="157"/>
                    <a:pt x="392"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9" name="Freeform 10">
              <a:extLst>
                <a:ext uri="{FF2B5EF4-FFF2-40B4-BE49-F238E27FC236}">
                  <a16:creationId xmlns:a16="http://schemas.microsoft.com/office/drawing/2014/main" id="{7A321A5E-82F9-4672-B4C9-6EBC904184CA}"/>
                </a:ext>
              </a:extLst>
            </p:cNvPr>
            <p:cNvSpPr/>
            <p:nvPr userDrawn="1"/>
          </p:nvSpPr>
          <p:spPr bwMode="auto">
            <a:xfrm>
              <a:off x="13474700" y="2943225"/>
              <a:ext cx="360362" cy="180975"/>
            </a:xfrm>
            <a:custGeom>
              <a:avLst/>
              <a:gdLst>
                <a:gd name="T0" fmla="*/ 236 w 471"/>
                <a:gd name="T1" fmla="*/ 157 h 236"/>
                <a:gd name="T2" fmla="*/ 297 w 471"/>
                <a:gd name="T3" fmla="*/ 157 h 236"/>
                <a:gd name="T4" fmla="*/ 427 w 471"/>
                <a:gd name="T5" fmla="*/ 157 h 236"/>
                <a:gd name="T6" fmla="*/ 471 w 471"/>
                <a:gd name="T7" fmla="*/ 197 h 236"/>
                <a:gd name="T8" fmla="*/ 427 w 471"/>
                <a:gd name="T9" fmla="*/ 236 h 236"/>
                <a:gd name="T10" fmla="*/ 201 w 471"/>
                <a:gd name="T11" fmla="*/ 236 h 236"/>
                <a:gd name="T12" fmla="*/ 157 w 471"/>
                <a:gd name="T13" fmla="*/ 193 h 236"/>
                <a:gd name="T14" fmla="*/ 157 w 471"/>
                <a:gd name="T15" fmla="*/ 80 h 236"/>
                <a:gd name="T16" fmla="*/ 65 w 471"/>
                <a:gd name="T17" fmla="*/ 80 h 236"/>
                <a:gd name="T18" fmla="*/ 39 w 471"/>
                <a:gd name="T19" fmla="*/ 80 h 236"/>
                <a:gd name="T20" fmla="*/ 1 w 471"/>
                <a:gd name="T21" fmla="*/ 41 h 236"/>
                <a:gd name="T22" fmla="*/ 36 w 471"/>
                <a:gd name="T23" fmla="*/ 2 h 236"/>
                <a:gd name="T24" fmla="*/ 202 w 471"/>
                <a:gd name="T25" fmla="*/ 2 h 236"/>
                <a:gd name="T26" fmla="*/ 236 w 471"/>
                <a:gd name="T27" fmla="*/ 44 h 236"/>
                <a:gd name="T28" fmla="*/ 236 w 471"/>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236">
                  <a:moveTo>
                    <a:pt x="236" y="157"/>
                  </a:moveTo>
                  <a:cubicBezTo>
                    <a:pt x="258" y="157"/>
                    <a:pt x="277" y="157"/>
                    <a:pt x="297" y="157"/>
                  </a:cubicBezTo>
                  <a:cubicBezTo>
                    <a:pt x="341" y="157"/>
                    <a:pt x="384" y="157"/>
                    <a:pt x="427" y="157"/>
                  </a:cubicBezTo>
                  <a:cubicBezTo>
                    <a:pt x="453" y="158"/>
                    <a:pt x="471" y="174"/>
                    <a:pt x="471" y="197"/>
                  </a:cubicBezTo>
                  <a:cubicBezTo>
                    <a:pt x="471" y="220"/>
                    <a:pt x="452" y="236"/>
                    <a:pt x="427" y="236"/>
                  </a:cubicBezTo>
                  <a:cubicBezTo>
                    <a:pt x="351" y="236"/>
                    <a:pt x="276" y="236"/>
                    <a:pt x="201" y="236"/>
                  </a:cubicBezTo>
                  <a:cubicBezTo>
                    <a:pt x="173" y="236"/>
                    <a:pt x="158" y="221"/>
                    <a:pt x="157" y="193"/>
                  </a:cubicBezTo>
                  <a:cubicBezTo>
                    <a:pt x="157" y="156"/>
                    <a:pt x="157" y="119"/>
                    <a:pt x="157" y="80"/>
                  </a:cubicBezTo>
                  <a:cubicBezTo>
                    <a:pt x="126" y="80"/>
                    <a:pt x="95" y="80"/>
                    <a:pt x="65" y="80"/>
                  </a:cubicBezTo>
                  <a:cubicBezTo>
                    <a:pt x="56" y="80"/>
                    <a:pt x="47" y="80"/>
                    <a:pt x="39" y="80"/>
                  </a:cubicBezTo>
                  <a:cubicBezTo>
                    <a:pt x="17" y="78"/>
                    <a:pt x="1" y="61"/>
                    <a:pt x="1" y="41"/>
                  </a:cubicBezTo>
                  <a:cubicBezTo>
                    <a:pt x="0" y="21"/>
                    <a:pt x="15" y="2"/>
                    <a:pt x="36" y="2"/>
                  </a:cubicBezTo>
                  <a:cubicBezTo>
                    <a:pt x="91" y="0"/>
                    <a:pt x="146" y="0"/>
                    <a:pt x="202" y="2"/>
                  </a:cubicBezTo>
                  <a:cubicBezTo>
                    <a:pt x="223" y="2"/>
                    <a:pt x="235" y="20"/>
                    <a:pt x="236" y="44"/>
                  </a:cubicBezTo>
                  <a:cubicBezTo>
                    <a:pt x="236" y="81"/>
                    <a:pt x="236" y="118"/>
                    <a:pt x="236"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0" name="Freeform 11">
              <a:extLst>
                <a:ext uri="{FF2B5EF4-FFF2-40B4-BE49-F238E27FC236}">
                  <a16:creationId xmlns:a16="http://schemas.microsoft.com/office/drawing/2014/main" id="{AD222DE5-AB96-4D8C-8C7D-AC320A2B964B}"/>
                </a:ext>
              </a:extLst>
            </p:cNvPr>
            <p:cNvSpPr>
              <a:spLocks noEditPoints="1"/>
            </p:cNvSpPr>
            <p:nvPr userDrawn="1"/>
          </p:nvSpPr>
          <p:spPr bwMode="auto">
            <a:xfrm>
              <a:off x="12788900" y="2197100"/>
              <a:ext cx="180975" cy="179387"/>
            </a:xfrm>
            <a:custGeom>
              <a:avLst/>
              <a:gdLst>
                <a:gd name="T0" fmla="*/ 119 w 237"/>
                <a:gd name="T1" fmla="*/ 0 h 235"/>
                <a:gd name="T2" fmla="*/ 236 w 237"/>
                <a:gd name="T3" fmla="*/ 116 h 235"/>
                <a:gd name="T4" fmla="*/ 118 w 237"/>
                <a:gd name="T5" fmla="*/ 235 h 235"/>
                <a:gd name="T6" fmla="*/ 1 w 237"/>
                <a:gd name="T7" fmla="*/ 116 h 235"/>
                <a:gd name="T8" fmla="*/ 119 w 237"/>
                <a:gd name="T9" fmla="*/ 0 h 235"/>
                <a:gd name="T10" fmla="*/ 80 w 237"/>
                <a:gd name="T11" fmla="*/ 116 h 235"/>
                <a:gd name="T12" fmla="*/ 119 w 237"/>
                <a:gd name="T13" fmla="*/ 156 h 235"/>
                <a:gd name="T14" fmla="*/ 157 w 237"/>
                <a:gd name="T15" fmla="*/ 118 h 235"/>
                <a:gd name="T16" fmla="*/ 118 w 237"/>
                <a:gd name="T17" fmla="*/ 78 h 235"/>
                <a:gd name="T18" fmla="*/ 80 w 237"/>
                <a:gd name="T1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5">
                  <a:moveTo>
                    <a:pt x="119" y="0"/>
                  </a:moveTo>
                  <a:cubicBezTo>
                    <a:pt x="183" y="0"/>
                    <a:pt x="236" y="52"/>
                    <a:pt x="236" y="116"/>
                  </a:cubicBezTo>
                  <a:cubicBezTo>
                    <a:pt x="237" y="181"/>
                    <a:pt x="183" y="235"/>
                    <a:pt x="118" y="235"/>
                  </a:cubicBezTo>
                  <a:cubicBezTo>
                    <a:pt x="53" y="235"/>
                    <a:pt x="0" y="181"/>
                    <a:pt x="1" y="116"/>
                  </a:cubicBezTo>
                  <a:cubicBezTo>
                    <a:pt x="1" y="52"/>
                    <a:pt x="54" y="0"/>
                    <a:pt x="119" y="0"/>
                  </a:cubicBezTo>
                  <a:close/>
                  <a:moveTo>
                    <a:pt x="80" y="116"/>
                  </a:moveTo>
                  <a:cubicBezTo>
                    <a:pt x="80" y="138"/>
                    <a:pt x="97" y="156"/>
                    <a:pt x="119" y="156"/>
                  </a:cubicBezTo>
                  <a:cubicBezTo>
                    <a:pt x="140" y="156"/>
                    <a:pt x="157" y="139"/>
                    <a:pt x="157" y="118"/>
                  </a:cubicBezTo>
                  <a:cubicBezTo>
                    <a:pt x="157" y="96"/>
                    <a:pt x="140" y="78"/>
                    <a:pt x="118" y="78"/>
                  </a:cubicBezTo>
                  <a:cubicBezTo>
                    <a:pt x="97" y="78"/>
                    <a:pt x="81" y="95"/>
                    <a:pt x="80" y="11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1" name="Freeform 12">
              <a:extLst>
                <a:ext uri="{FF2B5EF4-FFF2-40B4-BE49-F238E27FC236}">
                  <a16:creationId xmlns:a16="http://schemas.microsoft.com/office/drawing/2014/main" id="{2E22FFA7-E45C-4AEF-9FD8-E3D3263DAE4D}"/>
                </a:ext>
              </a:extLst>
            </p:cNvPr>
            <p:cNvSpPr/>
            <p:nvPr userDrawn="1"/>
          </p:nvSpPr>
          <p:spPr bwMode="auto">
            <a:xfrm>
              <a:off x="13473112" y="1866900"/>
              <a:ext cx="241300" cy="179387"/>
            </a:xfrm>
            <a:custGeom>
              <a:avLst/>
              <a:gdLst>
                <a:gd name="T0" fmla="*/ 158 w 315"/>
                <a:gd name="T1" fmla="*/ 157 h 236"/>
                <a:gd name="T2" fmla="*/ 158 w 315"/>
                <a:gd name="T3" fmla="*/ 51 h 236"/>
                <a:gd name="T4" fmla="*/ 208 w 315"/>
                <a:gd name="T5" fmla="*/ 1 h 236"/>
                <a:gd name="T6" fmla="*/ 270 w 315"/>
                <a:gd name="T7" fmla="*/ 1 h 236"/>
                <a:gd name="T8" fmla="*/ 315 w 315"/>
                <a:gd name="T9" fmla="*/ 40 h 236"/>
                <a:gd name="T10" fmla="*/ 270 w 315"/>
                <a:gd name="T11" fmla="*/ 80 h 236"/>
                <a:gd name="T12" fmla="*/ 237 w 315"/>
                <a:gd name="T13" fmla="*/ 80 h 236"/>
                <a:gd name="T14" fmla="*/ 237 w 315"/>
                <a:gd name="T15" fmla="*/ 128 h 236"/>
                <a:gd name="T16" fmla="*/ 237 w 315"/>
                <a:gd name="T17" fmla="*/ 196 h 236"/>
                <a:gd name="T18" fmla="*/ 197 w 315"/>
                <a:gd name="T19" fmla="*/ 236 h 236"/>
                <a:gd name="T20" fmla="*/ 43 w 315"/>
                <a:gd name="T21" fmla="*/ 236 h 236"/>
                <a:gd name="T22" fmla="*/ 2 w 315"/>
                <a:gd name="T23" fmla="*/ 199 h 236"/>
                <a:gd name="T24" fmla="*/ 42 w 315"/>
                <a:gd name="T25" fmla="*/ 158 h 236"/>
                <a:gd name="T26" fmla="*/ 131 w 315"/>
                <a:gd name="T27" fmla="*/ 157 h 236"/>
                <a:gd name="T28" fmla="*/ 158 w 315"/>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5" h="236">
                  <a:moveTo>
                    <a:pt x="158" y="157"/>
                  </a:moveTo>
                  <a:cubicBezTo>
                    <a:pt x="158" y="120"/>
                    <a:pt x="158" y="85"/>
                    <a:pt x="158" y="51"/>
                  </a:cubicBezTo>
                  <a:cubicBezTo>
                    <a:pt x="158" y="15"/>
                    <a:pt x="172" y="1"/>
                    <a:pt x="208" y="1"/>
                  </a:cubicBezTo>
                  <a:cubicBezTo>
                    <a:pt x="228" y="1"/>
                    <a:pt x="249" y="0"/>
                    <a:pt x="270" y="1"/>
                  </a:cubicBezTo>
                  <a:cubicBezTo>
                    <a:pt x="297" y="1"/>
                    <a:pt x="315" y="17"/>
                    <a:pt x="315" y="40"/>
                  </a:cubicBezTo>
                  <a:cubicBezTo>
                    <a:pt x="315" y="64"/>
                    <a:pt x="297" y="80"/>
                    <a:pt x="270" y="80"/>
                  </a:cubicBezTo>
                  <a:cubicBezTo>
                    <a:pt x="260" y="80"/>
                    <a:pt x="250" y="80"/>
                    <a:pt x="237" y="80"/>
                  </a:cubicBezTo>
                  <a:cubicBezTo>
                    <a:pt x="237" y="96"/>
                    <a:pt x="237" y="112"/>
                    <a:pt x="237" y="128"/>
                  </a:cubicBezTo>
                  <a:cubicBezTo>
                    <a:pt x="237" y="150"/>
                    <a:pt x="237" y="173"/>
                    <a:pt x="237" y="196"/>
                  </a:cubicBezTo>
                  <a:cubicBezTo>
                    <a:pt x="236" y="220"/>
                    <a:pt x="221" y="236"/>
                    <a:pt x="197" y="236"/>
                  </a:cubicBezTo>
                  <a:cubicBezTo>
                    <a:pt x="146" y="236"/>
                    <a:pt x="94" y="236"/>
                    <a:pt x="43" y="236"/>
                  </a:cubicBezTo>
                  <a:cubicBezTo>
                    <a:pt x="20" y="236"/>
                    <a:pt x="3" y="220"/>
                    <a:pt x="2" y="199"/>
                  </a:cubicBezTo>
                  <a:cubicBezTo>
                    <a:pt x="0" y="177"/>
                    <a:pt x="17" y="159"/>
                    <a:pt x="42" y="158"/>
                  </a:cubicBezTo>
                  <a:cubicBezTo>
                    <a:pt x="71" y="156"/>
                    <a:pt x="101" y="157"/>
                    <a:pt x="131" y="157"/>
                  </a:cubicBezTo>
                  <a:cubicBezTo>
                    <a:pt x="139" y="157"/>
                    <a:pt x="147" y="157"/>
                    <a:pt x="158"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2" name="Freeform 13">
              <a:extLst>
                <a:ext uri="{FF2B5EF4-FFF2-40B4-BE49-F238E27FC236}">
                  <a16:creationId xmlns:a16="http://schemas.microsoft.com/office/drawing/2014/main" id="{5B6336E7-A493-4C04-9843-196D064E22E9}"/>
                </a:ext>
              </a:extLst>
            </p:cNvPr>
            <p:cNvSpPr/>
            <p:nvPr userDrawn="1"/>
          </p:nvSpPr>
          <p:spPr bwMode="auto">
            <a:xfrm>
              <a:off x="13357225" y="2960688"/>
              <a:ext cx="100012" cy="346075"/>
            </a:xfrm>
            <a:custGeom>
              <a:avLst/>
              <a:gdLst>
                <a:gd name="T0" fmla="*/ 130 w 130"/>
                <a:gd name="T1" fmla="*/ 408 h 451"/>
                <a:gd name="T2" fmla="*/ 94 w 130"/>
                <a:gd name="T3" fmla="*/ 449 h 451"/>
                <a:gd name="T4" fmla="*/ 52 w 130"/>
                <a:gd name="T5" fmla="*/ 414 h 451"/>
                <a:gd name="T6" fmla="*/ 28 w 130"/>
                <a:gd name="T7" fmla="*/ 244 h 451"/>
                <a:gd name="T8" fmla="*/ 3 w 130"/>
                <a:gd name="T9" fmla="*/ 52 h 451"/>
                <a:gd name="T10" fmla="*/ 37 w 130"/>
                <a:gd name="T11" fmla="*/ 3 h 451"/>
                <a:gd name="T12" fmla="*/ 80 w 130"/>
                <a:gd name="T13" fmla="*/ 43 h 451"/>
                <a:gd name="T14" fmla="*/ 129 w 130"/>
                <a:gd name="T15" fmla="*/ 403 h 451"/>
                <a:gd name="T16" fmla="*/ 130 w 130"/>
                <a:gd name="T17" fmla="*/ 40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1">
                  <a:moveTo>
                    <a:pt x="130" y="408"/>
                  </a:moveTo>
                  <a:cubicBezTo>
                    <a:pt x="130" y="430"/>
                    <a:pt x="115" y="447"/>
                    <a:pt x="94" y="449"/>
                  </a:cubicBezTo>
                  <a:cubicBezTo>
                    <a:pt x="74" y="451"/>
                    <a:pt x="55" y="435"/>
                    <a:pt x="52" y="414"/>
                  </a:cubicBezTo>
                  <a:cubicBezTo>
                    <a:pt x="44" y="357"/>
                    <a:pt x="36" y="301"/>
                    <a:pt x="28" y="244"/>
                  </a:cubicBezTo>
                  <a:cubicBezTo>
                    <a:pt x="20" y="180"/>
                    <a:pt x="11" y="116"/>
                    <a:pt x="3" y="52"/>
                  </a:cubicBezTo>
                  <a:cubicBezTo>
                    <a:pt x="0" y="24"/>
                    <a:pt x="14" y="5"/>
                    <a:pt x="37" y="3"/>
                  </a:cubicBezTo>
                  <a:cubicBezTo>
                    <a:pt x="59" y="0"/>
                    <a:pt x="77" y="17"/>
                    <a:pt x="80" y="43"/>
                  </a:cubicBezTo>
                  <a:cubicBezTo>
                    <a:pt x="97" y="163"/>
                    <a:pt x="113" y="283"/>
                    <a:pt x="129" y="403"/>
                  </a:cubicBezTo>
                  <a:cubicBezTo>
                    <a:pt x="130" y="405"/>
                    <a:pt x="130" y="407"/>
                    <a:pt x="130" y="40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3" name="Freeform 14">
              <a:extLst>
                <a:ext uri="{FF2B5EF4-FFF2-40B4-BE49-F238E27FC236}">
                  <a16:creationId xmlns:a16="http://schemas.microsoft.com/office/drawing/2014/main" id="{C3C89281-E0E6-4509-A9E2-7ECB01F98517}"/>
                </a:ext>
              </a:extLst>
            </p:cNvPr>
            <p:cNvSpPr/>
            <p:nvPr userDrawn="1"/>
          </p:nvSpPr>
          <p:spPr bwMode="auto">
            <a:xfrm>
              <a:off x="13495338" y="2346325"/>
              <a:ext cx="339725" cy="60325"/>
            </a:xfrm>
            <a:custGeom>
              <a:avLst/>
              <a:gdLst>
                <a:gd name="T0" fmla="*/ 228 w 443"/>
                <a:gd name="T1" fmla="*/ 78 h 79"/>
                <a:gd name="T2" fmla="*/ 54 w 443"/>
                <a:gd name="T3" fmla="*/ 78 h 79"/>
                <a:gd name="T4" fmla="*/ 17 w 443"/>
                <a:gd name="T5" fmla="*/ 21 h 79"/>
                <a:gd name="T6" fmla="*/ 51 w 443"/>
                <a:gd name="T7" fmla="*/ 1 h 79"/>
                <a:gd name="T8" fmla="*/ 404 w 443"/>
                <a:gd name="T9" fmla="*/ 1 h 79"/>
                <a:gd name="T10" fmla="*/ 443 w 443"/>
                <a:gd name="T11" fmla="*/ 39 h 79"/>
                <a:gd name="T12" fmla="*/ 404 w 443"/>
                <a:gd name="T13" fmla="*/ 78 h 79"/>
                <a:gd name="T14" fmla="*/ 228 w 443"/>
                <a:gd name="T15" fmla="*/ 78 h 79"/>
                <a:gd name="T16" fmla="*/ 228 w 443"/>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79">
                  <a:moveTo>
                    <a:pt x="228" y="78"/>
                  </a:moveTo>
                  <a:cubicBezTo>
                    <a:pt x="170" y="78"/>
                    <a:pt x="112" y="79"/>
                    <a:pt x="54" y="78"/>
                  </a:cubicBezTo>
                  <a:cubicBezTo>
                    <a:pt x="21" y="78"/>
                    <a:pt x="0" y="47"/>
                    <a:pt x="17" y="21"/>
                  </a:cubicBezTo>
                  <a:cubicBezTo>
                    <a:pt x="24" y="11"/>
                    <a:pt x="39" y="1"/>
                    <a:pt x="51" y="1"/>
                  </a:cubicBezTo>
                  <a:cubicBezTo>
                    <a:pt x="169" y="0"/>
                    <a:pt x="286" y="0"/>
                    <a:pt x="404" y="1"/>
                  </a:cubicBezTo>
                  <a:cubicBezTo>
                    <a:pt x="426" y="1"/>
                    <a:pt x="442" y="18"/>
                    <a:pt x="443" y="39"/>
                  </a:cubicBezTo>
                  <a:cubicBezTo>
                    <a:pt x="443" y="60"/>
                    <a:pt x="427" y="78"/>
                    <a:pt x="404" y="78"/>
                  </a:cubicBezTo>
                  <a:cubicBezTo>
                    <a:pt x="345" y="79"/>
                    <a:pt x="286" y="78"/>
                    <a:pt x="228" y="78"/>
                  </a:cubicBezTo>
                  <a:cubicBezTo>
                    <a:pt x="228" y="78"/>
                    <a:pt x="228" y="78"/>
                    <a:pt x="228" y="7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4" name="Freeform 15">
              <a:extLst>
                <a:ext uri="{FF2B5EF4-FFF2-40B4-BE49-F238E27FC236}">
                  <a16:creationId xmlns:a16="http://schemas.microsoft.com/office/drawing/2014/main" id="{93D823A8-FB8F-4106-A377-D35AADC2C2C0}"/>
                </a:ext>
              </a:extLst>
            </p:cNvPr>
            <p:cNvSpPr/>
            <p:nvPr userDrawn="1"/>
          </p:nvSpPr>
          <p:spPr bwMode="auto">
            <a:xfrm>
              <a:off x="13146088" y="2705100"/>
              <a:ext cx="300037" cy="60325"/>
            </a:xfrm>
            <a:custGeom>
              <a:avLst/>
              <a:gdLst>
                <a:gd name="T0" fmla="*/ 195 w 392"/>
                <a:gd name="T1" fmla="*/ 0 h 79"/>
                <a:gd name="T2" fmla="*/ 345 w 392"/>
                <a:gd name="T3" fmla="*/ 0 h 79"/>
                <a:gd name="T4" fmla="*/ 391 w 392"/>
                <a:gd name="T5" fmla="*/ 39 h 79"/>
                <a:gd name="T6" fmla="*/ 344 w 392"/>
                <a:gd name="T7" fmla="*/ 79 h 79"/>
                <a:gd name="T8" fmla="*/ 47 w 392"/>
                <a:gd name="T9" fmla="*/ 79 h 79"/>
                <a:gd name="T10" fmla="*/ 0 w 392"/>
                <a:gd name="T11" fmla="*/ 39 h 79"/>
                <a:gd name="T12" fmla="*/ 47 w 392"/>
                <a:gd name="T13" fmla="*/ 0 h 79"/>
                <a:gd name="T14" fmla="*/ 195 w 392"/>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79">
                  <a:moveTo>
                    <a:pt x="195" y="0"/>
                  </a:moveTo>
                  <a:cubicBezTo>
                    <a:pt x="245" y="0"/>
                    <a:pt x="295" y="0"/>
                    <a:pt x="345" y="0"/>
                  </a:cubicBezTo>
                  <a:cubicBezTo>
                    <a:pt x="372" y="0"/>
                    <a:pt x="391" y="16"/>
                    <a:pt x="391" y="39"/>
                  </a:cubicBezTo>
                  <a:cubicBezTo>
                    <a:pt x="392" y="63"/>
                    <a:pt x="373" y="79"/>
                    <a:pt x="344" y="79"/>
                  </a:cubicBezTo>
                  <a:cubicBezTo>
                    <a:pt x="245" y="79"/>
                    <a:pt x="146" y="79"/>
                    <a:pt x="47" y="79"/>
                  </a:cubicBezTo>
                  <a:cubicBezTo>
                    <a:pt x="17" y="79"/>
                    <a:pt x="0" y="64"/>
                    <a:pt x="0" y="39"/>
                  </a:cubicBezTo>
                  <a:cubicBezTo>
                    <a:pt x="0" y="14"/>
                    <a:pt x="17" y="0"/>
                    <a:pt x="47" y="0"/>
                  </a:cubicBezTo>
                  <a:cubicBezTo>
                    <a:pt x="97" y="0"/>
                    <a:pt x="146" y="0"/>
                    <a:pt x="195"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5" name="Freeform 16">
              <a:extLst>
                <a:ext uri="{FF2B5EF4-FFF2-40B4-BE49-F238E27FC236}">
                  <a16:creationId xmlns:a16="http://schemas.microsoft.com/office/drawing/2014/main" id="{0D83002A-25D4-4AD0-A233-DC0A11D2D226}"/>
                </a:ext>
              </a:extLst>
            </p:cNvPr>
            <p:cNvSpPr/>
            <p:nvPr userDrawn="1"/>
          </p:nvSpPr>
          <p:spPr bwMode="auto">
            <a:xfrm>
              <a:off x="13414375" y="2465388"/>
              <a:ext cx="300037" cy="60325"/>
            </a:xfrm>
            <a:custGeom>
              <a:avLst/>
              <a:gdLst>
                <a:gd name="T0" fmla="*/ 197 w 394"/>
                <a:gd name="T1" fmla="*/ 79 h 79"/>
                <a:gd name="T2" fmla="*/ 45 w 394"/>
                <a:gd name="T3" fmla="*/ 79 h 79"/>
                <a:gd name="T4" fmla="*/ 2 w 394"/>
                <a:gd name="T5" fmla="*/ 43 h 79"/>
                <a:gd name="T6" fmla="*/ 39 w 394"/>
                <a:gd name="T7" fmla="*/ 1 h 79"/>
                <a:gd name="T8" fmla="*/ 355 w 394"/>
                <a:gd name="T9" fmla="*/ 1 h 79"/>
                <a:gd name="T10" fmla="*/ 393 w 394"/>
                <a:gd name="T11" fmla="*/ 39 h 79"/>
                <a:gd name="T12" fmla="*/ 352 w 394"/>
                <a:gd name="T13" fmla="*/ 79 h 79"/>
                <a:gd name="T14" fmla="*/ 197 w 394"/>
                <a:gd name="T15" fmla="*/ 79 h 79"/>
                <a:gd name="T16" fmla="*/ 197 w 394"/>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79">
                  <a:moveTo>
                    <a:pt x="197" y="79"/>
                  </a:moveTo>
                  <a:cubicBezTo>
                    <a:pt x="146" y="79"/>
                    <a:pt x="96" y="79"/>
                    <a:pt x="45" y="79"/>
                  </a:cubicBezTo>
                  <a:cubicBezTo>
                    <a:pt x="20" y="79"/>
                    <a:pt x="4" y="65"/>
                    <a:pt x="2" y="43"/>
                  </a:cubicBezTo>
                  <a:cubicBezTo>
                    <a:pt x="0" y="20"/>
                    <a:pt x="16" y="1"/>
                    <a:pt x="39" y="1"/>
                  </a:cubicBezTo>
                  <a:cubicBezTo>
                    <a:pt x="144" y="0"/>
                    <a:pt x="249" y="1"/>
                    <a:pt x="355" y="1"/>
                  </a:cubicBezTo>
                  <a:cubicBezTo>
                    <a:pt x="376" y="1"/>
                    <a:pt x="393" y="18"/>
                    <a:pt x="393" y="39"/>
                  </a:cubicBezTo>
                  <a:cubicBezTo>
                    <a:pt x="394" y="61"/>
                    <a:pt x="377" y="78"/>
                    <a:pt x="352" y="79"/>
                  </a:cubicBezTo>
                  <a:cubicBezTo>
                    <a:pt x="301" y="79"/>
                    <a:pt x="249" y="79"/>
                    <a:pt x="197" y="79"/>
                  </a:cubicBezTo>
                  <a:cubicBezTo>
                    <a:pt x="197" y="79"/>
                    <a:pt x="197" y="79"/>
                    <a:pt x="197"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6" name="Freeform 17">
              <a:extLst>
                <a:ext uri="{FF2B5EF4-FFF2-40B4-BE49-F238E27FC236}">
                  <a16:creationId xmlns:a16="http://schemas.microsoft.com/office/drawing/2014/main" id="{BB7A4A81-F419-4E72-9661-79F888B3184F}"/>
                </a:ext>
              </a:extLst>
            </p:cNvPr>
            <p:cNvSpPr/>
            <p:nvPr userDrawn="1"/>
          </p:nvSpPr>
          <p:spPr bwMode="auto">
            <a:xfrm>
              <a:off x="13623925" y="2705100"/>
              <a:ext cx="211137" cy="61912"/>
            </a:xfrm>
            <a:custGeom>
              <a:avLst/>
              <a:gdLst>
                <a:gd name="T0" fmla="*/ 138 w 275"/>
                <a:gd name="T1" fmla="*/ 0 h 80"/>
                <a:gd name="T2" fmla="*/ 231 w 275"/>
                <a:gd name="T3" fmla="*/ 0 h 80"/>
                <a:gd name="T4" fmla="*/ 275 w 275"/>
                <a:gd name="T5" fmla="*/ 40 h 80"/>
                <a:gd name="T6" fmla="*/ 233 w 275"/>
                <a:gd name="T7" fmla="*/ 79 h 80"/>
                <a:gd name="T8" fmla="*/ 42 w 275"/>
                <a:gd name="T9" fmla="*/ 79 h 80"/>
                <a:gd name="T10" fmla="*/ 0 w 275"/>
                <a:gd name="T11" fmla="*/ 39 h 80"/>
                <a:gd name="T12" fmla="*/ 44 w 275"/>
                <a:gd name="T13" fmla="*/ 0 h 80"/>
                <a:gd name="T14" fmla="*/ 138 w 27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80">
                  <a:moveTo>
                    <a:pt x="138" y="0"/>
                  </a:moveTo>
                  <a:cubicBezTo>
                    <a:pt x="169" y="0"/>
                    <a:pt x="200" y="0"/>
                    <a:pt x="231" y="0"/>
                  </a:cubicBezTo>
                  <a:cubicBezTo>
                    <a:pt x="256" y="0"/>
                    <a:pt x="275" y="17"/>
                    <a:pt x="275" y="40"/>
                  </a:cubicBezTo>
                  <a:cubicBezTo>
                    <a:pt x="275" y="61"/>
                    <a:pt x="257" y="79"/>
                    <a:pt x="233" y="79"/>
                  </a:cubicBezTo>
                  <a:cubicBezTo>
                    <a:pt x="169" y="80"/>
                    <a:pt x="105" y="80"/>
                    <a:pt x="42" y="79"/>
                  </a:cubicBezTo>
                  <a:cubicBezTo>
                    <a:pt x="17" y="79"/>
                    <a:pt x="0" y="61"/>
                    <a:pt x="0" y="39"/>
                  </a:cubicBezTo>
                  <a:cubicBezTo>
                    <a:pt x="0" y="17"/>
                    <a:pt x="18" y="0"/>
                    <a:pt x="44" y="0"/>
                  </a:cubicBezTo>
                  <a:cubicBezTo>
                    <a:pt x="75" y="0"/>
                    <a:pt x="106" y="0"/>
                    <a:pt x="138"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7" name="Freeform 18">
              <a:extLst>
                <a:ext uri="{FF2B5EF4-FFF2-40B4-BE49-F238E27FC236}">
                  <a16:creationId xmlns:a16="http://schemas.microsoft.com/office/drawing/2014/main" id="{34AE9F1F-151C-4760-8FE8-8B9616DF6F01}"/>
                </a:ext>
              </a:extLst>
            </p:cNvPr>
            <p:cNvSpPr/>
            <p:nvPr userDrawn="1"/>
          </p:nvSpPr>
          <p:spPr bwMode="auto">
            <a:xfrm>
              <a:off x="13623925" y="2225675"/>
              <a:ext cx="211137" cy="60325"/>
            </a:xfrm>
            <a:custGeom>
              <a:avLst/>
              <a:gdLst>
                <a:gd name="T0" fmla="*/ 138 w 276"/>
                <a:gd name="T1" fmla="*/ 79 h 79"/>
                <a:gd name="T2" fmla="*/ 44 w 276"/>
                <a:gd name="T3" fmla="*/ 79 h 79"/>
                <a:gd name="T4" fmla="*/ 1 w 276"/>
                <a:gd name="T5" fmla="*/ 41 h 79"/>
                <a:gd name="T6" fmla="*/ 44 w 276"/>
                <a:gd name="T7" fmla="*/ 1 h 79"/>
                <a:gd name="T8" fmla="*/ 234 w 276"/>
                <a:gd name="T9" fmla="*/ 1 h 79"/>
                <a:gd name="T10" fmla="*/ 276 w 276"/>
                <a:gd name="T11" fmla="*/ 40 h 79"/>
                <a:gd name="T12" fmla="*/ 232 w 276"/>
                <a:gd name="T13" fmla="*/ 79 h 79"/>
                <a:gd name="T14" fmla="*/ 138 w 27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79">
                  <a:moveTo>
                    <a:pt x="138" y="79"/>
                  </a:moveTo>
                  <a:cubicBezTo>
                    <a:pt x="107" y="79"/>
                    <a:pt x="75" y="79"/>
                    <a:pt x="44" y="79"/>
                  </a:cubicBezTo>
                  <a:cubicBezTo>
                    <a:pt x="19" y="78"/>
                    <a:pt x="2" y="63"/>
                    <a:pt x="1" y="41"/>
                  </a:cubicBezTo>
                  <a:cubicBezTo>
                    <a:pt x="0" y="18"/>
                    <a:pt x="18" y="1"/>
                    <a:pt x="44" y="1"/>
                  </a:cubicBezTo>
                  <a:cubicBezTo>
                    <a:pt x="107" y="0"/>
                    <a:pt x="170" y="0"/>
                    <a:pt x="234" y="1"/>
                  </a:cubicBezTo>
                  <a:cubicBezTo>
                    <a:pt x="259" y="1"/>
                    <a:pt x="276" y="17"/>
                    <a:pt x="276" y="40"/>
                  </a:cubicBezTo>
                  <a:cubicBezTo>
                    <a:pt x="276" y="62"/>
                    <a:pt x="258" y="78"/>
                    <a:pt x="232" y="79"/>
                  </a:cubicBezTo>
                  <a:cubicBezTo>
                    <a:pt x="201" y="79"/>
                    <a:pt x="169" y="79"/>
                    <a:pt x="138"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48" name="Freeform 19">
              <a:extLst>
                <a:ext uri="{FF2B5EF4-FFF2-40B4-BE49-F238E27FC236}">
                  <a16:creationId xmlns:a16="http://schemas.microsoft.com/office/drawing/2014/main" id="{B8CCC673-1C38-422F-A4A8-EC0D837C02E6}"/>
                </a:ext>
              </a:extLst>
            </p:cNvPr>
            <p:cNvSpPr/>
            <p:nvPr userDrawn="1"/>
          </p:nvSpPr>
          <p:spPr bwMode="auto">
            <a:xfrm>
              <a:off x="13773150" y="1866900"/>
              <a:ext cx="61912" cy="60325"/>
            </a:xfrm>
            <a:custGeom>
              <a:avLst/>
              <a:gdLst>
                <a:gd name="T0" fmla="*/ 41 w 80"/>
                <a:gd name="T1" fmla="*/ 80 h 80"/>
                <a:gd name="T2" fmla="*/ 1 w 80"/>
                <a:gd name="T3" fmla="*/ 41 h 80"/>
                <a:gd name="T4" fmla="*/ 39 w 80"/>
                <a:gd name="T5" fmla="*/ 1 h 80"/>
                <a:gd name="T6" fmla="*/ 80 w 80"/>
                <a:gd name="T7" fmla="*/ 40 h 80"/>
                <a:gd name="T8" fmla="*/ 41 w 80"/>
                <a:gd name="T9" fmla="*/ 80 h 80"/>
              </a:gdLst>
              <a:ahLst/>
              <a:cxnLst>
                <a:cxn ang="0">
                  <a:pos x="T0" y="T1"/>
                </a:cxn>
                <a:cxn ang="0">
                  <a:pos x="T2" y="T3"/>
                </a:cxn>
                <a:cxn ang="0">
                  <a:pos x="T4" y="T5"/>
                </a:cxn>
                <a:cxn ang="0">
                  <a:pos x="T6" y="T7"/>
                </a:cxn>
                <a:cxn ang="0">
                  <a:pos x="T8" y="T9"/>
                </a:cxn>
              </a:cxnLst>
              <a:rect l="0" t="0" r="r" b="b"/>
              <a:pathLst>
                <a:path w="80" h="80">
                  <a:moveTo>
                    <a:pt x="41" y="80"/>
                  </a:moveTo>
                  <a:cubicBezTo>
                    <a:pt x="20" y="80"/>
                    <a:pt x="1" y="63"/>
                    <a:pt x="1" y="41"/>
                  </a:cubicBezTo>
                  <a:cubicBezTo>
                    <a:pt x="0" y="20"/>
                    <a:pt x="18" y="1"/>
                    <a:pt x="39" y="1"/>
                  </a:cubicBezTo>
                  <a:cubicBezTo>
                    <a:pt x="60" y="0"/>
                    <a:pt x="79" y="19"/>
                    <a:pt x="80" y="40"/>
                  </a:cubicBezTo>
                  <a:cubicBezTo>
                    <a:pt x="80" y="61"/>
                    <a:pt x="62" y="79"/>
                    <a:pt x="41"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57" name="Freeform 20">
              <a:extLst>
                <a:ext uri="{FF2B5EF4-FFF2-40B4-BE49-F238E27FC236}">
                  <a16:creationId xmlns:a16="http://schemas.microsoft.com/office/drawing/2014/main" id="{60F42956-66C4-4DF9-A816-9292FA2F1BDA}"/>
                </a:ext>
              </a:extLst>
            </p:cNvPr>
            <p:cNvSpPr/>
            <p:nvPr userDrawn="1"/>
          </p:nvSpPr>
          <p:spPr bwMode="auto">
            <a:xfrm>
              <a:off x="13503275" y="2227263"/>
              <a:ext cx="61912" cy="58737"/>
            </a:xfrm>
            <a:custGeom>
              <a:avLst/>
              <a:gdLst>
                <a:gd name="T0" fmla="*/ 41 w 80"/>
                <a:gd name="T1" fmla="*/ 0 h 78"/>
                <a:gd name="T2" fmla="*/ 80 w 80"/>
                <a:gd name="T3" fmla="*/ 40 h 78"/>
                <a:gd name="T4" fmla="*/ 39 w 80"/>
                <a:gd name="T5" fmla="*/ 78 h 78"/>
                <a:gd name="T6" fmla="*/ 1 w 80"/>
                <a:gd name="T7" fmla="*/ 38 h 78"/>
                <a:gd name="T8" fmla="*/ 41 w 80"/>
                <a:gd name="T9" fmla="*/ 0 h 78"/>
              </a:gdLst>
              <a:ahLst/>
              <a:cxnLst>
                <a:cxn ang="0">
                  <a:pos x="T0" y="T1"/>
                </a:cxn>
                <a:cxn ang="0">
                  <a:pos x="T2" y="T3"/>
                </a:cxn>
                <a:cxn ang="0">
                  <a:pos x="T4" y="T5"/>
                </a:cxn>
                <a:cxn ang="0">
                  <a:pos x="T6" y="T7"/>
                </a:cxn>
                <a:cxn ang="0">
                  <a:pos x="T8" y="T9"/>
                </a:cxn>
              </a:cxnLst>
              <a:rect l="0" t="0" r="r" b="b"/>
              <a:pathLst>
                <a:path w="80" h="78">
                  <a:moveTo>
                    <a:pt x="41" y="0"/>
                  </a:moveTo>
                  <a:cubicBezTo>
                    <a:pt x="63" y="0"/>
                    <a:pt x="80" y="18"/>
                    <a:pt x="80" y="40"/>
                  </a:cubicBezTo>
                  <a:cubicBezTo>
                    <a:pt x="79" y="61"/>
                    <a:pt x="61" y="78"/>
                    <a:pt x="39" y="78"/>
                  </a:cubicBezTo>
                  <a:cubicBezTo>
                    <a:pt x="17" y="77"/>
                    <a:pt x="0" y="60"/>
                    <a:pt x="1" y="38"/>
                  </a:cubicBezTo>
                  <a:cubicBezTo>
                    <a:pt x="1" y="16"/>
                    <a:pt x="19" y="0"/>
                    <a:pt x="4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58" name="Freeform 21">
              <a:extLst>
                <a:ext uri="{FF2B5EF4-FFF2-40B4-BE49-F238E27FC236}">
                  <a16:creationId xmlns:a16="http://schemas.microsoft.com/office/drawing/2014/main" id="{FAAE00F5-BB65-4594-9DB5-7A9C0D7466E6}"/>
                </a:ext>
              </a:extLst>
            </p:cNvPr>
            <p:cNvSpPr/>
            <p:nvPr userDrawn="1"/>
          </p:nvSpPr>
          <p:spPr bwMode="auto">
            <a:xfrm>
              <a:off x="13504862" y="2705100"/>
              <a:ext cx="60325" cy="61912"/>
            </a:xfrm>
            <a:custGeom>
              <a:avLst/>
              <a:gdLst>
                <a:gd name="T0" fmla="*/ 79 w 79"/>
                <a:gd name="T1" fmla="*/ 40 h 80"/>
                <a:gd name="T2" fmla="*/ 39 w 79"/>
                <a:gd name="T3" fmla="*/ 79 h 80"/>
                <a:gd name="T4" fmla="*/ 0 w 79"/>
                <a:gd name="T5" fmla="*/ 39 h 80"/>
                <a:gd name="T6" fmla="*/ 40 w 79"/>
                <a:gd name="T7" fmla="*/ 0 h 80"/>
                <a:gd name="T8" fmla="*/ 79 w 79"/>
                <a:gd name="T9" fmla="*/ 40 h 80"/>
              </a:gdLst>
              <a:ahLst/>
              <a:cxnLst>
                <a:cxn ang="0">
                  <a:pos x="T0" y="T1"/>
                </a:cxn>
                <a:cxn ang="0">
                  <a:pos x="T2" y="T3"/>
                </a:cxn>
                <a:cxn ang="0">
                  <a:pos x="T4" y="T5"/>
                </a:cxn>
                <a:cxn ang="0">
                  <a:pos x="T6" y="T7"/>
                </a:cxn>
                <a:cxn ang="0">
                  <a:pos x="T8" y="T9"/>
                </a:cxn>
              </a:cxnLst>
              <a:rect l="0" t="0" r="r" b="b"/>
              <a:pathLst>
                <a:path w="79" h="80">
                  <a:moveTo>
                    <a:pt x="79" y="40"/>
                  </a:moveTo>
                  <a:cubicBezTo>
                    <a:pt x="78" y="61"/>
                    <a:pt x="59" y="80"/>
                    <a:pt x="39" y="79"/>
                  </a:cubicBezTo>
                  <a:cubicBezTo>
                    <a:pt x="18" y="79"/>
                    <a:pt x="0" y="60"/>
                    <a:pt x="0" y="39"/>
                  </a:cubicBezTo>
                  <a:cubicBezTo>
                    <a:pt x="0" y="18"/>
                    <a:pt x="19" y="0"/>
                    <a:pt x="40" y="0"/>
                  </a:cubicBezTo>
                  <a:cubicBezTo>
                    <a:pt x="61" y="0"/>
                    <a:pt x="79" y="19"/>
                    <a:pt x="79" y="4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59" name="Freeform 22">
              <a:extLst>
                <a:ext uri="{FF2B5EF4-FFF2-40B4-BE49-F238E27FC236}">
                  <a16:creationId xmlns:a16="http://schemas.microsoft.com/office/drawing/2014/main" id="{5F75A1E2-E1A6-4A17-B7BE-6095DECCFED9}"/>
                </a:ext>
              </a:extLst>
            </p:cNvPr>
            <p:cNvSpPr/>
            <p:nvPr userDrawn="1"/>
          </p:nvSpPr>
          <p:spPr bwMode="auto">
            <a:xfrm>
              <a:off x="13342938" y="1995488"/>
              <a:ext cx="60325" cy="60325"/>
            </a:xfrm>
            <a:custGeom>
              <a:avLst/>
              <a:gdLst>
                <a:gd name="T0" fmla="*/ 40 w 79"/>
                <a:gd name="T1" fmla="*/ 80 h 80"/>
                <a:gd name="T2" fmla="*/ 0 w 79"/>
                <a:gd name="T3" fmla="*/ 40 h 80"/>
                <a:gd name="T4" fmla="*/ 40 w 79"/>
                <a:gd name="T5" fmla="*/ 1 h 80"/>
                <a:gd name="T6" fmla="*/ 79 w 79"/>
                <a:gd name="T7" fmla="*/ 40 h 80"/>
                <a:gd name="T8" fmla="*/ 40 w 79"/>
                <a:gd name="T9" fmla="*/ 80 h 80"/>
              </a:gdLst>
              <a:ahLst/>
              <a:cxnLst>
                <a:cxn ang="0">
                  <a:pos x="T0" y="T1"/>
                </a:cxn>
                <a:cxn ang="0">
                  <a:pos x="T2" y="T3"/>
                </a:cxn>
                <a:cxn ang="0">
                  <a:pos x="T4" y="T5"/>
                </a:cxn>
                <a:cxn ang="0">
                  <a:pos x="T6" y="T7"/>
                </a:cxn>
                <a:cxn ang="0">
                  <a:pos x="T8" y="T9"/>
                </a:cxn>
              </a:cxnLst>
              <a:rect l="0" t="0" r="r" b="b"/>
              <a:pathLst>
                <a:path w="79" h="80">
                  <a:moveTo>
                    <a:pt x="40" y="80"/>
                  </a:moveTo>
                  <a:cubicBezTo>
                    <a:pt x="19" y="80"/>
                    <a:pt x="0" y="61"/>
                    <a:pt x="0" y="40"/>
                  </a:cubicBezTo>
                  <a:cubicBezTo>
                    <a:pt x="0" y="19"/>
                    <a:pt x="18" y="1"/>
                    <a:pt x="40" y="1"/>
                  </a:cubicBezTo>
                  <a:cubicBezTo>
                    <a:pt x="61" y="0"/>
                    <a:pt x="79" y="19"/>
                    <a:pt x="79" y="40"/>
                  </a:cubicBezTo>
                  <a:cubicBezTo>
                    <a:pt x="79" y="61"/>
                    <a:pt x="61" y="80"/>
                    <a:pt x="40"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60" name="Freeform 23">
              <a:extLst>
                <a:ext uri="{FF2B5EF4-FFF2-40B4-BE49-F238E27FC236}">
                  <a16:creationId xmlns:a16="http://schemas.microsoft.com/office/drawing/2014/main" id="{2C218686-CEBB-439E-9152-A107B0C5778D}"/>
                </a:ext>
              </a:extLst>
            </p:cNvPr>
            <p:cNvSpPr/>
            <p:nvPr userDrawn="1"/>
          </p:nvSpPr>
          <p:spPr bwMode="auto">
            <a:xfrm>
              <a:off x="13773150" y="2465388"/>
              <a:ext cx="61912" cy="60325"/>
            </a:xfrm>
            <a:custGeom>
              <a:avLst/>
              <a:gdLst>
                <a:gd name="T0" fmla="*/ 39 w 80"/>
                <a:gd name="T1" fmla="*/ 1 h 79"/>
                <a:gd name="T2" fmla="*/ 80 w 80"/>
                <a:gd name="T3" fmla="*/ 39 h 79"/>
                <a:gd name="T4" fmla="*/ 41 w 80"/>
                <a:gd name="T5" fmla="*/ 79 h 79"/>
                <a:gd name="T6" fmla="*/ 1 w 80"/>
                <a:gd name="T7" fmla="*/ 40 h 79"/>
                <a:gd name="T8" fmla="*/ 39 w 80"/>
                <a:gd name="T9" fmla="*/ 1 h 79"/>
              </a:gdLst>
              <a:ahLst/>
              <a:cxnLst>
                <a:cxn ang="0">
                  <a:pos x="T0" y="T1"/>
                </a:cxn>
                <a:cxn ang="0">
                  <a:pos x="T2" y="T3"/>
                </a:cxn>
                <a:cxn ang="0">
                  <a:pos x="T4" y="T5"/>
                </a:cxn>
                <a:cxn ang="0">
                  <a:pos x="T6" y="T7"/>
                </a:cxn>
                <a:cxn ang="0">
                  <a:pos x="T8" y="T9"/>
                </a:cxn>
              </a:cxnLst>
              <a:rect l="0" t="0" r="r" b="b"/>
              <a:pathLst>
                <a:path w="80" h="79">
                  <a:moveTo>
                    <a:pt x="39" y="1"/>
                  </a:moveTo>
                  <a:cubicBezTo>
                    <a:pt x="61" y="0"/>
                    <a:pt x="79" y="18"/>
                    <a:pt x="80" y="39"/>
                  </a:cubicBezTo>
                  <a:cubicBezTo>
                    <a:pt x="80" y="60"/>
                    <a:pt x="62" y="78"/>
                    <a:pt x="41" y="79"/>
                  </a:cubicBezTo>
                  <a:cubicBezTo>
                    <a:pt x="19" y="79"/>
                    <a:pt x="1" y="62"/>
                    <a:pt x="1" y="40"/>
                  </a:cubicBezTo>
                  <a:cubicBezTo>
                    <a:pt x="0" y="19"/>
                    <a:pt x="18" y="1"/>
                    <a:pt x="39" y="1"/>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579272" y="393751"/>
            <a:ext cx="11573197" cy="724247"/>
          </a:xfrm>
          <a:prstGeom prst="rect">
            <a:avLst/>
          </a:prstGeom>
        </p:spPr>
        <p:txBody>
          <a:bodyPr/>
          <a:lstStyle>
            <a:defPPr/>
          </a:lstStyle>
          <a:p>
            <a:r>
              <a:rPr lang="en-US"/>
              <a:t>Infographic Style</a:t>
            </a:r>
          </a:p>
        </p:txBody>
      </p:sp>
      <p:sp>
        <p:nvSpPr>
          <p:cNvPr id="49" name="TextBox 48">
            <a:extLst>
              <a:ext uri="{FF2B5EF4-FFF2-40B4-BE49-F238E27FC236}">
                <a16:creationId xmlns:a16="http://schemas.microsoft.com/office/drawing/2014/main" id="{138F7507-C5D6-484D-A04C-C46E05B07B4B}"/>
              </a:ext>
            </a:extLst>
          </p:cNvPr>
          <p:cNvSpPr txBox="1"/>
          <p:nvPr/>
        </p:nvSpPr>
        <p:spPr>
          <a:xfrm>
            <a:off x="5345424" y="2164489"/>
            <a:ext cx="5890592" cy="523220"/>
          </a:xfrm>
          <a:prstGeom prst="rect">
            <a:avLst/>
          </a:prstGeom>
          <a:noFill/>
        </p:spPr>
        <p:txBody>
          <a:bodyPr wrap="square" rtlCol="0">
            <a:spAutoFit/>
          </a:bodyPr>
          <a:lstStyle>
            <a:defPPr/>
          </a:lstStyle>
          <a:p>
            <a:r>
              <a:rPr lang="en-US" altLang="ko-KR" sz="2800" b="1">
                <a:solidFill>
                  <a:schemeClr val="accent4"/>
                </a:solidFill>
                <a:cs typeface="Arial" panose="020B0604020202020204" pitchFamily="34" charset="0"/>
              </a:rPr>
              <a:t>NO.1 Presentation</a:t>
            </a:r>
            <a:endParaRPr lang="ko-KR" altLang="en-US" sz="2800" b="1">
              <a:solidFill>
                <a:schemeClr val="accent4"/>
              </a:solidFill>
              <a:cs typeface="Arial" pitchFamily="34" charset="0"/>
            </a:endParaRPr>
          </a:p>
        </p:txBody>
      </p:sp>
      <p:sp>
        <p:nvSpPr>
          <p:cNvPr id="50" name="TextBox 49">
            <a:extLst>
              <a:ext uri="{FF2B5EF4-FFF2-40B4-BE49-F238E27FC236}">
                <a16:creationId xmlns:a16="http://schemas.microsoft.com/office/drawing/2014/main" id="{756510F6-94B0-4DF0-9840-008C110EAF46}"/>
              </a:ext>
            </a:extLst>
          </p:cNvPr>
          <p:cNvSpPr txBox="1"/>
          <p:nvPr/>
        </p:nvSpPr>
        <p:spPr>
          <a:xfrm>
            <a:off x="5345424" y="1762434"/>
            <a:ext cx="5890592" cy="338554"/>
          </a:xfrm>
          <a:prstGeom prst="rect">
            <a:avLst/>
          </a:prstGeom>
          <a:noFill/>
        </p:spPr>
        <p:txBody>
          <a:bodyPr wrap="square" rtlCol="0">
            <a:spAutoFit/>
          </a:bodyPr>
          <a:lstStyle>
            <a:defPPr/>
          </a:lstStyle>
          <a:p>
            <a:r>
              <a:rPr lang="en-US" altLang="ko-KR" sz="1600" b="1">
                <a:solidFill>
                  <a:schemeClr val="tx1">
                    <a:lumMod val="75000"/>
                    <a:lumOff val="25000"/>
                  </a:schemeClr>
                </a:solidFill>
                <a:cs typeface="Arial" panose="020B0604020202020204" pitchFamily="34" charset="0"/>
              </a:rPr>
              <a:t>Modern  PowerPoint  Presentation</a:t>
            </a:r>
            <a:endParaRPr lang="ko-KR" altLang="en-US" sz="1600" b="1">
              <a:solidFill>
                <a:srgbClr val="C00000"/>
              </a:solidFill>
              <a:cs typeface="Arial" pitchFamily="34" charset="0"/>
            </a:endParaRPr>
          </a:p>
        </p:txBody>
      </p:sp>
      <p:sp>
        <p:nvSpPr>
          <p:cNvPr id="51" name="TextBox 50">
            <a:extLst>
              <a:ext uri="{FF2B5EF4-FFF2-40B4-BE49-F238E27FC236}">
                <a16:creationId xmlns:a16="http://schemas.microsoft.com/office/drawing/2014/main" id="{ECAF9740-C69A-4E91-A7C4-A970872A23B3}"/>
              </a:ext>
            </a:extLst>
          </p:cNvPr>
          <p:cNvSpPr txBox="1"/>
          <p:nvPr/>
        </p:nvSpPr>
        <p:spPr>
          <a:xfrm>
            <a:off x="5345424" y="2687839"/>
            <a:ext cx="5890592" cy="646331"/>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You can simply impress your audience and add a unique zing and appeal to your Presentations. Easy to change colors, photos and Text. </a:t>
            </a:r>
          </a:p>
        </p:txBody>
      </p:sp>
      <p:sp>
        <p:nvSpPr>
          <p:cNvPr id="52" name="AutoShape 92">
            <a:extLst>
              <a:ext uri="{FF2B5EF4-FFF2-40B4-BE49-F238E27FC236}">
                <a16:creationId xmlns:a16="http://schemas.microsoft.com/office/drawing/2014/main" id="{678AABE7-6B66-4CFB-BE8A-884D2EC52A77}"/>
              </a:ext>
            </a:extLst>
          </p:cNvPr>
          <p:cNvSpPr>
            <a:spLocks noChangeArrowheads="1"/>
          </p:cNvSpPr>
          <p:nvPr/>
        </p:nvSpPr>
        <p:spPr bwMode="auto">
          <a:xfrm flipH="1">
            <a:off x="5707339" y="3549228"/>
            <a:ext cx="560666" cy="56066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53" name="AutoShape 92">
            <a:extLst>
              <a:ext uri="{FF2B5EF4-FFF2-40B4-BE49-F238E27FC236}">
                <a16:creationId xmlns:a16="http://schemas.microsoft.com/office/drawing/2014/main" id="{0E1D471E-F4AB-4033-A502-3C724417B83F}"/>
              </a:ext>
            </a:extLst>
          </p:cNvPr>
          <p:cNvSpPr>
            <a:spLocks noChangeArrowheads="1"/>
          </p:cNvSpPr>
          <p:nvPr/>
        </p:nvSpPr>
        <p:spPr bwMode="auto">
          <a:xfrm flipH="1">
            <a:off x="8719221" y="3549228"/>
            <a:ext cx="560666" cy="560666"/>
          </a:xfrm>
          <a:prstGeom prst="rect">
            <a:avLst/>
          </a:prstGeom>
          <a:solidFill>
            <a:schemeClr val="accent2"/>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54" name="AutoShape 92">
            <a:extLst>
              <a:ext uri="{FF2B5EF4-FFF2-40B4-BE49-F238E27FC236}">
                <a16:creationId xmlns:a16="http://schemas.microsoft.com/office/drawing/2014/main" id="{737227B4-291A-42B7-BA0E-5C984DB416C3}"/>
              </a:ext>
            </a:extLst>
          </p:cNvPr>
          <p:cNvSpPr>
            <a:spLocks noChangeArrowheads="1"/>
          </p:cNvSpPr>
          <p:nvPr/>
        </p:nvSpPr>
        <p:spPr bwMode="auto">
          <a:xfrm flipH="1">
            <a:off x="10225162" y="3549166"/>
            <a:ext cx="560666" cy="560728"/>
          </a:xfrm>
          <a:prstGeom prst="rect">
            <a:avLst/>
          </a:prstGeom>
          <a:noFill/>
          <a:ln w="38100">
            <a:solidFill>
              <a:schemeClr val="accent1"/>
            </a:solid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55" name="AutoShape 92">
            <a:extLst>
              <a:ext uri="{FF2B5EF4-FFF2-40B4-BE49-F238E27FC236}">
                <a16:creationId xmlns:a16="http://schemas.microsoft.com/office/drawing/2014/main" id="{EDA4DD0B-FB93-41DA-B193-CAAED85C28D1}"/>
              </a:ext>
            </a:extLst>
          </p:cNvPr>
          <p:cNvSpPr>
            <a:spLocks noChangeArrowheads="1"/>
          </p:cNvSpPr>
          <p:nvPr/>
        </p:nvSpPr>
        <p:spPr bwMode="auto">
          <a:xfrm flipH="1">
            <a:off x="7213280" y="3549166"/>
            <a:ext cx="560666" cy="560728"/>
          </a:xfrm>
          <a:prstGeom prst="rect">
            <a:avLst/>
          </a:prstGeom>
          <a:noFill/>
          <a:ln w="38100">
            <a:solidFill>
              <a:schemeClr val="accent1"/>
            </a:solid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accent2"/>
              </a:solidFill>
            </a:endParaRPr>
          </a:p>
        </p:txBody>
      </p:sp>
      <p:sp>
        <p:nvSpPr>
          <p:cNvPr id="56" name="TextBox 55">
            <a:extLst>
              <a:ext uri="{FF2B5EF4-FFF2-40B4-BE49-F238E27FC236}">
                <a16:creationId xmlns:a16="http://schemas.microsoft.com/office/drawing/2014/main" id="{1336695E-5BEE-4D1F-A1F2-72DBC46DCC02}"/>
              </a:ext>
            </a:extLst>
          </p:cNvPr>
          <p:cNvSpPr txBox="1"/>
          <p:nvPr/>
        </p:nvSpPr>
        <p:spPr>
          <a:xfrm>
            <a:off x="5345423" y="4970383"/>
            <a:ext cx="5147549" cy="1200329"/>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You can simply impress your audience and add a unique zing and appeal to your Presentations. </a:t>
            </a:r>
          </a:p>
        </p:txBody>
      </p:sp>
      <p:sp>
        <p:nvSpPr>
          <p:cNvPr id="61" name="TextBox 60">
            <a:extLst>
              <a:ext uri="{FF2B5EF4-FFF2-40B4-BE49-F238E27FC236}">
                <a16:creationId xmlns:a16="http://schemas.microsoft.com/office/drawing/2014/main" id="{0DEDCDC7-D4BA-4DFC-8036-D1EC12016D3C}"/>
              </a:ext>
            </a:extLst>
          </p:cNvPr>
          <p:cNvSpPr txBox="1"/>
          <p:nvPr/>
        </p:nvSpPr>
        <p:spPr>
          <a:xfrm>
            <a:off x="5345425" y="4227303"/>
            <a:ext cx="1250733" cy="646331"/>
          </a:xfrm>
          <a:prstGeom prst="rect">
            <a:avLst/>
          </a:prstGeom>
          <a:noFill/>
        </p:spPr>
        <p:txBody>
          <a:bodyPr wrap="square" rtlCol="0">
            <a:spAutoFit/>
          </a:bodyPr>
          <a:lstStyle>
            <a:defP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anose="020B0604020202020204" pitchFamily="34" charset="0"/>
            </a:endParaRPr>
          </a:p>
        </p:txBody>
      </p:sp>
      <p:sp>
        <p:nvSpPr>
          <p:cNvPr id="62" name="TextBox 61">
            <a:extLst>
              <a:ext uri="{FF2B5EF4-FFF2-40B4-BE49-F238E27FC236}">
                <a16:creationId xmlns:a16="http://schemas.microsoft.com/office/drawing/2014/main" id="{C70A4886-FB61-4FFA-ACC3-7714D929DCE4}"/>
              </a:ext>
            </a:extLst>
          </p:cNvPr>
          <p:cNvSpPr txBox="1"/>
          <p:nvPr/>
        </p:nvSpPr>
        <p:spPr>
          <a:xfrm>
            <a:off x="6841219" y="4197515"/>
            <a:ext cx="1250733" cy="646331"/>
          </a:xfrm>
          <a:prstGeom prst="rect">
            <a:avLst/>
          </a:prstGeom>
          <a:noFill/>
        </p:spPr>
        <p:txBody>
          <a:bodyPr wrap="square" rtlCol="0">
            <a:spAutoFit/>
          </a:bodyPr>
          <a:lstStyle>
            <a:defP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anose="020B0604020202020204" pitchFamily="34" charset="0"/>
            </a:endParaRPr>
          </a:p>
        </p:txBody>
      </p:sp>
      <p:sp>
        <p:nvSpPr>
          <p:cNvPr id="63" name="TextBox 62">
            <a:extLst>
              <a:ext uri="{FF2B5EF4-FFF2-40B4-BE49-F238E27FC236}">
                <a16:creationId xmlns:a16="http://schemas.microsoft.com/office/drawing/2014/main" id="{30ED67E7-A2F2-493C-95F6-A57A5CC59B9E}"/>
              </a:ext>
            </a:extLst>
          </p:cNvPr>
          <p:cNvSpPr txBox="1"/>
          <p:nvPr/>
        </p:nvSpPr>
        <p:spPr>
          <a:xfrm>
            <a:off x="8368559" y="4227303"/>
            <a:ext cx="1250733" cy="646331"/>
          </a:xfrm>
          <a:prstGeom prst="rect">
            <a:avLst/>
          </a:prstGeom>
          <a:noFill/>
        </p:spPr>
        <p:txBody>
          <a:bodyPr wrap="square" rtlCol="0">
            <a:spAutoFit/>
          </a:bodyPr>
          <a:lstStyle>
            <a:defP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anose="020B0604020202020204" pitchFamily="34" charset="0"/>
            </a:endParaRPr>
          </a:p>
        </p:txBody>
      </p:sp>
      <p:sp>
        <p:nvSpPr>
          <p:cNvPr id="64" name="TextBox 63">
            <a:extLst>
              <a:ext uri="{FF2B5EF4-FFF2-40B4-BE49-F238E27FC236}">
                <a16:creationId xmlns:a16="http://schemas.microsoft.com/office/drawing/2014/main" id="{7752F4C2-11BF-42EB-BC36-5247B5D5EE9B}"/>
              </a:ext>
            </a:extLst>
          </p:cNvPr>
          <p:cNvSpPr txBox="1"/>
          <p:nvPr/>
        </p:nvSpPr>
        <p:spPr>
          <a:xfrm>
            <a:off x="9880125" y="4227303"/>
            <a:ext cx="1250733" cy="646331"/>
          </a:xfrm>
          <a:prstGeom prst="rect">
            <a:avLst/>
          </a:prstGeom>
          <a:noFill/>
        </p:spPr>
        <p:txBody>
          <a:bodyPr wrap="square" rtlCol="0">
            <a:spAutoFit/>
          </a:bodyPr>
          <a:lstStyle>
            <a:defPPr/>
          </a:lstStyle>
          <a:p>
            <a:pPr algn="ctr"/>
            <a:r>
              <a:rPr lang="en-US" altLang="ko-KR" sz="1200">
                <a:solidFill>
                  <a:schemeClr val="tx1">
                    <a:lumMod val="75000"/>
                    <a:lumOff val="25000"/>
                  </a:schemeClr>
                </a:solidFill>
                <a:cs typeface="Arial" panose="020B0604020202020204" pitchFamily="34" charset="0"/>
              </a:rPr>
              <a:t>Easy to change colors, photos and Text.</a:t>
            </a:r>
            <a:r>
              <a:rPr lang="ko-KR" altLang="en-US" sz="1200">
                <a:solidFill>
                  <a:schemeClr val="tx1">
                    <a:lumMod val="75000"/>
                    <a:lumOff val="25000"/>
                  </a:schemeClr>
                </a:solidFill>
                <a:cs typeface="Arial" panose="020B0604020202020204" pitchFamily="34" charset="0"/>
              </a:rPr>
              <a:t> </a:t>
            </a:r>
            <a:endParaRPr lang="en-US" altLang="ko-KR" sz="1200">
              <a:solidFill>
                <a:schemeClr val="tx1">
                  <a:lumMod val="75000"/>
                  <a:lumOff val="25000"/>
                </a:schemeClr>
              </a:solidFill>
              <a:cs typeface="Arial" panose="020B0604020202020204" pitchFamily="34" charset="0"/>
            </a:endParaRPr>
          </a:p>
        </p:txBody>
      </p:sp>
      <p:sp>
        <p:nvSpPr>
          <p:cNvPr id="65" name="Freeform: Shape 64">
            <a:extLst>
              <a:ext uri="{FF2B5EF4-FFF2-40B4-BE49-F238E27FC236}">
                <a16:creationId xmlns:a16="http://schemas.microsoft.com/office/drawing/2014/main" id="{757B648D-9222-4E6C-927B-32F0D4F8BFF0}"/>
              </a:ext>
            </a:extLst>
          </p:cNvPr>
          <p:cNvSpPr/>
          <p:nvPr/>
        </p:nvSpPr>
        <p:spPr>
          <a:xfrm>
            <a:off x="8859091" y="3580843"/>
            <a:ext cx="269668" cy="623836"/>
          </a:xfrm>
          <a:custGeom>
            <a:avLst/>
            <a:gdLst>
              <a:gd name="connsiteX0" fmla="*/ 422190 w 520618"/>
              <a:gd name="connsiteY0" fmla="*/ 101446 h 1204372"/>
              <a:gd name="connsiteX1" fmla="*/ 401765 w 520618"/>
              <a:gd name="connsiteY1" fmla="*/ 118467 h 1204372"/>
              <a:gd name="connsiteX2" fmla="*/ 401765 w 520618"/>
              <a:gd name="connsiteY2" fmla="*/ 559653 h 1204372"/>
              <a:gd name="connsiteX3" fmla="*/ 422190 w 520618"/>
              <a:gd name="connsiteY3" fmla="*/ 576674 h 1204372"/>
              <a:gd name="connsiteX4" fmla="*/ 442615 w 520618"/>
              <a:gd name="connsiteY4" fmla="*/ 559653 h 1204372"/>
              <a:gd name="connsiteX5" fmla="*/ 442615 w 520618"/>
              <a:gd name="connsiteY5" fmla="*/ 118467 h 1204372"/>
              <a:gd name="connsiteX6" fmla="*/ 422190 w 520618"/>
              <a:gd name="connsiteY6" fmla="*/ 101446 h 1204372"/>
              <a:gd name="connsiteX7" fmla="*/ 342532 w 520618"/>
              <a:gd name="connsiteY7" fmla="*/ 101446 h 1204372"/>
              <a:gd name="connsiteX8" fmla="*/ 322107 w 520618"/>
              <a:gd name="connsiteY8" fmla="*/ 118467 h 1204372"/>
              <a:gd name="connsiteX9" fmla="*/ 322107 w 520618"/>
              <a:gd name="connsiteY9" fmla="*/ 559653 h 1204372"/>
              <a:gd name="connsiteX10" fmla="*/ 342532 w 520618"/>
              <a:gd name="connsiteY10" fmla="*/ 576674 h 1204372"/>
              <a:gd name="connsiteX11" fmla="*/ 362957 w 520618"/>
              <a:gd name="connsiteY11" fmla="*/ 559653 h 1204372"/>
              <a:gd name="connsiteX12" fmla="*/ 362957 w 520618"/>
              <a:gd name="connsiteY12" fmla="*/ 118467 h 1204372"/>
              <a:gd name="connsiteX13" fmla="*/ 342532 w 520618"/>
              <a:gd name="connsiteY13" fmla="*/ 101446 h 1204372"/>
              <a:gd name="connsiteX14" fmla="*/ 262873 w 520618"/>
              <a:gd name="connsiteY14" fmla="*/ 101446 h 1204372"/>
              <a:gd name="connsiteX15" fmla="*/ 242448 w 520618"/>
              <a:gd name="connsiteY15" fmla="*/ 118467 h 1204372"/>
              <a:gd name="connsiteX16" fmla="*/ 242448 w 520618"/>
              <a:gd name="connsiteY16" fmla="*/ 559653 h 1204372"/>
              <a:gd name="connsiteX17" fmla="*/ 262873 w 520618"/>
              <a:gd name="connsiteY17" fmla="*/ 576674 h 1204372"/>
              <a:gd name="connsiteX18" fmla="*/ 283298 w 520618"/>
              <a:gd name="connsiteY18" fmla="*/ 559653 h 1204372"/>
              <a:gd name="connsiteX19" fmla="*/ 283298 w 520618"/>
              <a:gd name="connsiteY19" fmla="*/ 118467 h 1204372"/>
              <a:gd name="connsiteX20" fmla="*/ 262873 w 520618"/>
              <a:gd name="connsiteY20" fmla="*/ 101446 h 1204372"/>
              <a:gd name="connsiteX21" fmla="*/ 183214 w 520618"/>
              <a:gd name="connsiteY21" fmla="*/ 101446 h 1204372"/>
              <a:gd name="connsiteX22" fmla="*/ 162789 w 520618"/>
              <a:gd name="connsiteY22" fmla="*/ 118467 h 1204372"/>
              <a:gd name="connsiteX23" fmla="*/ 162789 w 520618"/>
              <a:gd name="connsiteY23" fmla="*/ 559653 h 1204372"/>
              <a:gd name="connsiteX24" fmla="*/ 183214 w 520618"/>
              <a:gd name="connsiteY24" fmla="*/ 576674 h 1204372"/>
              <a:gd name="connsiteX25" fmla="*/ 203639 w 520618"/>
              <a:gd name="connsiteY25" fmla="*/ 559653 h 1204372"/>
              <a:gd name="connsiteX26" fmla="*/ 203639 w 520618"/>
              <a:gd name="connsiteY26" fmla="*/ 118467 h 1204372"/>
              <a:gd name="connsiteX27" fmla="*/ 183214 w 520618"/>
              <a:gd name="connsiteY27" fmla="*/ 101446 h 1204372"/>
              <a:gd name="connsiteX28" fmla="*/ 103556 w 520618"/>
              <a:gd name="connsiteY28" fmla="*/ 101446 h 1204372"/>
              <a:gd name="connsiteX29" fmla="*/ 83130 w 520618"/>
              <a:gd name="connsiteY29" fmla="*/ 118467 h 1204372"/>
              <a:gd name="connsiteX30" fmla="*/ 83130 w 520618"/>
              <a:gd name="connsiteY30" fmla="*/ 559653 h 1204372"/>
              <a:gd name="connsiteX31" fmla="*/ 103556 w 520618"/>
              <a:gd name="connsiteY31" fmla="*/ 576674 h 1204372"/>
              <a:gd name="connsiteX32" fmla="*/ 123981 w 520618"/>
              <a:gd name="connsiteY32" fmla="*/ 559653 h 1204372"/>
              <a:gd name="connsiteX33" fmla="*/ 123981 w 520618"/>
              <a:gd name="connsiteY33" fmla="*/ 118467 h 1204372"/>
              <a:gd name="connsiteX34" fmla="*/ 103556 w 520618"/>
              <a:gd name="connsiteY34" fmla="*/ 101446 h 1204372"/>
              <a:gd name="connsiteX35" fmla="*/ 164151 w 520618"/>
              <a:gd name="connsiteY35" fmla="*/ 0 h 1204372"/>
              <a:gd name="connsiteX36" fmla="*/ 356829 w 520618"/>
              <a:gd name="connsiteY36" fmla="*/ 0 h 1204372"/>
              <a:gd name="connsiteX37" fmla="*/ 519551 w 520618"/>
              <a:gd name="connsiteY37" fmla="*/ 163402 h 1204372"/>
              <a:gd name="connsiteX38" fmla="*/ 492317 w 520618"/>
              <a:gd name="connsiteY38" fmla="*/ 560334 h 1204372"/>
              <a:gd name="connsiteX39" fmla="*/ 417425 w 520618"/>
              <a:gd name="connsiteY39" fmla="*/ 635227 h 1204372"/>
              <a:gd name="connsiteX40" fmla="*/ 294873 w 520618"/>
              <a:gd name="connsiteY40" fmla="*/ 635227 h 1204372"/>
              <a:gd name="connsiteX41" fmla="*/ 294873 w 520618"/>
              <a:gd name="connsiteY41" fmla="*/ 979686 h 1204372"/>
              <a:gd name="connsiteX42" fmla="*/ 333721 w 520618"/>
              <a:gd name="connsiteY42" fmla="*/ 979686 h 1204372"/>
              <a:gd name="connsiteX43" fmla="*/ 333721 w 520618"/>
              <a:gd name="connsiteY43" fmla="*/ 1204372 h 1204372"/>
              <a:gd name="connsiteX44" fmla="*/ 198737 w 520618"/>
              <a:gd name="connsiteY44" fmla="*/ 1204372 h 1204372"/>
              <a:gd name="connsiteX45" fmla="*/ 198737 w 520618"/>
              <a:gd name="connsiteY45" fmla="*/ 979686 h 1204372"/>
              <a:gd name="connsiteX46" fmla="*/ 230192 w 520618"/>
              <a:gd name="connsiteY46" fmla="*/ 979686 h 1204372"/>
              <a:gd name="connsiteX47" fmla="*/ 230192 w 520618"/>
              <a:gd name="connsiteY47" fmla="*/ 635227 h 1204372"/>
              <a:gd name="connsiteX48" fmla="*/ 102875 w 520618"/>
              <a:gd name="connsiteY48" fmla="*/ 635227 h 1204372"/>
              <a:gd name="connsiteX49" fmla="*/ 27982 w 520618"/>
              <a:gd name="connsiteY49" fmla="*/ 560334 h 1204372"/>
              <a:gd name="connsiteX50" fmla="*/ 749 w 520618"/>
              <a:gd name="connsiteY50" fmla="*/ 163402 h 1204372"/>
              <a:gd name="connsiteX51" fmla="*/ 164151 w 520618"/>
              <a:gd name="connsiteY51" fmla="*/ 0 h 120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0617" h="1204372">
                <a:moveTo>
                  <a:pt x="422190" y="101446"/>
                </a:moveTo>
                <a:cubicBezTo>
                  <a:pt x="411297" y="101446"/>
                  <a:pt x="401765" y="108935"/>
                  <a:pt x="401765" y="118467"/>
                </a:cubicBezTo>
                <a:lnTo>
                  <a:pt x="401765" y="559653"/>
                </a:lnTo>
                <a:cubicBezTo>
                  <a:pt x="401765" y="569184"/>
                  <a:pt x="410616" y="576674"/>
                  <a:pt x="422190" y="576674"/>
                </a:cubicBezTo>
                <a:cubicBezTo>
                  <a:pt x="433084" y="576674"/>
                  <a:pt x="442615" y="569184"/>
                  <a:pt x="442615" y="559653"/>
                </a:cubicBezTo>
                <a:lnTo>
                  <a:pt x="442615" y="118467"/>
                </a:lnTo>
                <a:cubicBezTo>
                  <a:pt x="442615" y="108935"/>
                  <a:pt x="433764" y="101446"/>
                  <a:pt x="422190" y="101446"/>
                </a:cubicBezTo>
                <a:close/>
                <a:moveTo>
                  <a:pt x="342532" y="101446"/>
                </a:moveTo>
                <a:cubicBezTo>
                  <a:pt x="331638" y="101446"/>
                  <a:pt x="322107" y="108935"/>
                  <a:pt x="322107" y="118467"/>
                </a:cubicBezTo>
                <a:lnTo>
                  <a:pt x="322107" y="559653"/>
                </a:lnTo>
                <a:cubicBezTo>
                  <a:pt x="322107" y="569184"/>
                  <a:pt x="330957" y="576674"/>
                  <a:pt x="342532" y="576674"/>
                </a:cubicBezTo>
                <a:cubicBezTo>
                  <a:pt x="353425" y="576674"/>
                  <a:pt x="362957" y="569184"/>
                  <a:pt x="362957" y="559653"/>
                </a:cubicBezTo>
                <a:lnTo>
                  <a:pt x="362957" y="118467"/>
                </a:lnTo>
                <a:cubicBezTo>
                  <a:pt x="362957" y="108935"/>
                  <a:pt x="354106" y="101446"/>
                  <a:pt x="342532" y="101446"/>
                </a:cubicBezTo>
                <a:close/>
                <a:moveTo>
                  <a:pt x="262873" y="101446"/>
                </a:moveTo>
                <a:cubicBezTo>
                  <a:pt x="251979" y="101446"/>
                  <a:pt x="242448" y="108935"/>
                  <a:pt x="242448" y="118467"/>
                </a:cubicBezTo>
                <a:lnTo>
                  <a:pt x="242448" y="559653"/>
                </a:lnTo>
                <a:cubicBezTo>
                  <a:pt x="242448" y="569184"/>
                  <a:pt x="251298" y="576674"/>
                  <a:pt x="262873" y="576674"/>
                </a:cubicBezTo>
                <a:cubicBezTo>
                  <a:pt x="273766" y="576674"/>
                  <a:pt x="283298" y="569184"/>
                  <a:pt x="283298" y="559653"/>
                </a:cubicBezTo>
                <a:lnTo>
                  <a:pt x="283298" y="118467"/>
                </a:lnTo>
                <a:cubicBezTo>
                  <a:pt x="283298" y="108935"/>
                  <a:pt x="274448" y="101446"/>
                  <a:pt x="262873" y="101446"/>
                </a:cubicBezTo>
                <a:close/>
                <a:moveTo>
                  <a:pt x="183214" y="101446"/>
                </a:moveTo>
                <a:cubicBezTo>
                  <a:pt x="172321" y="101446"/>
                  <a:pt x="162789" y="108935"/>
                  <a:pt x="162789" y="118467"/>
                </a:cubicBezTo>
                <a:lnTo>
                  <a:pt x="162789" y="559653"/>
                </a:lnTo>
                <a:cubicBezTo>
                  <a:pt x="162789" y="569184"/>
                  <a:pt x="171640" y="576674"/>
                  <a:pt x="183214" y="576674"/>
                </a:cubicBezTo>
                <a:cubicBezTo>
                  <a:pt x="194107" y="576674"/>
                  <a:pt x="203639" y="569184"/>
                  <a:pt x="203639" y="559653"/>
                </a:cubicBezTo>
                <a:lnTo>
                  <a:pt x="203639" y="118467"/>
                </a:lnTo>
                <a:cubicBezTo>
                  <a:pt x="203639" y="108935"/>
                  <a:pt x="194789" y="101446"/>
                  <a:pt x="183214" y="101446"/>
                </a:cubicBezTo>
                <a:close/>
                <a:moveTo>
                  <a:pt x="103556" y="101446"/>
                </a:moveTo>
                <a:cubicBezTo>
                  <a:pt x="92662" y="101446"/>
                  <a:pt x="83130" y="108935"/>
                  <a:pt x="83130" y="118467"/>
                </a:cubicBezTo>
                <a:lnTo>
                  <a:pt x="83130" y="559653"/>
                </a:lnTo>
                <a:cubicBezTo>
                  <a:pt x="83130" y="569184"/>
                  <a:pt x="91981" y="576674"/>
                  <a:pt x="103556" y="576674"/>
                </a:cubicBezTo>
                <a:cubicBezTo>
                  <a:pt x="114449" y="576674"/>
                  <a:pt x="123981" y="569184"/>
                  <a:pt x="123981" y="559653"/>
                </a:cubicBezTo>
                <a:lnTo>
                  <a:pt x="123981" y="118467"/>
                </a:lnTo>
                <a:cubicBezTo>
                  <a:pt x="123981" y="108935"/>
                  <a:pt x="115130" y="101446"/>
                  <a:pt x="103556" y="101446"/>
                </a:cubicBezTo>
                <a:close/>
                <a:moveTo>
                  <a:pt x="164151" y="0"/>
                </a:moveTo>
                <a:lnTo>
                  <a:pt x="356829" y="0"/>
                </a:lnTo>
                <a:cubicBezTo>
                  <a:pt x="446700" y="0"/>
                  <a:pt x="531125" y="25872"/>
                  <a:pt x="519551" y="163402"/>
                </a:cubicBezTo>
                <a:lnTo>
                  <a:pt x="492317" y="560334"/>
                </a:lnTo>
                <a:cubicBezTo>
                  <a:pt x="492317" y="601184"/>
                  <a:pt x="458956" y="635227"/>
                  <a:pt x="417425" y="635227"/>
                </a:cubicBezTo>
                <a:lnTo>
                  <a:pt x="294873" y="635227"/>
                </a:lnTo>
                <a:lnTo>
                  <a:pt x="294873" y="979686"/>
                </a:lnTo>
                <a:lnTo>
                  <a:pt x="333721" y="979686"/>
                </a:lnTo>
                <a:lnTo>
                  <a:pt x="333721" y="1204372"/>
                </a:lnTo>
                <a:lnTo>
                  <a:pt x="198737" y="1204372"/>
                </a:lnTo>
                <a:lnTo>
                  <a:pt x="198737" y="979686"/>
                </a:lnTo>
                <a:lnTo>
                  <a:pt x="230192" y="979686"/>
                </a:lnTo>
                <a:lnTo>
                  <a:pt x="230192" y="635227"/>
                </a:lnTo>
                <a:lnTo>
                  <a:pt x="102875" y="635227"/>
                </a:lnTo>
                <a:cubicBezTo>
                  <a:pt x="62025" y="635227"/>
                  <a:pt x="27982" y="601865"/>
                  <a:pt x="27982" y="560334"/>
                </a:cubicBezTo>
                <a:lnTo>
                  <a:pt x="749" y="163402"/>
                </a:lnTo>
                <a:cubicBezTo>
                  <a:pt x="-8784" y="24510"/>
                  <a:pt x="74279" y="0"/>
                  <a:pt x="164151" y="0"/>
                </a:cubicBezTo>
                <a:close/>
              </a:path>
            </a:pathLst>
          </a:custGeom>
          <a:solidFill>
            <a:schemeClr val="bg1"/>
          </a:solidFill>
          <a:ln w="9525" cap="flat">
            <a:noFill/>
            <a:prstDash val="solid"/>
            <a:miter/>
          </a:ln>
        </p:spPr>
        <p:txBody>
          <a:bodyPr wrap="square" rtlCol="0" anchor="ctr">
            <a:noAutofit/>
          </a:bodyPr>
          <a:lstStyle>
            <a:defPPr/>
          </a:lstStyle>
          <a:p>
            <a:endParaRPr lang="en-US"/>
          </a:p>
        </p:txBody>
      </p:sp>
      <p:grpSp>
        <p:nvGrpSpPr>
          <p:cNvPr id="66" name="Group 65">
            <a:extLst>
              <a:ext uri="{FF2B5EF4-FFF2-40B4-BE49-F238E27FC236}">
                <a16:creationId xmlns:a16="http://schemas.microsoft.com/office/drawing/2014/main" id="{6A027C9B-EE7F-4A7D-A19F-5A61EF4BF0D0}"/>
              </a:ext>
            </a:extLst>
          </p:cNvPr>
          <p:cNvGrpSpPr/>
          <p:nvPr/>
        </p:nvGrpSpPr>
        <p:grpSpPr>
          <a:xfrm>
            <a:off x="10474507" y="3618424"/>
            <a:ext cx="99249" cy="455315"/>
            <a:chOff x="9535303" y="2616201"/>
            <a:chExt cx="429088" cy="1968489"/>
          </a:xfrm>
          <a:solidFill>
            <a:schemeClr val="accent1"/>
          </a:solidFill>
        </p:grpSpPr>
        <p:grpSp>
          <p:nvGrpSpPr>
            <p:cNvPr id="67" name="그룹 19">
              <a:extLst>
                <a:ext uri="{FF2B5EF4-FFF2-40B4-BE49-F238E27FC236}">
                  <a16:creationId xmlns:a16="http://schemas.microsoft.com/office/drawing/2014/main" id="{893A100E-5216-4FFA-B0F7-20390E604F11}"/>
                </a:ext>
              </a:extLst>
            </p:cNvPr>
            <p:cNvGrpSpPr/>
            <p:nvPr/>
          </p:nvGrpSpPr>
          <p:grpSpPr>
            <a:xfrm rot="19313868">
              <a:off x="9535303" y="2740910"/>
              <a:ext cx="283914" cy="1814358"/>
              <a:chOff x="1055023" y="2447150"/>
              <a:chExt cx="489227" cy="3126412"/>
            </a:xfrm>
            <a:grpFill/>
            <a:effectLst/>
          </p:grpSpPr>
          <p:grpSp>
            <p:nvGrpSpPr>
              <p:cNvPr id="73" name="그룹 20">
                <a:extLst>
                  <a:ext uri="{FF2B5EF4-FFF2-40B4-BE49-F238E27FC236}">
                    <a16:creationId xmlns:a16="http://schemas.microsoft.com/office/drawing/2014/main" id="{0CC7EEFA-E08D-4C8F-929D-ED68A161BB2B}"/>
                  </a:ext>
                </a:extLst>
              </p:cNvPr>
              <p:cNvGrpSpPr/>
              <p:nvPr/>
            </p:nvGrpSpPr>
            <p:grpSpPr>
              <a:xfrm>
                <a:off x="1195228" y="3663994"/>
                <a:ext cx="208870" cy="1909568"/>
                <a:chOff x="4360431" y="3515651"/>
                <a:chExt cx="208870" cy="1909569"/>
              </a:xfrm>
              <a:grpFill/>
            </p:grpSpPr>
            <p:sp>
              <p:nvSpPr>
                <p:cNvPr id="75" name="사다리꼴 22">
                  <a:extLst>
                    <a:ext uri="{FF2B5EF4-FFF2-40B4-BE49-F238E27FC236}">
                      <a16:creationId xmlns:a16="http://schemas.microsoft.com/office/drawing/2014/main" id="{BF75E7FE-116C-4A4C-8EFC-F0B77E9290B3}"/>
                    </a:ext>
                  </a:extLst>
                </p:cNvPr>
                <p:cNvSpPr/>
                <p:nvPr/>
              </p:nvSpPr>
              <p:spPr>
                <a:xfrm>
                  <a:off x="4360431" y="3515651"/>
                  <a:ext cx="208870" cy="1803164"/>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76" name="타원 23">
                  <a:extLst>
                    <a:ext uri="{FF2B5EF4-FFF2-40B4-BE49-F238E27FC236}">
                      <a16:creationId xmlns:a16="http://schemas.microsoft.com/office/drawing/2014/main" id="{D6E33092-56D0-4CE1-B686-4397B7FFDA6D}"/>
                    </a:ext>
                  </a:extLst>
                </p:cNvPr>
                <p:cNvSpPr/>
                <p:nvPr/>
              </p:nvSpPr>
              <p:spPr>
                <a:xfrm>
                  <a:off x="4360431" y="5216350"/>
                  <a:ext cx="208870" cy="208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grpSp>
          <p:sp>
            <p:nvSpPr>
              <p:cNvPr id="74" name="자유형: 도형 21">
                <a:extLst>
                  <a:ext uri="{FF2B5EF4-FFF2-40B4-BE49-F238E27FC236}">
                    <a16:creationId xmlns:a16="http://schemas.microsoft.com/office/drawing/2014/main" id="{7DD8EEE9-63CE-44AD-934A-1856864F0877}"/>
                  </a:ext>
                </a:extLst>
              </p:cNvPr>
              <p:cNvSpPr/>
              <p:nvPr/>
            </p:nvSpPr>
            <p:spPr>
              <a:xfrm>
                <a:off x="1055023" y="2447150"/>
                <a:ext cx="489227" cy="1216846"/>
              </a:xfrm>
              <a:custGeom>
                <a:avLst/>
                <a:gdLst>
                  <a:gd name="connsiteX0" fmla="*/ 72993 w 489227"/>
                  <a:gd name="connsiteY0" fmla="*/ 0 h 1397222"/>
                  <a:gd name="connsiteX1" fmla="*/ 93358 w 489227"/>
                  <a:gd name="connsiteY1" fmla="*/ 8435 h 1397222"/>
                  <a:gd name="connsiteX2" fmla="*/ 100861 w 489227"/>
                  <a:gd name="connsiteY2" fmla="*/ 26550 h 1397222"/>
                  <a:gd name="connsiteX3" fmla="*/ 100860 w 489227"/>
                  <a:gd name="connsiteY3" fmla="*/ 765594 h 1397222"/>
                  <a:gd name="connsiteX4" fmla="*/ 131234 w 489227"/>
                  <a:gd name="connsiteY4" fmla="*/ 795968 h 1397222"/>
                  <a:gd name="connsiteX5" fmla="*/ 161608 w 489227"/>
                  <a:gd name="connsiteY5" fmla="*/ 765594 h 1397222"/>
                  <a:gd name="connsiteX6" fmla="*/ 161608 w 489227"/>
                  <a:gd name="connsiteY6" fmla="*/ 28704 h 1397222"/>
                  <a:gd name="connsiteX7" fmla="*/ 170003 w 489227"/>
                  <a:gd name="connsiteY7" fmla="*/ 8435 h 1397222"/>
                  <a:gd name="connsiteX8" fmla="*/ 190368 w 489227"/>
                  <a:gd name="connsiteY8" fmla="*/ 0 h 1397222"/>
                  <a:gd name="connsiteX9" fmla="*/ 210733 w 489227"/>
                  <a:gd name="connsiteY9" fmla="*/ 8435 h 1397222"/>
                  <a:gd name="connsiteX10" fmla="*/ 217165 w 489227"/>
                  <a:gd name="connsiteY10" fmla="*/ 23964 h 1397222"/>
                  <a:gd name="connsiteX11" fmla="*/ 217164 w 489227"/>
                  <a:gd name="connsiteY11" fmla="*/ 765292 h 1397222"/>
                  <a:gd name="connsiteX12" fmla="*/ 247538 w 489227"/>
                  <a:gd name="connsiteY12" fmla="*/ 795666 h 1397222"/>
                  <a:gd name="connsiteX13" fmla="*/ 277912 w 489227"/>
                  <a:gd name="connsiteY13" fmla="*/ 765292 h 1397222"/>
                  <a:gd name="connsiteX14" fmla="*/ 277912 w 489227"/>
                  <a:gd name="connsiteY14" fmla="*/ 25070 h 1397222"/>
                  <a:gd name="connsiteX15" fmla="*/ 284802 w 489227"/>
                  <a:gd name="connsiteY15" fmla="*/ 8435 h 1397222"/>
                  <a:gd name="connsiteX16" fmla="*/ 305167 w 489227"/>
                  <a:gd name="connsiteY16" fmla="*/ 0 h 1397222"/>
                  <a:gd name="connsiteX17" fmla="*/ 325532 w 489227"/>
                  <a:gd name="connsiteY17" fmla="*/ 8435 h 1397222"/>
                  <a:gd name="connsiteX18" fmla="*/ 333470 w 489227"/>
                  <a:gd name="connsiteY18" fmla="*/ 27600 h 1397222"/>
                  <a:gd name="connsiteX19" fmla="*/ 333469 w 489227"/>
                  <a:gd name="connsiteY19" fmla="*/ 758388 h 1397222"/>
                  <a:gd name="connsiteX20" fmla="*/ 363843 w 489227"/>
                  <a:gd name="connsiteY20" fmla="*/ 788762 h 1397222"/>
                  <a:gd name="connsiteX21" fmla="*/ 394217 w 489227"/>
                  <a:gd name="connsiteY21" fmla="*/ 758388 h 1397222"/>
                  <a:gd name="connsiteX22" fmla="*/ 394217 w 489227"/>
                  <a:gd name="connsiteY22" fmla="*/ 27653 h 1397222"/>
                  <a:gd name="connsiteX23" fmla="*/ 402177 w 489227"/>
                  <a:gd name="connsiteY23" fmla="*/ 8435 h 1397222"/>
                  <a:gd name="connsiteX24" fmla="*/ 422542 w 489227"/>
                  <a:gd name="connsiteY24" fmla="*/ 0 h 1397222"/>
                  <a:gd name="connsiteX25" fmla="*/ 451342 w 489227"/>
                  <a:gd name="connsiteY25" fmla="*/ 28800 h 1397222"/>
                  <a:gd name="connsiteX26" fmla="*/ 489226 w 489227"/>
                  <a:gd name="connsiteY26" fmla="*/ 1094702 h 1397222"/>
                  <a:gd name="connsiteX27" fmla="*/ 312760 w 489227"/>
                  <a:gd name="connsiteY27" fmla="*/ 1397222 h 1397222"/>
                  <a:gd name="connsiteX28" fmla="*/ 176520 w 489227"/>
                  <a:gd name="connsiteY28" fmla="*/ 1397222 h 1397222"/>
                  <a:gd name="connsiteX29" fmla="*/ 54 w 489227"/>
                  <a:gd name="connsiteY29" fmla="*/ 1094702 h 1397222"/>
                  <a:gd name="connsiteX30" fmla="*/ 44193 w 489227"/>
                  <a:gd name="connsiteY30" fmla="*/ 28800 h 1397222"/>
                  <a:gd name="connsiteX31" fmla="*/ 72993 w 489227"/>
                  <a:gd name="connsiteY31" fmla="*/ 0 h 139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9227" h="1397222">
                    <a:moveTo>
                      <a:pt x="72993" y="0"/>
                    </a:moveTo>
                    <a:cubicBezTo>
                      <a:pt x="80946" y="0"/>
                      <a:pt x="88146" y="3224"/>
                      <a:pt x="93358" y="8435"/>
                    </a:cubicBezTo>
                    <a:lnTo>
                      <a:pt x="100861" y="26550"/>
                    </a:lnTo>
                    <a:cubicBezTo>
                      <a:pt x="100861" y="272898"/>
                      <a:pt x="100860" y="519246"/>
                      <a:pt x="100860" y="765594"/>
                    </a:cubicBezTo>
                    <a:cubicBezTo>
                      <a:pt x="100860" y="782369"/>
                      <a:pt x="114459" y="795968"/>
                      <a:pt x="131234" y="795968"/>
                    </a:cubicBezTo>
                    <a:cubicBezTo>
                      <a:pt x="148009" y="795968"/>
                      <a:pt x="161608" y="782369"/>
                      <a:pt x="161608" y="765594"/>
                    </a:cubicBezTo>
                    <a:lnTo>
                      <a:pt x="161608" y="28704"/>
                    </a:lnTo>
                    <a:lnTo>
                      <a:pt x="170003" y="8435"/>
                    </a:lnTo>
                    <a:cubicBezTo>
                      <a:pt x="175215" y="3224"/>
                      <a:pt x="182415" y="0"/>
                      <a:pt x="190368" y="0"/>
                    </a:cubicBezTo>
                    <a:cubicBezTo>
                      <a:pt x="198321" y="0"/>
                      <a:pt x="205521" y="3224"/>
                      <a:pt x="210733" y="8435"/>
                    </a:cubicBezTo>
                    <a:lnTo>
                      <a:pt x="217165" y="23964"/>
                    </a:lnTo>
                    <a:cubicBezTo>
                      <a:pt x="217165" y="271073"/>
                      <a:pt x="217164" y="518183"/>
                      <a:pt x="217164" y="765292"/>
                    </a:cubicBezTo>
                    <a:cubicBezTo>
                      <a:pt x="217164" y="782067"/>
                      <a:pt x="230763" y="795666"/>
                      <a:pt x="247538" y="795666"/>
                    </a:cubicBezTo>
                    <a:cubicBezTo>
                      <a:pt x="264313" y="795666"/>
                      <a:pt x="277912" y="782067"/>
                      <a:pt x="277912" y="765292"/>
                    </a:cubicBezTo>
                    <a:lnTo>
                      <a:pt x="277912" y="25070"/>
                    </a:lnTo>
                    <a:lnTo>
                      <a:pt x="284802" y="8435"/>
                    </a:lnTo>
                    <a:cubicBezTo>
                      <a:pt x="290014" y="3224"/>
                      <a:pt x="297214" y="0"/>
                      <a:pt x="305167" y="0"/>
                    </a:cubicBezTo>
                    <a:cubicBezTo>
                      <a:pt x="313120" y="0"/>
                      <a:pt x="320320" y="3224"/>
                      <a:pt x="325532" y="8435"/>
                    </a:cubicBezTo>
                    <a:lnTo>
                      <a:pt x="333470" y="27600"/>
                    </a:lnTo>
                    <a:cubicBezTo>
                      <a:pt x="333470" y="271196"/>
                      <a:pt x="333469" y="514792"/>
                      <a:pt x="333469" y="758388"/>
                    </a:cubicBezTo>
                    <a:cubicBezTo>
                      <a:pt x="333469" y="775163"/>
                      <a:pt x="347068" y="788762"/>
                      <a:pt x="363843" y="788762"/>
                    </a:cubicBezTo>
                    <a:cubicBezTo>
                      <a:pt x="380618" y="788762"/>
                      <a:pt x="394217" y="775163"/>
                      <a:pt x="394217" y="758388"/>
                    </a:cubicBezTo>
                    <a:lnTo>
                      <a:pt x="394217" y="27653"/>
                    </a:lnTo>
                    <a:lnTo>
                      <a:pt x="402177" y="8435"/>
                    </a:lnTo>
                    <a:cubicBezTo>
                      <a:pt x="407389" y="3224"/>
                      <a:pt x="414589" y="0"/>
                      <a:pt x="422542" y="0"/>
                    </a:cubicBezTo>
                    <a:cubicBezTo>
                      <a:pt x="438448" y="0"/>
                      <a:pt x="451342" y="12894"/>
                      <a:pt x="451342" y="28800"/>
                    </a:cubicBezTo>
                    <a:lnTo>
                      <a:pt x="489226" y="1094702"/>
                    </a:lnTo>
                    <a:cubicBezTo>
                      <a:pt x="489647" y="1154329"/>
                      <a:pt x="371582" y="1296382"/>
                      <a:pt x="312760" y="1397222"/>
                    </a:cubicBezTo>
                    <a:lnTo>
                      <a:pt x="176520" y="1397222"/>
                    </a:lnTo>
                    <a:cubicBezTo>
                      <a:pt x="117698" y="1296382"/>
                      <a:pt x="-2942" y="1149177"/>
                      <a:pt x="54" y="1094702"/>
                    </a:cubicBezTo>
                    <a:lnTo>
                      <a:pt x="44193" y="28800"/>
                    </a:lnTo>
                    <a:cubicBezTo>
                      <a:pt x="44193" y="12894"/>
                      <a:pt x="57087" y="0"/>
                      <a:pt x="7299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grpSp>
        <p:grpSp>
          <p:nvGrpSpPr>
            <p:cNvPr id="68" name="그룹 24">
              <a:extLst>
                <a:ext uri="{FF2B5EF4-FFF2-40B4-BE49-F238E27FC236}">
                  <a16:creationId xmlns:a16="http://schemas.microsoft.com/office/drawing/2014/main" id="{9FD5932E-7928-4E52-B341-E63701C8AC46}"/>
                </a:ext>
              </a:extLst>
            </p:cNvPr>
            <p:cNvGrpSpPr/>
            <p:nvPr/>
          </p:nvGrpSpPr>
          <p:grpSpPr>
            <a:xfrm rot="2286132" flipH="1">
              <a:off x="9758353" y="2616201"/>
              <a:ext cx="206038" cy="1968489"/>
              <a:chOff x="10476289" y="295275"/>
              <a:chExt cx="567209" cy="6132426"/>
            </a:xfrm>
            <a:grpFill/>
            <a:effectLst/>
          </p:grpSpPr>
          <p:grpSp>
            <p:nvGrpSpPr>
              <p:cNvPr id="69" name="그룹 25">
                <a:extLst>
                  <a:ext uri="{FF2B5EF4-FFF2-40B4-BE49-F238E27FC236}">
                    <a16:creationId xmlns:a16="http://schemas.microsoft.com/office/drawing/2014/main" id="{85712FEC-2349-438E-9FC2-B7AB75B480A9}"/>
                  </a:ext>
                </a:extLst>
              </p:cNvPr>
              <p:cNvGrpSpPr/>
              <p:nvPr/>
            </p:nvGrpSpPr>
            <p:grpSpPr>
              <a:xfrm>
                <a:off x="10690850" y="3203660"/>
                <a:ext cx="352648" cy="3224041"/>
                <a:chOff x="3737748" y="3214934"/>
                <a:chExt cx="352648" cy="3224042"/>
              </a:xfrm>
              <a:grpFill/>
            </p:grpSpPr>
            <p:sp>
              <p:nvSpPr>
                <p:cNvPr id="71" name="사다리꼴 27">
                  <a:extLst>
                    <a:ext uri="{FF2B5EF4-FFF2-40B4-BE49-F238E27FC236}">
                      <a16:creationId xmlns:a16="http://schemas.microsoft.com/office/drawing/2014/main" id="{39DF1C2C-A1CC-4832-A6E5-534E5B0C71F1}"/>
                    </a:ext>
                  </a:extLst>
                </p:cNvPr>
                <p:cNvSpPr/>
                <p:nvPr/>
              </p:nvSpPr>
              <p:spPr>
                <a:xfrm>
                  <a:off x="3737748" y="3214934"/>
                  <a:ext cx="352648" cy="3044392"/>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72" name="타원 28">
                  <a:extLst>
                    <a:ext uri="{FF2B5EF4-FFF2-40B4-BE49-F238E27FC236}">
                      <a16:creationId xmlns:a16="http://schemas.microsoft.com/office/drawing/2014/main" id="{3369EBE7-E366-448C-AD6B-768EE4E6693F}"/>
                    </a:ext>
                  </a:extLst>
                </p:cNvPr>
                <p:cNvSpPr/>
                <p:nvPr/>
              </p:nvSpPr>
              <p:spPr>
                <a:xfrm>
                  <a:off x="3737748" y="6086328"/>
                  <a:ext cx="352648" cy="35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grpSp>
          <p:sp>
            <p:nvSpPr>
              <p:cNvPr id="70" name="자유형: 도형 26">
                <a:extLst>
                  <a:ext uri="{FF2B5EF4-FFF2-40B4-BE49-F238E27FC236}">
                    <a16:creationId xmlns:a16="http://schemas.microsoft.com/office/drawing/2014/main" id="{1C9292E6-18FA-44A7-B2A3-CDFEB5C9A27B}"/>
                  </a:ext>
                </a:extLst>
              </p:cNvPr>
              <p:cNvSpPr/>
              <p:nvPr/>
            </p:nvSpPr>
            <p:spPr>
              <a:xfrm>
                <a:off x="10476289" y="295275"/>
                <a:ext cx="533237" cy="2908390"/>
              </a:xfrm>
              <a:custGeom>
                <a:avLst/>
                <a:gdLst>
                  <a:gd name="connsiteX0" fmla="*/ 506034 w 533238"/>
                  <a:gd name="connsiteY0" fmla="*/ 3086100 h 3088655"/>
                  <a:gd name="connsiteX1" fmla="*/ 10734 w 533238"/>
                  <a:gd name="connsiteY1" fmla="*/ 3076575 h 3088655"/>
                  <a:gd name="connsiteX2" fmla="*/ 515559 w 533238"/>
                  <a:gd name="connsiteY2" fmla="*/ 0 h 3088655"/>
                  <a:gd name="connsiteX3" fmla="*/ 506034 w 533238"/>
                  <a:gd name="connsiteY3" fmla="*/ 3086100 h 3088655"/>
                </a:gdLst>
                <a:ahLst/>
                <a:cxnLst>
                  <a:cxn ang="0">
                    <a:pos x="connsiteX0" y="connsiteY0"/>
                  </a:cxn>
                  <a:cxn ang="0">
                    <a:pos x="connsiteX1" y="connsiteY1"/>
                  </a:cxn>
                  <a:cxn ang="0">
                    <a:pos x="connsiteX2" y="connsiteY2"/>
                  </a:cxn>
                  <a:cxn ang="0">
                    <a:pos x="connsiteX3" y="connsiteY3"/>
                  </a:cxn>
                </a:cxnLst>
                <a:rect l="l" t="t" r="r" b="b"/>
                <a:pathLst>
                  <a:path w="533238" h="3088655">
                    <a:moveTo>
                      <a:pt x="506034" y="3086100"/>
                    </a:moveTo>
                    <a:cubicBezTo>
                      <a:pt x="347284" y="3082925"/>
                      <a:pt x="159959" y="3098800"/>
                      <a:pt x="10734" y="3076575"/>
                    </a:cubicBezTo>
                    <a:cubicBezTo>
                      <a:pt x="-46416" y="1736725"/>
                      <a:pt x="125034" y="15875"/>
                      <a:pt x="515559" y="0"/>
                    </a:cubicBezTo>
                    <a:cubicBezTo>
                      <a:pt x="547309" y="9525"/>
                      <a:pt x="531434" y="1943100"/>
                      <a:pt x="506034" y="3086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grpSp>
      </p:grpSp>
      <p:sp>
        <p:nvSpPr>
          <p:cNvPr id="77" name="Freeform: Shape 76">
            <a:extLst>
              <a:ext uri="{FF2B5EF4-FFF2-40B4-BE49-F238E27FC236}">
                <a16:creationId xmlns:a16="http://schemas.microsoft.com/office/drawing/2014/main" id="{C1459E35-72DE-4F1D-9248-129E4B769C08}"/>
              </a:ext>
            </a:extLst>
          </p:cNvPr>
          <p:cNvSpPr/>
          <p:nvPr/>
        </p:nvSpPr>
        <p:spPr>
          <a:xfrm rot="2174587">
            <a:off x="5841520" y="3607824"/>
            <a:ext cx="275314" cy="477555"/>
          </a:xfrm>
          <a:custGeom>
            <a:avLst/>
            <a:gdLst>
              <a:gd name="connsiteX0" fmla="*/ 886404 w 1779591"/>
              <a:gd name="connsiteY0" fmla="*/ 2904549 h 3086843"/>
              <a:gd name="connsiteX1" fmla="*/ 840829 w 1779591"/>
              <a:gd name="connsiteY1" fmla="*/ 2950124 h 3086843"/>
              <a:gd name="connsiteX2" fmla="*/ 886404 w 1779591"/>
              <a:gd name="connsiteY2" fmla="*/ 2995696 h 3086843"/>
              <a:gd name="connsiteX3" fmla="*/ 931976 w 1779591"/>
              <a:gd name="connsiteY3" fmla="*/ 2950124 h 3086843"/>
              <a:gd name="connsiteX4" fmla="*/ 886404 w 1779591"/>
              <a:gd name="connsiteY4" fmla="*/ 2904549 h 3086843"/>
              <a:gd name="connsiteX5" fmla="*/ 883365 w 1779591"/>
              <a:gd name="connsiteY5" fmla="*/ 209636 h 3086843"/>
              <a:gd name="connsiteX6" fmla="*/ 1563929 w 1779591"/>
              <a:gd name="connsiteY6" fmla="*/ 890200 h 3086843"/>
              <a:gd name="connsiteX7" fmla="*/ 883365 w 1779591"/>
              <a:gd name="connsiteY7" fmla="*/ 1570767 h 3086843"/>
              <a:gd name="connsiteX8" fmla="*/ 199761 w 1779591"/>
              <a:gd name="connsiteY8" fmla="*/ 878047 h 3086843"/>
              <a:gd name="connsiteX9" fmla="*/ 883365 w 1779591"/>
              <a:gd name="connsiteY9" fmla="*/ 209636 h 3086843"/>
              <a:gd name="connsiteX10" fmla="*/ 883365 w 1779591"/>
              <a:gd name="connsiteY10" fmla="*/ 157988 h 3086843"/>
              <a:gd name="connsiteX11" fmla="*/ 148113 w 1779591"/>
              <a:gd name="connsiteY11" fmla="*/ 878047 h 3086843"/>
              <a:gd name="connsiteX12" fmla="*/ 880325 w 1779591"/>
              <a:gd name="connsiteY12" fmla="*/ 1622416 h 3086843"/>
              <a:gd name="connsiteX13" fmla="*/ 1612541 w 1779591"/>
              <a:gd name="connsiteY13" fmla="*/ 890200 h 3086843"/>
              <a:gd name="connsiteX14" fmla="*/ 883365 w 1779591"/>
              <a:gd name="connsiteY14" fmla="*/ 157988 h 3086843"/>
              <a:gd name="connsiteX15" fmla="*/ 849946 w 1779591"/>
              <a:gd name="connsiteY15" fmla="*/ 0 h 3086843"/>
              <a:gd name="connsiteX16" fmla="*/ 898557 w 1779591"/>
              <a:gd name="connsiteY16" fmla="*/ 0 h 3086843"/>
              <a:gd name="connsiteX17" fmla="*/ 1299604 w 1779591"/>
              <a:gd name="connsiteY17" fmla="*/ 106340 h 3086843"/>
              <a:gd name="connsiteX18" fmla="*/ 1773568 w 1779591"/>
              <a:gd name="connsiteY18" fmla="*/ 1008693 h 3086843"/>
              <a:gd name="connsiteX19" fmla="*/ 1062622 w 1779591"/>
              <a:gd name="connsiteY19" fmla="*/ 1756097 h 3086843"/>
              <a:gd name="connsiteX20" fmla="*/ 1029200 w 1779591"/>
              <a:gd name="connsiteY20" fmla="*/ 1765214 h 3086843"/>
              <a:gd name="connsiteX21" fmla="*/ 1023123 w 1779591"/>
              <a:gd name="connsiteY21" fmla="*/ 1765214 h 3086843"/>
              <a:gd name="connsiteX22" fmla="*/ 1014010 w 1779591"/>
              <a:gd name="connsiteY22" fmla="*/ 1774327 h 3086843"/>
              <a:gd name="connsiteX23" fmla="*/ 1026163 w 1779591"/>
              <a:gd name="connsiteY23" fmla="*/ 1853321 h 3086843"/>
              <a:gd name="connsiteX24" fmla="*/ 1041353 w 1779591"/>
              <a:gd name="connsiteY24" fmla="*/ 1987003 h 3086843"/>
              <a:gd name="connsiteX25" fmla="*/ 971475 w 1779591"/>
              <a:gd name="connsiteY25" fmla="*/ 2233098 h 3086843"/>
              <a:gd name="connsiteX26" fmla="*/ 1014010 w 1779591"/>
              <a:gd name="connsiteY26" fmla="*/ 2533885 h 3086843"/>
              <a:gd name="connsiteX27" fmla="*/ 1010970 w 1779591"/>
              <a:gd name="connsiteY27" fmla="*/ 2977466 h 3086843"/>
              <a:gd name="connsiteX28" fmla="*/ 962359 w 1779591"/>
              <a:gd name="connsiteY28" fmla="*/ 3068613 h 3086843"/>
              <a:gd name="connsiteX29" fmla="*/ 892481 w 1779591"/>
              <a:gd name="connsiteY29" fmla="*/ 3086843 h 3086843"/>
              <a:gd name="connsiteX30" fmla="*/ 822600 w 1779591"/>
              <a:gd name="connsiteY30" fmla="*/ 3068613 h 3086843"/>
              <a:gd name="connsiteX31" fmla="*/ 773988 w 1779591"/>
              <a:gd name="connsiteY31" fmla="*/ 2977466 h 3086843"/>
              <a:gd name="connsiteX32" fmla="*/ 770952 w 1779591"/>
              <a:gd name="connsiteY32" fmla="*/ 2533885 h 3086843"/>
              <a:gd name="connsiteX33" fmla="*/ 813487 w 1779591"/>
              <a:gd name="connsiteY33" fmla="*/ 2233098 h 3086843"/>
              <a:gd name="connsiteX34" fmla="*/ 743606 w 1779591"/>
              <a:gd name="connsiteY34" fmla="*/ 1987003 h 3086843"/>
              <a:gd name="connsiteX35" fmla="*/ 758799 w 1779591"/>
              <a:gd name="connsiteY35" fmla="*/ 1853321 h 3086843"/>
              <a:gd name="connsiteX36" fmla="*/ 770952 w 1779591"/>
              <a:gd name="connsiteY36" fmla="*/ 1774327 h 3086843"/>
              <a:gd name="connsiteX37" fmla="*/ 761835 w 1779591"/>
              <a:gd name="connsiteY37" fmla="*/ 1765214 h 3086843"/>
              <a:gd name="connsiteX38" fmla="*/ 746646 w 1779591"/>
              <a:gd name="connsiteY38" fmla="*/ 1765214 h 3086843"/>
              <a:gd name="connsiteX39" fmla="*/ 743606 w 1779591"/>
              <a:gd name="connsiteY39" fmla="*/ 1762174 h 3086843"/>
              <a:gd name="connsiteX40" fmla="*/ 363829 w 1779591"/>
              <a:gd name="connsiteY40" fmla="*/ 1604186 h 3086843"/>
              <a:gd name="connsiteX41" fmla="*/ 90388 w 1779591"/>
              <a:gd name="connsiteY41" fmla="*/ 1279097 h 3086843"/>
              <a:gd name="connsiteX42" fmla="*/ 2278 w 1779591"/>
              <a:gd name="connsiteY42" fmla="*/ 938812 h 3086843"/>
              <a:gd name="connsiteX43" fmla="*/ 2278 w 1779591"/>
              <a:gd name="connsiteY43" fmla="*/ 832475 h 3086843"/>
              <a:gd name="connsiteX44" fmla="*/ 786141 w 1779591"/>
              <a:gd name="connsiteY44" fmla="*/ 6077 h 3086843"/>
              <a:gd name="connsiteX45" fmla="*/ 849946 w 1779591"/>
              <a:gd name="connsiteY45" fmla="*/ 0 h 30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79591" h="3086843">
                <a:moveTo>
                  <a:pt x="886404" y="2904549"/>
                </a:moveTo>
                <a:cubicBezTo>
                  <a:pt x="862099" y="2904549"/>
                  <a:pt x="840829" y="2922778"/>
                  <a:pt x="840829" y="2950124"/>
                </a:cubicBezTo>
                <a:cubicBezTo>
                  <a:pt x="840829" y="2974430"/>
                  <a:pt x="859059" y="2995696"/>
                  <a:pt x="886404" y="2995696"/>
                </a:cubicBezTo>
                <a:cubicBezTo>
                  <a:pt x="910710" y="2995696"/>
                  <a:pt x="931976" y="2974430"/>
                  <a:pt x="931976" y="2950124"/>
                </a:cubicBezTo>
                <a:cubicBezTo>
                  <a:pt x="931976" y="2925818"/>
                  <a:pt x="913747" y="2904549"/>
                  <a:pt x="886404" y="2904549"/>
                </a:cubicBezTo>
                <a:close/>
                <a:moveTo>
                  <a:pt x="883365" y="209636"/>
                </a:moveTo>
                <a:cubicBezTo>
                  <a:pt x="1257069" y="209636"/>
                  <a:pt x="1560892" y="513460"/>
                  <a:pt x="1563929" y="890200"/>
                </a:cubicBezTo>
                <a:cubicBezTo>
                  <a:pt x="1566966" y="1260864"/>
                  <a:pt x="1257069" y="1570767"/>
                  <a:pt x="883365" y="1570767"/>
                </a:cubicBezTo>
                <a:cubicBezTo>
                  <a:pt x="500548" y="1570767"/>
                  <a:pt x="199761" y="1263904"/>
                  <a:pt x="199761" y="878047"/>
                </a:cubicBezTo>
                <a:cubicBezTo>
                  <a:pt x="199761" y="510423"/>
                  <a:pt x="509661" y="206600"/>
                  <a:pt x="883365" y="209636"/>
                </a:cubicBezTo>
                <a:close/>
                <a:moveTo>
                  <a:pt x="883365" y="157988"/>
                </a:moveTo>
                <a:cubicBezTo>
                  <a:pt x="479279" y="157988"/>
                  <a:pt x="148113" y="480041"/>
                  <a:pt x="148113" y="878047"/>
                </a:cubicBezTo>
                <a:cubicBezTo>
                  <a:pt x="148113" y="1294287"/>
                  <a:pt x="470166" y="1622416"/>
                  <a:pt x="880325" y="1622416"/>
                </a:cubicBezTo>
                <a:cubicBezTo>
                  <a:pt x="1284412" y="1622416"/>
                  <a:pt x="1612541" y="1294287"/>
                  <a:pt x="1612541" y="890200"/>
                </a:cubicBezTo>
                <a:cubicBezTo>
                  <a:pt x="1612541" y="486117"/>
                  <a:pt x="1287452" y="157988"/>
                  <a:pt x="883365" y="157988"/>
                </a:cubicBezTo>
                <a:close/>
                <a:moveTo>
                  <a:pt x="849946" y="0"/>
                </a:moveTo>
                <a:cubicBezTo>
                  <a:pt x="865135" y="0"/>
                  <a:pt x="883365" y="0"/>
                  <a:pt x="898557" y="0"/>
                </a:cubicBezTo>
                <a:cubicBezTo>
                  <a:pt x="1038316" y="9113"/>
                  <a:pt x="1175035" y="39495"/>
                  <a:pt x="1299604" y="106340"/>
                </a:cubicBezTo>
                <a:cubicBezTo>
                  <a:pt x="1630769" y="285594"/>
                  <a:pt x="1816103" y="647145"/>
                  <a:pt x="1773568" y="1008693"/>
                </a:cubicBezTo>
                <a:cubicBezTo>
                  <a:pt x="1715840" y="1388473"/>
                  <a:pt x="1439363" y="1683180"/>
                  <a:pt x="1062622" y="1756097"/>
                </a:cubicBezTo>
                <a:cubicBezTo>
                  <a:pt x="1047429" y="1756097"/>
                  <a:pt x="1038316" y="1759137"/>
                  <a:pt x="1029200" y="1765214"/>
                </a:cubicBezTo>
                <a:lnTo>
                  <a:pt x="1023123" y="1765214"/>
                </a:lnTo>
                <a:cubicBezTo>
                  <a:pt x="1020087" y="1768250"/>
                  <a:pt x="1017047" y="1771290"/>
                  <a:pt x="1014010" y="1774327"/>
                </a:cubicBezTo>
                <a:cubicBezTo>
                  <a:pt x="1017047" y="1804709"/>
                  <a:pt x="995781" y="1832055"/>
                  <a:pt x="1026163" y="1853321"/>
                </a:cubicBezTo>
                <a:cubicBezTo>
                  <a:pt x="1071735" y="1883703"/>
                  <a:pt x="1056545" y="1953584"/>
                  <a:pt x="1041353" y="1987003"/>
                </a:cubicBezTo>
                <a:cubicBezTo>
                  <a:pt x="1001857" y="2084226"/>
                  <a:pt x="968435" y="2126762"/>
                  <a:pt x="971475" y="2233098"/>
                </a:cubicBezTo>
                <a:cubicBezTo>
                  <a:pt x="974512" y="2302979"/>
                  <a:pt x="1014010" y="2464007"/>
                  <a:pt x="1014010" y="2533885"/>
                </a:cubicBezTo>
                <a:cubicBezTo>
                  <a:pt x="1010970" y="2682759"/>
                  <a:pt x="1010970" y="2828594"/>
                  <a:pt x="1010970" y="2977466"/>
                </a:cubicBezTo>
                <a:cubicBezTo>
                  <a:pt x="1010970" y="3016965"/>
                  <a:pt x="998817" y="3050384"/>
                  <a:pt x="962359" y="3068613"/>
                </a:cubicBezTo>
                <a:cubicBezTo>
                  <a:pt x="938053" y="3080766"/>
                  <a:pt x="913747" y="3086843"/>
                  <a:pt x="892481" y="3086843"/>
                </a:cubicBezTo>
                <a:cubicBezTo>
                  <a:pt x="871212" y="3086843"/>
                  <a:pt x="846906" y="3080766"/>
                  <a:pt x="822600" y="3068613"/>
                </a:cubicBezTo>
                <a:cubicBezTo>
                  <a:pt x="786141" y="3050384"/>
                  <a:pt x="773988" y="3016965"/>
                  <a:pt x="773988" y="2977466"/>
                </a:cubicBezTo>
                <a:cubicBezTo>
                  <a:pt x="773988" y="2828594"/>
                  <a:pt x="770952" y="2682759"/>
                  <a:pt x="770952" y="2533885"/>
                </a:cubicBezTo>
                <a:cubicBezTo>
                  <a:pt x="767912" y="2464007"/>
                  <a:pt x="810447" y="2302979"/>
                  <a:pt x="813487" y="2233098"/>
                </a:cubicBezTo>
                <a:cubicBezTo>
                  <a:pt x="816524" y="2126762"/>
                  <a:pt x="783105" y="2081186"/>
                  <a:pt x="743606" y="1987003"/>
                </a:cubicBezTo>
                <a:cubicBezTo>
                  <a:pt x="731453" y="1953584"/>
                  <a:pt x="713224" y="1883703"/>
                  <a:pt x="758799" y="1853321"/>
                </a:cubicBezTo>
                <a:cubicBezTo>
                  <a:pt x="789181" y="1835091"/>
                  <a:pt x="767912" y="1807746"/>
                  <a:pt x="770952" y="1774327"/>
                </a:cubicBezTo>
                <a:cubicBezTo>
                  <a:pt x="767912" y="1771290"/>
                  <a:pt x="764875" y="1768250"/>
                  <a:pt x="761835" y="1765214"/>
                </a:cubicBezTo>
                <a:lnTo>
                  <a:pt x="746646" y="1765214"/>
                </a:lnTo>
                <a:cubicBezTo>
                  <a:pt x="746646" y="1765214"/>
                  <a:pt x="743606" y="1762174"/>
                  <a:pt x="743606" y="1762174"/>
                </a:cubicBezTo>
                <a:cubicBezTo>
                  <a:pt x="603847" y="1737868"/>
                  <a:pt x="476242" y="1689256"/>
                  <a:pt x="363829" y="1604186"/>
                </a:cubicBezTo>
                <a:cubicBezTo>
                  <a:pt x="248376" y="1516076"/>
                  <a:pt x="151153" y="1409739"/>
                  <a:pt x="90388" y="1279097"/>
                </a:cubicBezTo>
                <a:cubicBezTo>
                  <a:pt x="38736" y="1172757"/>
                  <a:pt x="2278" y="1060341"/>
                  <a:pt x="2278" y="938812"/>
                </a:cubicBezTo>
                <a:cubicBezTo>
                  <a:pt x="-759" y="902356"/>
                  <a:pt x="-759" y="865894"/>
                  <a:pt x="2278" y="832475"/>
                </a:cubicBezTo>
                <a:cubicBezTo>
                  <a:pt x="29623" y="398010"/>
                  <a:pt x="351676" y="57725"/>
                  <a:pt x="786141" y="6077"/>
                </a:cubicBezTo>
                <a:cubicBezTo>
                  <a:pt x="807410" y="0"/>
                  <a:pt x="828676" y="9113"/>
                  <a:pt x="849946" y="0"/>
                </a:cubicBezTo>
                <a:close/>
              </a:path>
            </a:pathLst>
          </a:custGeom>
          <a:solidFill>
            <a:schemeClr val="accent1"/>
          </a:solidFill>
          <a:ln w="9525" cap="flat">
            <a:noFill/>
            <a:prstDash val="solid"/>
            <a:miter/>
          </a:ln>
        </p:spPr>
        <p:txBody>
          <a:bodyPr wrap="square" rtlCol="0" anchor="ctr">
            <a:noAutofit/>
          </a:bodyPr>
          <a:lstStyle>
            <a:defPPr/>
          </a:lstStyle>
          <a:p>
            <a:endParaRPr lang="en-US"/>
          </a:p>
        </p:txBody>
      </p:sp>
      <p:sp>
        <p:nvSpPr>
          <p:cNvPr id="78" name="Freeform: Shape 77">
            <a:extLst>
              <a:ext uri="{FF2B5EF4-FFF2-40B4-BE49-F238E27FC236}">
                <a16:creationId xmlns:a16="http://schemas.microsoft.com/office/drawing/2014/main" id="{27BC33AC-83D6-465A-AA43-C3DD2DC9F925}"/>
              </a:ext>
            </a:extLst>
          </p:cNvPr>
          <p:cNvSpPr/>
          <p:nvPr/>
        </p:nvSpPr>
        <p:spPr>
          <a:xfrm>
            <a:off x="7335014" y="3704884"/>
            <a:ext cx="320457" cy="262670"/>
          </a:xfrm>
          <a:custGeom>
            <a:avLst/>
            <a:gdLst>
              <a:gd name="connsiteX0" fmla="*/ 1169670 w 1162050"/>
              <a:gd name="connsiteY0" fmla="*/ 316230 h 952500"/>
              <a:gd name="connsiteX1" fmla="*/ 853440 w 1162050"/>
              <a:gd name="connsiteY1" fmla="*/ 0 h 952500"/>
              <a:gd name="connsiteX2" fmla="*/ 687705 w 1162050"/>
              <a:gd name="connsiteY2" fmla="*/ 46672 h 952500"/>
              <a:gd name="connsiteX3" fmla="*/ 537210 w 1162050"/>
              <a:gd name="connsiteY3" fmla="*/ 0 h 952500"/>
              <a:gd name="connsiteX4" fmla="*/ 312420 w 1162050"/>
              <a:gd name="connsiteY4" fmla="*/ 124777 h 952500"/>
              <a:gd name="connsiteX5" fmla="*/ 229552 w 1162050"/>
              <a:gd name="connsiteY5" fmla="*/ 109538 h 952500"/>
              <a:gd name="connsiteX6" fmla="*/ 0 w 1162050"/>
              <a:gd name="connsiteY6" fmla="*/ 339090 h 952500"/>
              <a:gd name="connsiteX7" fmla="*/ 229552 w 1162050"/>
              <a:gd name="connsiteY7" fmla="*/ 568643 h 952500"/>
              <a:gd name="connsiteX8" fmla="*/ 242888 w 1162050"/>
              <a:gd name="connsiteY8" fmla="*/ 568643 h 952500"/>
              <a:gd name="connsiteX9" fmla="*/ 220980 w 1162050"/>
              <a:gd name="connsiteY9" fmla="*/ 911543 h 952500"/>
              <a:gd name="connsiteX10" fmla="*/ 270510 w 1162050"/>
              <a:gd name="connsiteY10" fmla="*/ 958215 h 952500"/>
              <a:gd name="connsiteX11" fmla="*/ 699135 w 1162050"/>
              <a:gd name="connsiteY11" fmla="*/ 934403 h 952500"/>
              <a:gd name="connsiteX12" fmla="*/ 741997 w 1162050"/>
              <a:gd name="connsiteY12" fmla="*/ 937260 h 952500"/>
              <a:gd name="connsiteX13" fmla="*/ 765810 w 1162050"/>
              <a:gd name="connsiteY13" fmla="*/ 943928 h 952500"/>
              <a:gd name="connsiteX14" fmla="*/ 771525 w 1162050"/>
              <a:gd name="connsiteY14" fmla="*/ 943928 h 952500"/>
              <a:gd name="connsiteX15" fmla="*/ 849630 w 1162050"/>
              <a:gd name="connsiteY15" fmla="*/ 959168 h 952500"/>
              <a:gd name="connsiteX16" fmla="*/ 898207 w 1162050"/>
              <a:gd name="connsiteY16" fmla="*/ 911543 h 952500"/>
              <a:gd name="connsiteX17" fmla="*/ 878205 w 1162050"/>
              <a:gd name="connsiteY17" fmla="*/ 632460 h 952500"/>
              <a:gd name="connsiteX18" fmla="*/ 1169670 w 1162050"/>
              <a:gd name="connsiteY18" fmla="*/ 31623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2050" h="952500">
                <a:moveTo>
                  <a:pt x="1169670" y="316230"/>
                </a:moveTo>
                <a:cubicBezTo>
                  <a:pt x="1169670" y="141922"/>
                  <a:pt x="1027747" y="0"/>
                  <a:pt x="853440" y="0"/>
                </a:cubicBezTo>
                <a:cubicBezTo>
                  <a:pt x="792480" y="0"/>
                  <a:pt x="736282" y="17145"/>
                  <a:pt x="687705" y="46672"/>
                </a:cubicBezTo>
                <a:cubicBezTo>
                  <a:pt x="644843" y="17145"/>
                  <a:pt x="593407" y="0"/>
                  <a:pt x="537210" y="0"/>
                </a:cubicBezTo>
                <a:cubicBezTo>
                  <a:pt x="442913" y="0"/>
                  <a:pt x="360045" y="49530"/>
                  <a:pt x="312420" y="124777"/>
                </a:cubicBezTo>
                <a:cubicBezTo>
                  <a:pt x="286702" y="114300"/>
                  <a:pt x="258127" y="109538"/>
                  <a:pt x="229552" y="109538"/>
                </a:cubicBezTo>
                <a:cubicBezTo>
                  <a:pt x="102870" y="109538"/>
                  <a:pt x="0" y="212408"/>
                  <a:pt x="0" y="339090"/>
                </a:cubicBezTo>
                <a:cubicBezTo>
                  <a:pt x="0" y="465773"/>
                  <a:pt x="102870" y="568643"/>
                  <a:pt x="229552" y="568643"/>
                </a:cubicBezTo>
                <a:cubicBezTo>
                  <a:pt x="234315" y="568643"/>
                  <a:pt x="238125" y="568643"/>
                  <a:pt x="242888" y="568643"/>
                </a:cubicBezTo>
                <a:cubicBezTo>
                  <a:pt x="234315" y="682943"/>
                  <a:pt x="227647" y="797243"/>
                  <a:pt x="220980" y="911543"/>
                </a:cubicBezTo>
                <a:cubicBezTo>
                  <a:pt x="218122" y="958215"/>
                  <a:pt x="226695" y="965835"/>
                  <a:pt x="270510" y="958215"/>
                </a:cubicBezTo>
                <a:cubicBezTo>
                  <a:pt x="412432" y="933450"/>
                  <a:pt x="555307" y="915353"/>
                  <a:pt x="699135" y="934403"/>
                </a:cubicBezTo>
                <a:cubicBezTo>
                  <a:pt x="713422" y="933450"/>
                  <a:pt x="727710" y="934403"/>
                  <a:pt x="741997" y="937260"/>
                </a:cubicBezTo>
                <a:cubicBezTo>
                  <a:pt x="750570" y="939165"/>
                  <a:pt x="759142" y="941070"/>
                  <a:pt x="765810" y="943928"/>
                </a:cubicBezTo>
                <a:cubicBezTo>
                  <a:pt x="767715" y="943928"/>
                  <a:pt x="769620" y="943928"/>
                  <a:pt x="771525" y="943928"/>
                </a:cubicBezTo>
                <a:cubicBezTo>
                  <a:pt x="797242" y="950595"/>
                  <a:pt x="822960" y="957262"/>
                  <a:pt x="849630" y="959168"/>
                </a:cubicBezTo>
                <a:cubicBezTo>
                  <a:pt x="893445" y="962025"/>
                  <a:pt x="901065" y="958215"/>
                  <a:pt x="898207" y="911543"/>
                </a:cubicBezTo>
                <a:cubicBezTo>
                  <a:pt x="891540" y="818198"/>
                  <a:pt x="885825" y="725805"/>
                  <a:pt x="878205" y="632460"/>
                </a:cubicBezTo>
                <a:cubicBezTo>
                  <a:pt x="1041082" y="618173"/>
                  <a:pt x="1169670" y="481965"/>
                  <a:pt x="1169670" y="316230"/>
                </a:cubicBezTo>
                <a:close/>
              </a:path>
            </a:pathLst>
          </a:custGeom>
          <a:solidFill>
            <a:schemeClr val="accent1"/>
          </a:solidFill>
          <a:ln w="9525" cap="flat">
            <a:noFill/>
            <a:prstDash val="solid"/>
            <a:miter/>
          </a:ln>
        </p:spPr>
        <p:txBody>
          <a:bodyPr rtlCol="0" anchor="ctr"/>
          <a:lstStyle>
            <a:defPPr/>
          </a:lstStyle>
          <a:p>
            <a:endParaRPr lang="en-US"/>
          </a:p>
        </p:txBody>
      </p:sp>
      <p:sp>
        <p:nvSpPr>
          <p:cNvPr id="79" name="Rectangle 78">
            <a:extLst>
              <a:ext uri="{FF2B5EF4-FFF2-40B4-BE49-F238E27FC236}">
                <a16:creationId xmlns:a16="http://schemas.microsoft.com/office/drawing/2014/main" id="{11EF7D5D-CEB6-4DB8-894D-8958DCFE8676}"/>
              </a:ext>
            </a:extLst>
          </p:cNvPr>
          <p:cNvSpPr/>
          <p:nvPr/>
        </p:nvSpPr>
        <p:spPr>
          <a:xfrm>
            <a:off x="5424940" y="2153819"/>
            <a:ext cx="82296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3" name="Imagen 2"/>
          <p:cNvPicPr>
            <a:picLocks noChangeAspect="1"/>
          </p:cNvPicPr>
          <p:nvPr/>
        </p:nvPicPr>
        <p:blipFill>
          <a:blip r:embed="rId3"/>
          <a:stretch>
            <a:fillRect/>
          </a:stretch>
        </p:blipFill>
        <p:spPr>
          <a:xfrm>
            <a:off x="845345" y="1598325"/>
            <a:ext cx="3682158" cy="4308907"/>
          </a:xfrm>
          <a:prstGeom prst="rect">
            <a:avLst/>
          </a:prstGeom>
        </p:spPr>
      </p:pic>
    </p:spTree>
    <p:extLst>
      <p:ext uri="{BB962C8B-B14F-4D97-AF65-F5344CB8AC3E}">
        <p14:creationId xmlns:p14="http://schemas.microsoft.com/office/powerpoint/2010/main" val="8590906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DACD27B-BF9D-45FA-A2EF-E39A991AD07C}"/>
              </a:ext>
            </a:extLst>
          </p:cNvPr>
          <p:cNvPicPr>
            <a:picLocks noChangeAspect="1"/>
          </p:cNvPicPr>
          <p:nvPr/>
        </p:nvPicPr>
        <p:blipFill>
          <a:blip r:embed="rId2">
            <a:extLst>
              <a:ext uri="{28A0092B-C50C-407E-A947-70E740481C1C}">
                <a14:useLocalDpi xmlns:a14="http://schemas.microsoft.com/office/drawing/2010/main"/>
              </a:ext>
            </a:extLst>
          </a:blip>
          <a:srcRect l="22158" t="29978" r="19180" b="27724"/>
          <a:stretch>
            <a:fillRect/>
          </a:stretch>
        </p:blipFill>
        <p:spPr>
          <a:xfrm>
            <a:off x="8000999" y="2911959"/>
            <a:ext cx="4191001" cy="3946041"/>
          </a:xfrm>
          <a:prstGeom prst="rect">
            <a:avLst/>
          </a:prstGeom>
          <a:effectLst>
            <a:softEdge rad="88900"/>
          </a:effectLst>
        </p:spPr>
      </p:pic>
      <p:sp>
        <p:nvSpPr>
          <p:cNvPr id="3" name="TextBox 2">
            <a:extLst>
              <a:ext uri="{FF2B5EF4-FFF2-40B4-BE49-F238E27FC236}">
                <a16:creationId xmlns:a16="http://schemas.microsoft.com/office/drawing/2014/main" id="{038B56C8-2ECC-40CE-8512-1AB853C9BE30}"/>
              </a:ext>
            </a:extLst>
          </p:cNvPr>
          <p:cNvSpPr txBox="1"/>
          <p:nvPr/>
        </p:nvSpPr>
        <p:spPr>
          <a:xfrm>
            <a:off x="2201900" y="115337"/>
            <a:ext cx="4791872" cy="830997"/>
          </a:xfrm>
          <a:prstGeom prst="rect">
            <a:avLst/>
          </a:prstGeom>
          <a:noFill/>
        </p:spPr>
        <p:txBody>
          <a:bodyPr wrap="square" rtlCol="0" anchor="ctr">
            <a:spAutoFit/>
          </a:bodyPr>
          <a:lstStyle>
            <a:defPPr/>
          </a:lstStyle>
          <a:p>
            <a:r>
              <a:rPr lang="en-US" altLang="ko-KR" sz="4800" b="1">
                <a:solidFill>
                  <a:schemeClr val="bg1"/>
                </a:solidFill>
                <a:latin typeface="+mj-lt"/>
                <a:cs typeface="Arial" panose="020B0604020202020204" pitchFamily="34" charset="0"/>
              </a:rPr>
              <a:t>Column  Style</a:t>
            </a:r>
            <a:endParaRPr lang="ko-KR" altLang="en-US" sz="4800" b="1">
              <a:solidFill>
                <a:schemeClr val="bg1"/>
              </a:solidFill>
              <a:latin typeface="+mj-lt"/>
              <a:cs typeface="Arial" pitchFamily="34" charset="0"/>
            </a:endParaRPr>
          </a:p>
        </p:txBody>
      </p:sp>
      <p:sp>
        <p:nvSpPr>
          <p:cNvPr id="13" name="TextBox 12">
            <a:extLst>
              <a:ext uri="{FF2B5EF4-FFF2-40B4-BE49-F238E27FC236}">
                <a16:creationId xmlns:a16="http://schemas.microsoft.com/office/drawing/2014/main" id="{9B62E73C-85D1-4026-89B7-A7B111BE60CA}"/>
              </a:ext>
            </a:extLst>
          </p:cNvPr>
          <p:cNvSpPr txBox="1"/>
          <p:nvPr/>
        </p:nvSpPr>
        <p:spPr>
          <a:xfrm>
            <a:off x="774950" y="1988629"/>
            <a:ext cx="7226049" cy="923330"/>
          </a:xfrm>
          <a:prstGeom prst="rect">
            <a:avLst/>
          </a:prstGeom>
          <a:noFill/>
        </p:spPr>
        <p:txBody>
          <a:bodyPr wrap="square" rtlCol="0" anchor="ctr">
            <a:spAutoFit/>
          </a:bodyPr>
          <a:lstStyle>
            <a:defPPr/>
          </a:lstStyle>
          <a:p>
            <a:pPr algn="just"/>
            <a:r>
              <a:rPr lang="en-US" altLang="ko-KR">
                <a:cs typeface="Arial" panose="020B0604020202020204" pitchFamily="34" charset="0"/>
              </a:rPr>
              <a:t>You can simply impress your audience and add a unique zing and appeal to your Presentations. </a:t>
            </a:r>
            <a:r>
              <a:rPr lang="en-US" altLang="ko-KR" sz="1800">
                <a:cs typeface="Arial" panose="020B0604020202020204" pitchFamily="34" charset="0"/>
              </a:rPr>
              <a:t>Get a modern PowerPoint  Presentation that is beautifully designed.</a:t>
            </a:r>
            <a:endParaRPr lang="en-US" altLang="ko-KR"/>
          </a:p>
        </p:txBody>
      </p:sp>
      <p:sp>
        <p:nvSpPr>
          <p:cNvPr id="14" name="TextBox 13">
            <a:extLst>
              <a:ext uri="{FF2B5EF4-FFF2-40B4-BE49-F238E27FC236}">
                <a16:creationId xmlns:a16="http://schemas.microsoft.com/office/drawing/2014/main" id="{FA5C6652-9804-438B-8B9D-057A24936957}"/>
              </a:ext>
            </a:extLst>
          </p:cNvPr>
          <p:cNvSpPr txBox="1"/>
          <p:nvPr/>
        </p:nvSpPr>
        <p:spPr>
          <a:xfrm>
            <a:off x="774950" y="3232813"/>
            <a:ext cx="7226049" cy="3139321"/>
          </a:xfrm>
          <a:prstGeom prst="rect">
            <a:avLst/>
          </a:prstGeom>
          <a:noFill/>
        </p:spPr>
        <p:txBody>
          <a:bodyPr wrap="square" rtlCol="0" anchor="ctr">
            <a:spAutoFit/>
          </a:bodyPr>
          <a:lstStyle>
            <a:defPPr/>
          </a:lstStyle>
          <a:p>
            <a:r>
              <a:rPr lang="en-US" altLang="ko-KR" sz="1100">
                <a:cs typeface="Arial" panose="020B0604020202020204"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 You can simply impress your audience and add a unique zing and appeal to your Presentations. Get a modern PowerPoint  Presentation that is beautifully designed. I hope and I believe that this Template will your Time, Money and Reputation. You can simply impress your audience and add a unique zing and appeal to your Presentations. Get a modern PowerPoint  Presentation that is beautifully designed. You can simply impress your audience and add a unique zing and appeal to your Presentations. I hope and I believe that this Template will your Time, Money and Reputation. Get a modern PowerPoint  Presentation that is beautifully designed. Get a modern PowerPoint  Presentation that is beautifully designed. I hope and I believe that this Template will your Time, Money and Reputation. You can simply impress your audience and add a unique zing and appeal to your Presentations. You can simply impress your audience and add a unique zing and appeal to your Presentations. Get a modern PowerPoint  Presentation that is beautifully designed. I hope and I believe that this Template will your Time, Money and Reputation. </a:t>
            </a:r>
          </a:p>
          <a:p>
            <a:endParaRPr lang="en-US" altLang="ko-KR" sz="1100">
              <a:cs typeface="Arial" panose="020B0604020202020204" pitchFamily="34" charset="0"/>
            </a:endParaRPr>
          </a:p>
          <a:p>
            <a:r>
              <a:rPr lang="en-US" altLang="ko-KR" sz="1100">
                <a:cs typeface="Arial" panose="020B0604020202020204" pitchFamily="34" charset="0"/>
              </a:rPr>
              <a:t>You can simply impress your audience and add a unique zing and appeal to your Presentations. I hope and I believe that this Template will your Time, Money and Reputation. Get a modern PowerPoint  Presentation that is beautifully designed. </a:t>
            </a:r>
            <a:r>
              <a:rPr lang="en-US" altLang="ko-KR" sz="1100"/>
              <a:t>Easy to change colors, photos and Text.</a:t>
            </a:r>
            <a:endParaRPr lang="en-US" altLang="ko-KR" sz="1100">
              <a:cs typeface="Arial" panose="020B0604020202020204" pitchFamily="34" charset="0"/>
            </a:endParaRPr>
          </a:p>
        </p:txBody>
      </p:sp>
      <p:sp>
        <p:nvSpPr>
          <p:cNvPr id="6" name="TextBox 12">
            <a:extLst>
              <a:ext uri="{FF2B5EF4-FFF2-40B4-BE49-F238E27FC236}">
                <a16:creationId xmlns:a16="http://schemas.microsoft.com/office/drawing/2014/main" id="{B4BAB826-1D3F-451F-9268-15822CE7CDD9}"/>
              </a:ext>
            </a:extLst>
          </p:cNvPr>
          <p:cNvSpPr txBox="1"/>
          <p:nvPr/>
        </p:nvSpPr>
        <p:spPr>
          <a:xfrm>
            <a:off x="774950" y="1065299"/>
            <a:ext cx="7226049" cy="923330"/>
          </a:xfrm>
          <a:prstGeom prst="rect">
            <a:avLst/>
          </a:prstGeom>
          <a:noFill/>
        </p:spPr>
        <p:txBody>
          <a:bodyPr wrap="square" rtlCol="0" anchor="ctr">
            <a:spAutoFit/>
          </a:bodyPr>
          <a:lstStyle>
            <a:defPPr/>
          </a:lstStyle>
          <a:p>
            <a:pPr algn="just"/>
            <a:r>
              <a:rPr lang="en-US" altLang="ko-KR">
                <a:cs typeface="Arial" panose="020B0604020202020204" pitchFamily="34" charset="0"/>
              </a:rPr>
              <a:t>You can simply impress your audience and add a unique zing and appeal to your Presentations. </a:t>
            </a:r>
            <a:r>
              <a:rPr lang="en-US" altLang="ko-KR" sz="1800">
                <a:cs typeface="Arial" panose="020B0604020202020204" pitchFamily="34" charset="0"/>
              </a:rPr>
              <a:t>Get a modern PowerPoint  Presentation that is beautifully designed.</a:t>
            </a:r>
            <a:endParaRPr lang="en-US" altLang="ko-KR"/>
          </a:p>
        </p:txBody>
      </p:sp>
    </p:spTree>
    <p:extLst>
      <p:ext uri="{BB962C8B-B14F-4D97-AF65-F5344CB8AC3E}">
        <p14:creationId xmlns:p14="http://schemas.microsoft.com/office/powerpoint/2010/main" val="41791534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4294909" y="399957"/>
            <a:ext cx="7897091" cy="923330"/>
          </a:xfrm>
          <a:prstGeom prst="rect">
            <a:avLst/>
          </a:prstGeom>
          <a:noFill/>
        </p:spPr>
        <p:txBody>
          <a:bodyPr wrap="square" rtlCol="0" anchor="ctr">
            <a:spAutoFit/>
          </a:bodyPr>
          <a:lstStyle>
            <a:defPPr/>
          </a:lstStyle>
          <a:p>
            <a:r>
              <a:rPr lang="en-US" altLang="ko-KR" sz="5400">
                <a:solidFill>
                  <a:schemeClr val="bg1"/>
                </a:solidFill>
                <a:cs typeface="Arial" panose="020B0604020202020204" pitchFamily="34" charset="0"/>
              </a:rPr>
              <a:t>Agenda Style</a:t>
            </a:r>
            <a:endParaRPr lang="ko-KR" altLang="en-US" sz="5400">
              <a:solidFill>
                <a:schemeClr val="bg1"/>
              </a:solidFill>
              <a:cs typeface="Arial" pitchFamily="34" charset="0"/>
            </a:endParaRPr>
          </a:p>
        </p:txBody>
      </p:sp>
      <p:grpSp>
        <p:nvGrpSpPr>
          <p:cNvPr id="5" name="Group 4">
            <a:extLst>
              <a:ext uri="{FF2B5EF4-FFF2-40B4-BE49-F238E27FC236}">
                <a16:creationId xmlns:a16="http://schemas.microsoft.com/office/drawing/2014/main" id="{63CFBC4A-FC2E-429F-9FF4-0725720C2241}"/>
              </a:ext>
            </a:extLst>
          </p:cNvPr>
          <p:cNvGrpSpPr/>
          <p:nvPr/>
        </p:nvGrpSpPr>
        <p:grpSpPr>
          <a:xfrm>
            <a:off x="4407693" y="2005389"/>
            <a:ext cx="3865827" cy="972690"/>
            <a:chOff x="5486403" y="831114"/>
            <a:chExt cx="3865827" cy="972690"/>
          </a:xfrm>
        </p:grpSpPr>
        <p:grpSp>
          <p:nvGrpSpPr>
            <p:cNvPr id="7" name="Group 6">
              <a:extLst>
                <a:ext uri="{FF2B5EF4-FFF2-40B4-BE49-F238E27FC236}">
                  <a16:creationId xmlns:a16="http://schemas.microsoft.com/office/drawing/2014/main" id="{5E91AE3D-5214-4DCF-B407-4FD3B1AC824F}"/>
                </a:ext>
              </a:extLst>
            </p:cNvPr>
            <p:cNvGrpSpPr/>
            <p:nvPr/>
          </p:nvGrpSpPr>
          <p:grpSpPr>
            <a:xfrm>
              <a:off x="6403290" y="917642"/>
              <a:ext cx="2948940" cy="886162"/>
              <a:chOff x="6751979" y="1666120"/>
              <a:chExt cx="3952213" cy="886162"/>
            </a:xfrm>
          </p:grpSpPr>
          <p:sp>
            <p:nvSpPr>
              <p:cNvPr id="9" name="TextBox 8">
                <a:extLst>
                  <a:ext uri="{FF2B5EF4-FFF2-40B4-BE49-F238E27FC236}">
                    <a16:creationId xmlns:a16="http://schemas.microsoft.com/office/drawing/2014/main" id="{DFD5F61C-A057-4FD7-AC1F-6998710B5DB0}"/>
                  </a:ext>
                </a:extLst>
              </p:cNvPr>
              <p:cNvSpPr txBox="1"/>
              <p:nvPr/>
            </p:nvSpPr>
            <p:spPr>
              <a:xfrm>
                <a:off x="6770451" y="2090617"/>
                <a:ext cx="3933741" cy="461665"/>
              </a:xfrm>
              <a:prstGeom prst="rect">
                <a:avLst/>
              </a:prstGeom>
              <a:noFill/>
            </p:spPr>
            <p:txBody>
              <a:bodyPr wrap="square" rtlCol="0">
                <a:spAutoFit/>
              </a:bodyPr>
              <a:lstStyle>
                <a:defPPr/>
              </a:lstStyle>
              <a:p>
                <a:r>
                  <a:rPr lang="en-US" altLang="ko-KR" sz="1200">
                    <a:solidFill>
                      <a:srgbClr val="0287B0"/>
                    </a:solidFill>
                    <a:cs typeface="Arial" panose="020B0604020202020204" pitchFamily="34" charset="0"/>
                  </a:rPr>
                  <a:t>Get a modern PowerPoint  Presentation that is beautifully designed.  </a:t>
                </a:r>
              </a:p>
            </p:txBody>
          </p:sp>
          <p:sp>
            <p:nvSpPr>
              <p:cNvPr id="10" name="TextBox 9">
                <a:extLst>
                  <a:ext uri="{FF2B5EF4-FFF2-40B4-BE49-F238E27FC236}">
                    <a16:creationId xmlns:a16="http://schemas.microsoft.com/office/drawing/2014/main" id="{45A96236-CD7C-42A5-891F-61FB731F2A2A}"/>
                  </a:ext>
                </a:extLst>
              </p:cNvPr>
              <p:cNvSpPr txBox="1"/>
              <p:nvPr/>
            </p:nvSpPr>
            <p:spPr>
              <a:xfrm>
                <a:off x="6751979" y="1666120"/>
                <a:ext cx="3933741" cy="461665"/>
              </a:xfrm>
              <a:prstGeom prst="rect">
                <a:avLst/>
              </a:prstGeom>
              <a:noFill/>
            </p:spPr>
            <p:txBody>
              <a:bodyPr wrap="square" lIns="108000" rIns="108000" rtlCol="0">
                <a:spAutoFit/>
              </a:bodyPr>
              <a:lstStyle>
                <a:defPPr/>
              </a:lstStyle>
              <a:p>
                <a:r>
                  <a:rPr lang="en-US" altLang="ko-KR" sz="2400" b="1">
                    <a:solidFill>
                      <a:srgbClr val="0287B0"/>
                    </a:solidFill>
                    <a:cs typeface="Arial" panose="020B0604020202020204" pitchFamily="34" charset="0"/>
                  </a:rPr>
                  <a:t>Contents</a:t>
                </a:r>
                <a:endParaRPr lang="ko-KR" altLang="en-US" sz="2400" b="1">
                  <a:solidFill>
                    <a:srgbClr val="0287B0"/>
                  </a:solidFill>
                  <a:cs typeface="Arial" pitchFamily="34" charset="0"/>
                </a:endParaRPr>
              </a:p>
            </p:txBody>
          </p:sp>
        </p:grpSp>
        <p:sp>
          <p:nvSpPr>
            <p:cNvPr id="8" name="TextBox 7">
              <a:extLst>
                <a:ext uri="{FF2B5EF4-FFF2-40B4-BE49-F238E27FC236}">
                  <a16:creationId xmlns:a16="http://schemas.microsoft.com/office/drawing/2014/main" id="{605AC5C5-5E76-408E-BC0F-06598367C156}"/>
                </a:ext>
              </a:extLst>
            </p:cNvPr>
            <p:cNvSpPr txBox="1"/>
            <p:nvPr/>
          </p:nvSpPr>
          <p:spPr>
            <a:xfrm>
              <a:off x="5486403" y="831114"/>
              <a:ext cx="877115" cy="769441"/>
            </a:xfrm>
            <a:prstGeom prst="rect">
              <a:avLst/>
            </a:prstGeom>
            <a:noFill/>
          </p:spPr>
          <p:txBody>
            <a:bodyPr wrap="square" lIns="108000" rIns="108000" rtlCol="0">
              <a:spAutoFit/>
            </a:bodyPr>
            <a:lstStyle>
              <a:defPPr/>
            </a:lstStyle>
            <a:p>
              <a:pPr algn="ctr"/>
              <a:r>
                <a:rPr lang="en-US" altLang="ko-KR" sz="4400" b="1">
                  <a:solidFill>
                    <a:srgbClr val="0287B0"/>
                  </a:solidFill>
                  <a:cs typeface="Arial" panose="020B0604020202020204" pitchFamily="34" charset="0"/>
                </a:rPr>
                <a:t>01</a:t>
              </a:r>
              <a:endParaRPr lang="ko-KR" altLang="en-US" sz="4400" b="1">
                <a:solidFill>
                  <a:srgbClr val="0287B0"/>
                </a:solidFill>
                <a:cs typeface="Arial" pitchFamily="34" charset="0"/>
              </a:endParaRPr>
            </a:p>
          </p:txBody>
        </p:sp>
      </p:grpSp>
      <p:grpSp>
        <p:nvGrpSpPr>
          <p:cNvPr id="11" name="Group 10">
            <a:extLst>
              <a:ext uri="{FF2B5EF4-FFF2-40B4-BE49-F238E27FC236}">
                <a16:creationId xmlns:a16="http://schemas.microsoft.com/office/drawing/2014/main" id="{A44A6554-6B91-4095-BCBE-49026DDE944E}"/>
              </a:ext>
            </a:extLst>
          </p:cNvPr>
          <p:cNvGrpSpPr/>
          <p:nvPr/>
        </p:nvGrpSpPr>
        <p:grpSpPr>
          <a:xfrm>
            <a:off x="4407693" y="4115381"/>
            <a:ext cx="3865827" cy="972690"/>
            <a:chOff x="5486403" y="2192361"/>
            <a:chExt cx="3865827" cy="972690"/>
          </a:xfrm>
        </p:grpSpPr>
        <p:grpSp>
          <p:nvGrpSpPr>
            <p:cNvPr id="13" name="Group 12">
              <a:extLst>
                <a:ext uri="{FF2B5EF4-FFF2-40B4-BE49-F238E27FC236}">
                  <a16:creationId xmlns:a16="http://schemas.microsoft.com/office/drawing/2014/main" id="{B6F4F043-7B4A-4367-8B62-D62923304D57}"/>
                </a:ext>
              </a:extLst>
            </p:cNvPr>
            <p:cNvGrpSpPr/>
            <p:nvPr/>
          </p:nvGrpSpPr>
          <p:grpSpPr>
            <a:xfrm>
              <a:off x="6403290" y="2278889"/>
              <a:ext cx="2948940" cy="886162"/>
              <a:chOff x="6751979" y="1666120"/>
              <a:chExt cx="3952213" cy="886162"/>
            </a:xfrm>
          </p:grpSpPr>
          <p:sp>
            <p:nvSpPr>
              <p:cNvPr id="15" name="TextBox 14">
                <a:extLst>
                  <a:ext uri="{FF2B5EF4-FFF2-40B4-BE49-F238E27FC236}">
                    <a16:creationId xmlns:a16="http://schemas.microsoft.com/office/drawing/2014/main" id="{275A3510-4612-4DD9-A0ED-744A0E9B9EB0}"/>
                  </a:ext>
                </a:extLst>
              </p:cNvPr>
              <p:cNvSpPr txBox="1"/>
              <p:nvPr/>
            </p:nvSpPr>
            <p:spPr>
              <a:xfrm>
                <a:off x="6770451" y="2090617"/>
                <a:ext cx="3933741" cy="461665"/>
              </a:xfrm>
              <a:prstGeom prst="rect">
                <a:avLst/>
              </a:prstGeom>
              <a:noFill/>
            </p:spPr>
            <p:txBody>
              <a:bodyPr wrap="square" rtlCol="0">
                <a:spAutoFit/>
              </a:bodyPr>
              <a:lstStyle>
                <a:defPPr/>
              </a:lstStyle>
              <a:p>
                <a:r>
                  <a:rPr lang="en-US" altLang="ko-KR" sz="1200">
                    <a:solidFill>
                      <a:srgbClr val="0287B0"/>
                    </a:solidFill>
                    <a:cs typeface="Arial" panose="020B0604020202020204" pitchFamily="34" charset="0"/>
                  </a:rPr>
                  <a:t>Get a modern PowerPoint  Presentation that is beautifully designed.  </a:t>
                </a:r>
              </a:p>
            </p:txBody>
          </p:sp>
          <p:sp>
            <p:nvSpPr>
              <p:cNvPr id="16" name="TextBox 15">
                <a:extLst>
                  <a:ext uri="{FF2B5EF4-FFF2-40B4-BE49-F238E27FC236}">
                    <a16:creationId xmlns:a16="http://schemas.microsoft.com/office/drawing/2014/main" id="{0C6FD09F-7119-4635-BFCD-303CC631EEE0}"/>
                  </a:ext>
                </a:extLst>
              </p:cNvPr>
              <p:cNvSpPr txBox="1"/>
              <p:nvPr/>
            </p:nvSpPr>
            <p:spPr>
              <a:xfrm>
                <a:off x="6751979" y="1666120"/>
                <a:ext cx="3933741" cy="461665"/>
              </a:xfrm>
              <a:prstGeom prst="rect">
                <a:avLst/>
              </a:prstGeom>
              <a:noFill/>
            </p:spPr>
            <p:txBody>
              <a:bodyPr wrap="square" lIns="108000" rIns="108000" rtlCol="0">
                <a:spAutoFit/>
              </a:bodyPr>
              <a:lstStyle>
                <a:defPPr/>
              </a:lstStyle>
              <a:p>
                <a:r>
                  <a:rPr lang="en-US" altLang="ko-KR" sz="2400" b="1">
                    <a:solidFill>
                      <a:srgbClr val="0287B0"/>
                    </a:solidFill>
                    <a:cs typeface="Arial" panose="020B0604020202020204" pitchFamily="34" charset="0"/>
                  </a:rPr>
                  <a:t>Contents</a:t>
                </a:r>
                <a:endParaRPr lang="ko-KR" altLang="en-US" sz="2400" b="1">
                  <a:solidFill>
                    <a:srgbClr val="0287B0"/>
                  </a:solidFill>
                  <a:cs typeface="Arial" panose="020B0604020202020204" pitchFamily="34" charset="0"/>
                </a:endParaRPr>
              </a:p>
            </p:txBody>
          </p:sp>
        </p:grpSp>
        <p:sp>
          <p:nvSpPr>
            <p:cNvPr id="14" name="TextBox 13">
              <a:extLst>
                <a:ext uri="{FF2B5EF4-FFF2-40B4-BE49-F238E27FC236}">
                  <a16:creationId xmlns:a16="http://schemas.microsoft.com/office/drawing/2014/main" id="{8D4ACDAE-C138-4693-9759-6FA77F6635A7}"/>
                </a:ext>
              </a:extLst>
            </p:cNvPr>
            <p:cNvSpPr txBox="1"/>
            <p:nvPr/>
          </p:nvSpPr>
          <p:spPr>
            <a:xfrm>
              <a:off x="5486403" y="2192361"/>
              <a:ext cx="877115" cy="769441"/>
            </a:xfrm>
            <a:prstGeom prst="rect">
              <a:avLst/>
            </a:prstGeom>
            <a:noFill/>
          </p:spPr>
          <p:txBody>
            <a:bodyPr wrap="square" lIns="108000" rIns="108000" rtlCol="0">
              <a:spAutoFit/>
            </a:bodyPr>
            <a:lstStyle>
              <a:defPPr/>
            </a:lstStyle>
            <a:p>
              <a:pPr algn="ctr"/>
              <a:r>
                <a:rPr lang="en-US" altLang="ko-KR" sz="4400" b="1">
                  <a:solidFill>
                    <a:srgbClr val="0287B0"/>
                  </a:solidFill>
                  <a:cs typeface="Arial" panose="020B0604020202020204" pitchFamily="34" charset="0"/>
                </a:rPr>
                <a:t>03</a:t>
              </a:r>
              <a:endParaRPr lang="ko-KR" altLang="en-US" sz="4400" b="1">
                <a:solidFill>
                  <a:srgbClr val="0287B0"/>
                </a:solidFill>
                <a:cs typeface="Arial" panose="020B0604020202020204" pitchFamily="34" charset="0"/>
              </a:endParaRPr>
            </a:p>
          </p:txBody>
        </p:sp>
      </p:grpSp>
      <p:grpSp>
        <p:nvGrpSpPr>
          <p:cNvPr id="24" name="Group 23">
            <a:extLst>
              <a:ext uri="{FF2B5EF4-FFF2-40B4-BE49-F238E27FC236}">
                <a16:creationId xmlns:a16="http://schemas.microsoft.com/office/drawing/2014/main" id="{9AF7068A-4892-4D25-A630-870FF060BCE7}"/>
              </a:ext>
            </a:extLst>
          </p:cNvPr>
          <p:cNvGrpSpPr/>
          <p:nvPr/>
        </p:nvGrpSpPr>
        <p:grpSpPr>
          <a:xfrm>
            <a:off x="7803187" y="3060385"/>
            <a:ext cx="3865827" cy="972690"/>
            <a:chOff x="5486403" y="831114"/>
            <a:chExt cx="3865827" cy="972690"/>
          </a:xfrm>
        </p:grpSpPr>
        <p:grpSp>
          <p:nvGrpSpPr>
            <p:cNvPr id="26" name="Group 25">
              <a:extLst>
                <a:ext uri="{FF2B5EF4-FFF2-40B4-BE49-F238E27FC236}">
                  <a16:creationId xmlns:a16="http://schemas.microsoft.com/office/drawing/2014/main" id="{0E1E2144-3B11-4316-B0CB-AA68EDDFD470}"/>
                </a:ext>
              </a:extLst>
            </p:cNvPr>
            <p:cNvGrpSpPr/>
            <p:nvPr/>
          </p:nvGrpSpPr>
          <p:grpSpPr>
            <a:xfrm>
              <a:off x="6403290" y="917642"/>
              <a:ext cx="2948940" cy="886162"/>
              <a:chOff x="6751979" y="1666120"/>
              <a:chExt cx="3952213" cy="886162"/>
            </a:xfrm>
          </p:grpSpPr>
          <p:sp>
            <p:nvSpPr>
              <p:cNvPr id="28" name="TextBox 27">
                <a:extLst>
                  <a:ext uri="{FF2B5EF4-FFF2-40B4-BE49-F238E27FC236}">
                    <a16:creationId xmlns:a16="http://schemas.microsoft.com/office/drawing/2014/main" id="{C4F093C9-E40C-4E74-B450-9EAB3FFEDF06}"/>
                  </a:ext>
                </a:extLst>
              </p:cNvPr>
              <p:cNvSpPr txBox="1"/>
              <p:nvPr/>
            </p:nvSpPr>
            <p:spPr>
              <a:xfrm>
                <a:off x="6770451" y="2090617"/>
                <a:ext cx="3933741" cy="461665"/>
              </a:xfrm>
              <a:prstGeom prst="rect">
                <a:avLst/>
              </a:prstGeom>
              <a:noFill/>
            </p:spPr>
            <p:txBody>
              <a:bodyPr wrap="square" rtlCol="0">
                <a:spAutoFit/>
              </a:bodyPr>
              <a:lstStyle>
                <a:defPPr/>
              </a:lstStyle>
              <a:p>
                <a:r>
                  <a:rPr lang="en-US" altLang="ko-KR" sz="1200">
                    <a:solidFill>
                      <a:srgbClr val="0287B0"/>
                    </a:solidFill>
                    <a:cs typeface="Arial" panose="020B0604020202020204" pitchFamily="34" charset="0"/>
                  </a:rPr>
                  <a:t>Get a modern PowerPoint  Presentation that is beautifully designed.  </a:t>
                </a:r>
              </a:p>
            </p:txBody>
          </p:sp>
          <p:sp>
            <p:nvSpPr>
              <p:cNvPr id="29" name="TextBox 28">
                <a:extLst>
                  <a:ext uri="{FF2B5EF4-FFF2-40B4-BE49-F238E27FC236}">
                    <a16:creationId xmlns:a16="http://schemas.microsoft.com/office/drawing/2014/main" id="{22F830E1-8BFB-45CC-BD81-16FD8F641B72}"/>
                  </a:ext>
                </a:extLst>
              </p:cNvPr>
              <p:cNvSpPr txBox="1"/>
              <p:nvPr/>
            </p:nvSpPr>
            <p:spPr>
              <a:xfrm>
                <a:off x="6751979" y="1666120"/>
                <a:ext cx="3933741" cy="461665"/>
              </a:xfrm>
              <a:prstGeom prst="rect">
                <a:avLst/>
              </a:prstGeom>
              <a:noFill/>
            </p:spPr>
            <p:txBody>
              <a:bodyPr wrap="square" lIns="108000" rIns="108000" rtlCol="0">
                <a:spAutoFit/>
              </a:bodyPr>
              <a:lstStyle>
                <a:defPPr/>
              </a:lstStyle>
              <a:p>
                <a:r>
                  <a:rPr lang="en-US" altLang="ko-KR" sz="2400" b="1">
                    <a:solidFill>
                      <a:srgbClr val="0287B0"/>
                    </a:solidFill>
                    <a:cs typeface="Arial" panose="020B0604020202020204" pitchFamily="34" charset="0"/>
                  </a:rPr>
                  <a:t>Contents</a:t>
                </a:r>
                <a:endParaRPr lang="ko-KR" altLang="en-US" sz="2400" b="1">
                  <a:solidFill>
                    <a:srgbClr val="0287B0"/>
                  </a:solidFill>
                  <a:cs typeface="Arial" panose="020B0604020202020204" pitchFamily="34" charset="0"/>
                </a:endParaRPr>
              </a:p>
            </p:txBody>
          </p:sp>
        </p:grpSp>
        <p:sp>
          <p:nvSpPr>
            <p:cNvPr id="27" name="TextBox 26">
              <a:extLst>
                <a:ext uri="{FF2B5EF4-FFF2-40B4-BE49-F238E27FC236}">
                  <a16:creationId xmlns:a16="http://schemas.microsoft.com/office/drawing/2014/main" id="{D4489802-EDFE-4CDA-8626-F446ED251A89}"/>
                </a:ext>
              </a:extLst>
            </p:cNvPr>
            <p:cNvSpPr txBox="1"/>
            <p:nvPr/>
          </p:nvSpPr>
          <p:spPr>
            <a:xfrm>
              <a:off x="5486403" y="831114"/>
              <a:ext cx="877115" cy="769441"/>
            </a:xfrm>
            <a:prstGeom prst="rect">
              <a:avLst/>
            </a:prstGeom>
            <a:noFill/>
          </p:spPr>
          <p:txBody>
            <a:bodyPr wrap="square" lIns="108000" rIns="108000" rtlCol="0">
              <a:spAutoFit/>
            </a:bodyPr>
            <a:lstStyle>
              <a:defPPr/>
            </a:lstStyle>
            <a:p>
              <a:pPr algn="ctr"/>
              <a:r>
                <a:rPr lang="en-US" altLang="ko-KR" sz="4400" b="1">
                  <a:solidFill>
                    <a:srgbClr val="0287B0"/>
                  </a:solidFill>
                  <a:cs typeface="Arial" panose="020B0604020202020204" pitchFamily="34" charset="0"/>
                </a:rPr>
                <a:t>02</a:t>
              </a:r>
              <a:endParaRPr lang="ko-KR" altLang="en-US" sz="4400" b="1">
                <a:solidFill>
                  <a:srgbClr val="0287B0"/>
                </a:solidFill>
                <a:cs typeface="Arial" panose="020B0604020202020204" pitchFamily="34" charset="0"/>
              </a:endParaRPr>
            </a:p>
          </p:txBody>
        </p:sp>
      </p:grpSp>
      <p:grpSp>
        <p:nvGrpSpPr>
          <p:cNvPr id="30" name="Group 29">
            <a:extLst>
              <a:ext uri="{FF2B5EF4-FFF2-40B4-BE49-F238E27FC236}">
                <a16:creationId xmlns:a16="http://schemas.microsoft.com/office/drawing/2014/main" id="{5FF1F03D-FC4D-469B-A171-A52A595B036B}"/>
              </a:ext>
            </a:extLst>
          </p:cNvPr>
          <p:cNvGrpSpPr/>
          <p:nvPr/>
        </p:nvGrpSpPr>
        <p:grpSpPr>
          <a:xfrm>
            <a:off x="7803187" y="5170378"/>
            <a:ext cx="3865827" cy="972690"/>
            <a:chOff x="5486403" y="2192361"/>
            <a:chExt cx="3865827" cy="972690"/>
          </a:xfrm>
        </p:grpSpPr>
        <p:grpSp>
          <p:nvGrpSpPr>
            <p:cNvPr id="32" name="Group 31">
              <a:extLst>
                <a:ext uri="{FF2B5EF4-FFF2-40B4-BE49-F238E27FC236}">
                  <a16:creationId xmlns:a16="http://schemas.microsoft.com/office/drawing/2014/main" id="{F57ADE7E-BE61-4568-BFC1-B1ACC7E89531}"/>
                </a:ext>
              </a:extLst>
            </p:cNvPr>
            <p:cNvGrpSpPr/>
            <p:nvPr/>
          </p:nvGrpSpPr>
          <p:grpSpPr>
            <a:xfrm>
              <a:off x="6403290" y="2278889"/>
              <a:ext cx="2948940" cy="886162"/>
              <a:chOff x="6751979" y="1666120"/>
              <a:chExt cx="3952213" cy="886162"/>
            </a:xfrm>
          </p:grpSpPr>
          <p:sp>
            <p:nvSpPr>
              <p:cNvPr id="34" name="TextBox 33">
                <a:extLst>
                  <a:ext uri="{FF2B5EF4-FFF2-40B4-BE49-F238E27FC236}">
                    <a16:creationId xmlns:a16="http://schemas.microsoft.com/office/drawing/2014/main" id="{F5FFD4EE-6267-4582-9B00-F8763D3C4EE1}"/>
                  </a:ext>
                </a:extLst>
              </p:cNvPr>
              <p:cNvSpPr txBox="1"/>
              <p:nvPr/>
            </p:nvSpPr>
            <p:spPr>
              <a:xfrm>
                <a:off x="6770451" y="2090617"/>
                <a:ext cx="3933741" cy="461665"/>
              </a:xfrm>
              <a:prstGeom prst="rect">
                <a:avLst/>
              </a:prstGeom>
              <a:noFill/>
            </p:spPr>
            <p:txBody>
              <a:bodyPr wrap="square" rtlCol="0">
                <a:spAutoFit/>
              </a:bodyPr>
              <a:lstStyle>
                <a:defPPr/>
              </a:lstStyle>
              <a:p>
                <a:r>
                  <a:rPr lang="en-US" altLang="ko-KR" sz="1200">
                    <a:solidFill>
                      <a:srgbClr val="0287B0"/>
                    </a:solidFill>
                    <a:cs typeface="Arial" panose="020B0604020202020204" pitchFamily="34" charset="0"/>
                  </a:rPr>
                  <a:t>Get a modern PowerPoint  Presentation that is beautifully designed.  </a:t>
                </a:r>
              </a:p>
            </p:txBody>
          </p:sp>
          <p:sp>
            <p:nvSpPr>
              <p:cNvPr id="35" name="TextBox 34">
                <a:extLst>
                  <a:ext uri="{FF2B5EF4-FFF2-40B4-BE49-F238E27FC236}">
                    <a16:creationId xmlns:a16="http://schemas.microsoft.com/office/drawing/2014/main" id="{558333D7-CD48-4BD7-A94D-CE9D2EF6B1A2}"/>
                  </a:ext>
                </a:extLst>
              </p:cNvPr>
              <p:cNvSpPr txBox="1"/>
              <p:nvPr/>
            </p:nvSpPr>
            <p:spPr>
              <a:xfrm>
                <a:off x="6751979" y="1666120"/>
                <a:ext cx="3933741" cy="461665"/>
              </a:xfrm>
              <a:prstGeom prst="rect">
                <a:avLst/>
              </a:prstGeom>
              <a:noFill/>
            </p:spPr>
            <p:txBody>
              <a:bodyPr wrap="square" lIns="108000" rIns="108000" rtlCol="0">
                <a:spAutoFit/>
              </a:bodyPr>
              <a:lstStyle>
                <a:defPPr/>
              </a:lstStyle>
              <a:p>
                <a:r>
                  <a:rPr lang="en-US" altLang="ko-KR" sz="2400" b="1">
                    <a:solidFill>
                      <a:srgbClr val="0287B0"/>
                    </a:solidFill>
                    <a:cs typeface="Arial" panose="020B0604020202020204" pitchFamily="34" charset="0"/>
                  </a:rPr>
                  <a:t>Contents</a:t>
                </a:r>
                <a:endParaRPr lang="ko-KR" altLang="en-US" sz="2400" b="1">
                  <a:solidFill>
                    <a:srgbClr val="0287B0"/>
                  </a:solidFill>
                  <a:cs typeface="Arial" panose="020B0604020202020204" pitchFamily="34" charset="0"/>
                </a:endParaRPr>
              </a:p>
            </p:txBody>
          </p:sp>
        </p:grpSp>
        <p:sp>
          <p:nvSpPr>
            <p:cNvPr id="33" name="TextBox 32">
              <a:extLst>
                <a:ext uri="{FF2B5EF4-FFF2-40B4-BE49-F238E27FC236}">
                  <a16:creationId xmlns:a16="http://schemas.microsoft.com/office/drawing/2014/main" id="{0FCDE69B-90E4-4932-86D4-F5A9625B499C}"/>
                </a:ext>
              </a:extLst>
            </p:cNvPr>
            <p:cNvSpPr txBox="1"/>
            <p:nvPr/>
          </p:nvSpPr>
          <p:spPr>
            <a:xfrm>
              <a:off x="5486403" y="2192361"/>
              <a:ext cx="877115" cy="769441"/>
            </a:xfrm>
            <a:prstGeom prst="rect">
              <a:avLst/>
            </a:prstGeom>
            <a:noFill/>
          </p:spPr>
          <p:txBody>
            <a:bodyPr wrap="square" lIns="108000" rIns="108000" rtlCol="0">
              <a:spAutoFit/>
            </a:bodyPr>
            <a:lstStyle>
              <a:defPPr/>
            </a:lstStyle>
            <a:p>
              <a:pPr algn="ctr"/>
              <a:r>
                <a:rPr lang="en-US" altLang="ko-KR" sz="4400" b="1">
                  <a:solidFill>
                    <a:srgbClr val="0287B0"/>
                  </a:solidFill>
                  <a:cs typeface="Arial" panose="020B0604020202020204" pitchFamily="34" charset="0"/>
                </a:rPr>
                <a:t>04</a:t>
              </a:r>
              <a:endParaRPr lang="ko-KR" altLang="en-US" sz="4400" b="1">
                <a:solidFill>
                  <a:srgbClr val="0287B0"/>
                </a:solidFill>
                <a:cs typeface="Arial" panose="020B0604020202020204" pitchFamily="34" charset="0"/>
              </a:endParaRPr>
            </a:p>
          </p:txBody>
        </p:sp>
      </p:grpSp>
      <p:pic>
        <p:nvPicPr>
          <p:cNvPr id="6" name="Imagen 5">
            <a:extLst>
              <a:ext uri="{FF2B5EF4-FFF2-40B4-BE49-F238E27FC236}">
                <a16:creationId xmlns:a16="http://schemas.microsoft.com/office/drawing/2014/main" id="{13898ED8-0BF5-450E-B812-B3513676A8F6}"/>
              </a:ext>
            </a:extLst>
          </p:cNvPr>
          <p:cNvPicPr>
            <a:picLocks noChangeAspect="1"/>
          </p:cNvPicPr>
          <p:nvPr/>
        </p:nvPicPr>
        <p:blipFill>
          <a:blip r:embed="rId3">
            <a:extLst>
              <a:ext uri="{28A0092B-C50C-407E-A947-70E740481C1C}">
                <a14:useLocalDpi xmlns:a14="http://schemas.microsoft.com/office/drawing/2010/main"/>
              </a:ext>
            </a:extLst>
          </a:blip>
          <a:srcRect l="21323" b="9546"/>
          <a:stretch>
            <a:fillRect/>
          </a:stretch>
        </p:blipFill>
        <p:spPr>
          <a:xfrm>
            <a:off x="0" y="611120"/>
            <a:ext cx="6295869" cy="6261870"/>
          </a:xfrm>
          <a:prstGeom prst="rect">
            <a:avLst/>
          </a:prstGeom>
        </p:spPr>
      </p:pic>
    </p:spTree>
    <p:extLst>
      <p:ext uri="{BB962C8B-B14F-4D97-AF65-F5344CB8AC3E}">
        <p14:creationId xmlns:p14="http://schemas.microsoft.com/office/powerpoint/2010/main" val="31488225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694996" y="351116"/>
            <a:ext cx="6808889" cy="1200329"/>
          </a:xfrm>
          <a:prstGeom prst="rect">
            <a:avLst/>
          </a:prstGeom>
          <a:noFill/>
        </p:spPr>
        <p:txBody>
          <a:bodyPr wrap="square" rtlCol="0" anchor="ctr">
            <a:spAutoFit/>
          </a:bodyPr>
          <a:lstStyle>
            <a:defPPr/>
          </a:lstStyle>
          <a:p>
            <a:r>
              <a:rPr lang="en-US" altLang="ko-KR" sz="7200">
                <a:solidFill>
                  <a:schemeClr val="bg1"/>
                </a:solidFill>
                <a:latin typeface="+mj-lt"/>
                <a:cs typeface="Arial" panose="020B0604020202020204" pitchFamily="34" charset="0"/>
              </a:rPr>
              <a:t>Columns  Style</a:t>
            </a:r>
            <a:endParaRPr lang="ko-KR" altLang="en-US" sz="7200">
              <a:solidFill>
                <a:schemeClr val="bg1"/>
              </a:solidFill>
              <a:latin typeface="+mj-lt"/>
              <a:cs typeface="Arial" pitchFamily="34" charset="0"/>
            </a:endParaRPr>
          </a:p>
        </p:txBody>
      </p:sp>
      <p:grpSp>
        <p:nvGrpSpPr>
          <p:cNvPr id="5" name="Group 4">
            <a:extLst>
              <a:ext uri="{FF2B5EF4-FFF2-40B4-BE49-F238E27FC236}">
                <a16:creationId xmlns:a16="http://schemas.microsoft.com/office/drawing/2014/main" id="{B20FA10F-7FCB-43DE-96B0-D7E714E39E27}"/>
              </a:ext>
            </a:extLst>
          </p:cNvPr>
          <p:cNvGrpSpPr/>
          <p:nvPr/>
        </p:nvGrpSpPr>
        <p:grpSpPr>
          <a:xfrm>
            <a:off x="5160204" y="2404637"/>
            <a:ext cx="2926080" cy="3757117"/>
            <a:chOff x="5090630" y="1321272"/>
            <a:chExt cx="2926080" cy="3757117"/>
          </a:xfrm>
        </p:grpSpPr>
        <p:sp>
          <p:nvSpPr>
            <p:cNvPr id="6" name="TextBox 5">
              <a:extLst>
                <a:ext uri="{FF2B5EF4-FFF2-40B4-BE49-F238E27FC236}">
                  <a16:creationId xmlns:a16="http://schemas.microsoft.com/office/drawing/2014/main" id="{094FFD1C-1E78-4C7E-91CD-036775A46713}"/>
                </a:ext>
              </a:extLst>
            </p:cNvPr>
            <p:cNvSpPr txBox="1"/>
            <p:nvPr/>
          </p:nvSpPr>
          <p:spPr>
            <a:xfrm>
              <a:off x="5090630" y="1321272"/>
              <a:ext cx="2926080" cy="523220"/>
            </a:xfrm>
            <a:prstGeom prst="rect">
              <a:avLst/>
            </a:prstGeom>
            <a:noFill/>
          </p:spPr>
          <p:txBody>
            <a:bodyPr wrap="square" rtlCol="0">
              <a:spAutoFit/>
            </a:bodyPr>
            <a:lstStyle>
              <a:defPPr/>
            </a:lstStyle>
            <a:p>
              <a:pPr algn="just"/>
              <a:r>
                <a:rPr lang="en-US" altLang="ko-KR" sz="1400" b="1">
                  <a:solidFill>
                    <a:schemeClr val="accent4"/>
                  </a:solidFill>
                  <a:cs typeface="Arial" panose="020B0604020202020204" pitchFamily="34" charset="0"/>
                </a:rPr>
                <a:t>You can simply impress your audience and add a unique zing.</a:t>
              </a:r>
              <a:endParaRPr lang="ko-KR" altLang="en-US" sz="1400" b="1">
                <a:solidFill>
                  <a:schemeClr val="accent4"/>
                </a:solidFill>
                <a:cs typeface="Arial" pitchFamily="34" charset="0"/>
              </a:endParaRPr>
            </a:p>
          </p:txBody>
        </p:sp>
        <p:sp>
          <p:nvSpPr>
            <p:cNvPr id="7" name="TextBox 6">
              <a:extLst>
                <a:ext uri="{FF2B5EF4-FFF2-40B4-BE49-F238E27FC236}">
                  <a16:creationId xmlns:a16="http://schemas.microsoft.com/office/drawing/2014/main" id="{F1FE2348-B5E7-4335-8186-1BD3A0AFC643}"/>
                </a:ext>
              </a:extLst>
            </p:cNvPr>
            <p:cNvSpPr txBox="1"/>
            <p:nvPr/>
          </p:nvSpPr>
          <p:spPr>
            <a:xfrm>
              <a:off x="5090630" y="1846735"/>
              <a:ext cx="2926080" cy="3231654"/>
            </a:xfrm>
            <a:prstGeom prst="rect">
              <a:avLst/>
            </a:prstGeom>
            <a:noFill/>
          </p:spPr>
          <p:txBody>
            <a:bodyPr wrap="square" rtlCol="0">
              <a:spAutoFit/>
            </a:bodyPr>
            <a:lstStyle>
              <a:defPPr/>
            </a:lstStyle>
            <a:p>
              <a:pPr algn="just"/>
              <a:r>
                <a:rPr lang="en-US" altLang="ko-KR" sz="1200">
                  <a:solidFill>
                    <a:srgbClr val="0587AF"/>
                  </a:solidFill>
                  <a:cs typeface="Arial" panose="020B0604020202020204"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a:t>
              </a:r>
            </a:p>
          </p:txBody>
        </p:sp>
      </p:grpSp>
      <p:grpSp>
        <p:nvGrpSpPr>
          <p:cNvPr id="8" name="Group 7">
            <a:extLst>
              <a:ext uri="{FF2B5EF4-FFF2-40B4-BE49-F238E27FC236}">
                <a16:creationId xmlns:a16="http://schemas.microsoft.com/office/drawing/2014/main" id="{08C8DCA9-4BA0-4D2C-96D2-A0C67A192C33}"/>
              </a:ext>
            </a:extLst>
          </p:cNvPr>
          <p:cNvGrpSpPr/>
          <p:nvPr/>
        </p:nvGrpSpPr>
        <p:grpSpPr>
          <a:xfrm>
            <a:off x="8511695" y="2404637"/>
            <a:ext cx="2926080" cy="3757117"/>
            <a:chOff x="8156371" y="1321272"/>
            <a:chExt cx="2926080" cy="3757117"/>
          </a:xfrm>
        </p:grpSpPr>
        <p:sp>
          <p:nvSpPr>
            <p:cNvPr id="9" name="TextBox 8">
              <a:extLst>
                <a:ext uri="{FF2B5EF4-FFF2-40B4-BE49-F238E27FC236}">
                  <a16:creationId xmlns:a16="http://schemas.microsoft.com/office/drawing/2014/main" id="{CC9D8FBF-8D1B-4ECD-BC2F-A28BC9FC8743}"/>
                </a:ext>
              </a:extLst>
            </p:cNvPr>
            <p:cNvSpPr txBox="1"/>
            <p:nvPr/>
          </p:nvSpPr>
          <p:spPr>
            <a:xfrm>
              <a:off x="8156371" y="1321272"/>
              <a:ext cx="2926080" cy="523220"/>
            </a:xfrm>
            <a:prstGeom prst="rect">
              <a:avLst/>
            </a:prstGeom>
            <a:noFill/>
          </p:spPr>
          <p:txBody>
            <a:bodyPr wrap="square" rtlCol="0">
              <a:spAutoFit/>
            </a:bodyPr>
            <a:lstStyle>
              <a:defPPr/>
            </a:lstStyle>
            <a:p>
              <a:pPr algn="just"/>
              <a:r>
                <a:rPr lang="en-US" altLang="ko-KR" sz="1400" b="1">
                  <a:solidFill>
                    <a:schemeClr val="accent4"/>
                  </a:solidFill>
                  <a:cs typeface="Arial" panose="020B0604020202020204" pitchFamily="34" charset="0"/>
                </a:rPr>
                <a:t>You can simply impress your audience and add a unique zing.</a:t>
              </a:r>
              <a:endParaRPr lang="ko-KR" altLang="en-US" sz="1400" b="1">
                <a:solidFill>
                  <a:schemeClr val="accent4"/>
                </a:solidFill>
                <a:cs typeface="Arial" panose="020B0604020202020204" pitchFamily="34" charset="0"/>
              </a:endParaRPr>
            </a:p>
          </p:txBody>
        </p:sp>
        <p:sp>
          <p:nvSpPr>
            <p:cNvPr id="10" name="TextBox 9">
              <a:extLst>
                <a:ext uri="{FF2B5EF4-FFF2-40B4-BE49-F238E27FC236}">
                  <a16:creationId xmlns:a16="http://schemas.microsoft.com/office/drawing/2014/main" id="{F2824E17-823F-4669-88CB-CDC58E6E3D6B}"/>
                </a:ext>
              </a:extLst>
            </p:cNvPr>
            <p:cNvSpPr txBox="1"/>
            <p:nvPr/>
          </p:nvSpPr>
          <p:spPr>
            <a:xfrm>
              <a:off x="8156371" y="1846735"/>
              <a:ext cx="2926080" cy="3231654"/>
            </a:xfrm>
            <a:prstGeom prst="rect">
              <a:avLst/>
            </a:prstGeom>
            <a:noFill/>
          </p:spPr>
          <p:txBody>
            <a:bodyPr wrap="square" rtlCol="0">
              <a:spAutoFit/>
            </a:bodyPr>
            <a:lstStyle>
              <a:defPPr/>
            </a:lstStyle>
            <a:p>
              <a:pPr algn="just"/>
              <a:r>
                <a:rPr lang="en-US" altLang="ko-KR" sz="1200">
                  <a:solidFill>
                    <a:srgbClr val="0587AF"/>
                  </a:solidFill>
                  <a:cs typeface="Arial" panose="020B0604020202020204"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a:t>
              </a:r>
            </a:p>
          </p:txBody>
        </p:sp>
      </p:grpSp>
      <p:sp>
        <p:nvSpPr>
          <p:cNvPr id="12" name="Freeform 5"/>
          <p:cNvSpPr/>
          <p:nvPr/>
        </p:nvSpPr>
        <p:spPr bwMode="auto">
          <a:xfrm>
            <a:off x="688975" y="1998663"/>
            <a:ext cx="3646488" cy="4594225"/>
          </a:xfrm>
          <a:custGeom>
            <a:avLst/>
            <a:gdLst>
              <a:gd name="T0" fmla="*/ 510 w 1287"/>
              <a:gd name="T1" fmla="*/ 1529 h 1623"/>
              <a:gd name="T2" fmla="*/ 531 w 1287"/>
              <a:gd name="T3" fmla="*/ 1464 h 1623"/>
              <a:gd name="T4" fmla="*/ 533 w 1287"/>
              <a:gd name="T5" fmla="*/ 1442 h 1623"/>
              <a:gd name="T6" fmla="*/ 533 w 1287"/>
              <a:gd name="T7" fmla="*/ 1428 h 1623"/>
              <a:gd name="T8" fmla="*/ 522 w 1287"/>
              <a:gd name="T9" fmla="*/ 1381 h 1623"/>
              <a:gd name="T10" fmla="*/ 512 w 1287"/>
              <a:gd name="T11" fmla="*/ 1363 h 1623"/>
              <a:gd name="T12" fmla="*/ 502 w 1287"/>
              <a:gd name="T13" fmla="*/ 1350 h 1623"/>
              <a:gd name="T14" fmla="*/ 502 w 1287"/>
              <a:gd name="T15" fmla="*/ 1350 h 1623"/>
              <a:gd name="T16" fmla="*/ 471 w 1287"/>
              <a:gd name="T17" fmla="*/ 1324 h 1623"/>
              <a:gd name="T18" fmla="*/ 265 w 1287"/>
              <a:gd name="T19" fmla="*/ 1298 h 1623"/>
              <a:gd name="T20" fmla="*/ 152 w 1287"/>
              <a:gd name="T21" fmla="*/ 1289 h 1623"/>
              <a:gd name="T22" fmla="*/ 138 w 1287"/>
              <a:gd name="T23" fmla="*/ 1180 h 1623"/>
              <a:gd name="T24" fmla="*/ 135 w 1287"/>
              <a:gd name="T25" fmla="*/ 1114 h 1623"/>
              <a:gd name="T26" fmla="*/ 110 w 1287"/>
              <a:gd name="T27" fmla="*/ 1046 h 1623"/>
              <a:gd name="T28" fmla="*/ 152 w 1287"/>
              <a:gd name="T29" fmla="*/ 1020 h 1623"/>
              <a:gd name="T30" fmla="*/ 89 w 1287"/>
              <a:gd name="T31" fmla="*/ 988 h 1623"/>
              <a:gd name="T32" fmla="*/ 105 w 1287"/>
              <a:gd name="T33" fmla="*/ 950 h 1623"/>
              <a:gd name="T34" fmla="*/ 109 w 1287"/>
              <a:gd name="T35" fmla="*/ 900 h 1623"/>
              <a:gd name="T36" fmla="*/ 107 w 1287"/>
              <a:gd name="T37" fmla="*/ 898 h 1623"/>
              <a:gd name="T38" fmla="*/ 88 w 1287"/>
              <a:gd name="T39" fmla="*/ 883 h 1623"/>
              <a:gd name="T40" fmla="*/ 16 w 1287"/>
              <a:gd name="T41" fmla="*/ 839 h 1623"/>
              <a:gd name="T42" fmla="*/ 3 w 1287"/>
              <a:gd name="T43" fmla="*/ 801 h 1623"/>
              <a:gd name="T44" fmla="*/ 8 w 1287"/>
              <a:gd name="T45" fmla="*/ 783 h 1623"/>
              <a:gd name="T46" fmla="*/ 77 w 1287"/>
              <a:gd name="T47" fmla="*/ 716 h 1623"/>
              <a:gd name="T48" fmla="*/ 174 w 1287"/>
              <a:gd name="T49" fmla="*/ 550 h 1623"/>
              <a:gd name="T50" fmla="*/ 402 w 1287"/>
              <a:gd name="T51" fmla="*/ 117 h 1623"/>
              <a:gd name="T52" fmla="*/ 951 w 1287"/>
              <a:gd name="T53" fmla="*/ 35 h 1623"/>
              <a:gd name="T54" fmla="*/ 1285 w 1287"/>
              <a:gd name="T55" fmla="*/ 361 h 1623"/>
              <a:gd name="T56" fmla="*/ 1270 w 1287"/>
              <a:gd name="T57" fmla="*/ 338 h 1623"/>
              <a:gd name="T58" fmla="*/ 852 w 1287"/>
              <a:gd name="T59" fmla="*/ 82 h 1623"/>
              <a:gd name="T60" fmla="*/ 573 w 1287"/>
              <a:gd name="T61" fmla="*/ 141 h 1623"/>
              <a:gd name="T62" fmla="*/ 525 w 1287"/>
              <a:gd name="T63" fmla="*/ 169 h 1623"/>
              <a:gd name="T64" fmla="*/ 508 w 1287"/>
              <a:gd name="T65" fmla="*/ 180 h 1623"/>
              <a:gd name="T66" fmla="*/ 490 w 1287"/>
              <a:gd name="T67" fmla="*/ 195 h 1623"/>
              <a:gd name="T68" fmla="*/ 461 w 1287"/>
              <a:gd name="T69" fmla="*/ 218 h 1623"/>
              <a:gd name="T70" fmla="*/ 443 w 1287"/>
              <a:gd name="T71" fmla="*/ 236 h 1623"/>
              <a:gd name="T72" fmla="*/ 406 w 1287"/>
              <a:gd name="T73" fmla="*/ 278 h 1623"/>
              <a:gd name="T74" fmla="*/ 304 w 1287"/>
              <a:gd name="T75" fmla="*/ 485 h 1623"/>
              <a:gd name="T76" fmla="*/ 290 w 1287"/>
              <a:gd name="T77" fmla="*/ 629 h 1623"/>
              <a:gd name="T78" fmla="*/ 317 w 1287"/>
              <a:gd name="T79" fmla="*/ 774 h 1623"/>
              <a:gd name="T80" fmla="*/ 328 w 1287"/>
              <a:gd name="T81" fmla="*/ 804 h 1623"/>
              <a:gd name="T82" fmla="*/ 350 w 1287"/>
              <a:gd name="T83" fmla="*/ 852 h 1623"/>
              <a:gd name="T84" fmla="*/ 409 w 1287"/>
              <a:gd name="T85" fmla="*/ 941 h 1623"/>
              <a:gd name="T86" fmla="*/ 556 w 1287"/>
              <a:gd name="T87" fmla="*/ 1070 h 1623"/>
              <a:gd name="T88" fmla="*/ 616 w 1287"/>
              <a:gd name="T89" fmla="*/ 1358 h 1623"/>
              <a:gd name="T90" fmla="*/ 613 w 1287"/>
              <a:gd name="T91" fmla="*/ 1383 h 1623"/>
              <a:gd name="T92" fmla="*/ 602 w 1287"/>
              <a:gd name="T93" fmla="*/ 1427 h 1623"/>
              <a:gd name="T94" fmla="*/ 586 w 1287"/>
              <a:gd name="T95" fmla="*/ 1471 h 1623"/>
              <a:gd name="T96" fmla="*/ 577 w 1287"/>
              <a:gd name="T97" fmla="*/ 1489 h 1623"/>
              <a:gd name="T98" fmla="*/ 506 w 1287"/>
              <a:gd name="T99" fmla="*/ 1585 h 1623"/>
              <a:gd name="T100" fmla="*/ 507 w 1287"/>
              <a:gd name="T101" fmla="*/ 1534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7" h="1623">
                <a:moveTo>
                  <a:pt x="508" y="1532"/>
                </a:moveTo>
                <a:cubicBezTo>
                  <a:pt x="509" y="1531"/>
                  <a:pt x="509" y="1530"/>
                  <a:pt x="510" y="1529"/>
                </a:cubicBezTo>
                <a:cubicBezTo>
                  <a:pt x="519" y="1511"/>
                  <a:pt x="527" y="1492"/>
                  <a:pt x="529" y="1472"/>
                </a:cubicBezTo>
                <a:cubicBezTo>
                  <a:pt x="531" y="1469"/>
                  <a:pt x="531" y="1467"/>
                  <a:pt x="531" y="1464"/>
                </a:cubicBezTo>
                <a:cubicBezTo>
                  <a:pt x="533" y="1460"/>
                  <a:pt x="533" y="1457"/>
                  <a:pt x="532" y="1453"/>
                </a:cubicBezTo>
                <a:cubicBezTo>
                  <a:pt x="533" y="1450"/>
                  <a:pt x="534" y="1446"/>
                  <a:pt x="533" y="1442"/>
                </a:cubicBezTo>
                <a:cubicBezTo>
                  <a:pt x="534" y="1438"/>
                  <a:pt x="534" y="1434"/>
                  <a:pt x="533" y="1431"/>
                </a:cubicBezTo>
                <a:cubicBezTo>
                  <a:pt x="533" y="1430"/>
                  <a:pt x="533" y="1429"/>
                  <a:pt x="533" y="1428"/>
                </a:cubicBezTo>
                <a:cubicBezTo>
                  <a:pt x="532" y="1412"/>
                  <a:pt x="530" y="1397"/>
                  <a:pt x="522" y="1383"/>
                </a:cubicBezTo>
                <a:cubicBezTo>
                  <a:pt x="523" y="1382"/>
                  <a:pt x="522" y="1382"/>
                  <a:pt x="522" y="1381"/>
                </a:cubicBezTo>
                <a:cubicBezTo>
                  <a:pt x="522" y="1380"/>
                  <a:pt x="522" y="1378"/>
                  <a:pt x="520" y="1377"/>
                </a:cubicBezTo>
                <a:cubicBezTo>
                  <a:pt x="518" y="1372"/>
                  <a:pt x="516" y="1367"/>
                  <a:pt x="512" y="1363"/>
                </a:cubicBezTo>
                <a:cubicBezTo>
                  <a:pt x="510" y="1360"/>
                  <a:pt x="509" y="1355"/>
                  <a:pt x="505" y="1353"/>
                </a:cubicBezTo>
                <a:cubicBezTo>
                  <a:pt x="504" y="1351"/>
                  <a:pt x="504" y="1350"/>
                  <a:pt x="502" y="1350"/>
                </a:cubicBezTo>
                <a:cubicBezTo>
                  <a:pt x="502" y="1350"/>
                  <a:pt x="502" y="1350"/>
                  <a:pt x="502" y="1350"/>
                </a:cubicBezTo>
                <a:cubicBezTo>
                  <a:pt x="502" y="1350"/>
                  <a:pt x="502" y="1350"/>
                  <a:pt x="502" y="1350"/>
                </a:cubicBezTo>
                <a:cubicBezTo>
                  <a:pt x="497" y="1341"/>
                  <a:pt x="489" y="1335"/>
                  <a:pt x="481" y="1330"/>
                </a:cubicBezTo>
                <a:cubicBezTo>
                  <a:pt x="478" y="1328"/>
                  <a:pt x="475" y="1325"/>
                  <a:pt x="471" y="1324"/>
                </a:cubicBezTo>
                <a:cubicBezTo>
                  <a:pt x="444" y="1305"/>
                  <a:pt x="412" y="1298"/>
                  <a:pt x="379" y="1295"/>
                </a:cubicBezTo>
                <a:cubicBezTo>
                  <a:pt x="341" y="1290"/>
                  <a:pt x="303" y="1293"/>
                  <a:pt x="265" y="1298"/>
                </a:cubicBezTo>
                <a:cubicBezTo>
                  <a:pt x="234" y="1302"/>
                  <a:pt x="202" y="1304"/>
                  <a:pt x="171" y="1296"/>
                </a:cubicBezTo>
                <a:cubicBezTo>
                  <a:pt x="164" y="1295"/>
                  <a:pt x="158" y="1292"/>
                  <a:pt x="152" y="1289"/>
                </a:cubicBezTo>
                <a:cubicBezTo>
                  <a:pt x="123" y="1276"/>
                  <a:pt x="112" y="1251"/>
                  <a:pt x="122" y="1220"/>
                </a:cubicBezTo>
                <a:cubicBezTo>
                  <a:pt x="127" y="1206"/>
                  <a:pt x="133" y="1193"/>
                  <a:pt x="138" y="1180"/>
                </a:cubicBezTo>
                <a:cubicBezTo>
                  <a:pt x="140" y="1175"/>
                  <a:pt x="142" y="1170"/>
                  <a:pt x="143" y="1166"/>
                </a:cubicBezTo>
                <a:cubicBezTo>
                  <a:pt x="150" y="1147"/>
                  <a:pt x="147" y="1130"/>
                  <a:pt x="135" y="1114"/>
                </a:cubicBezTo>
                <a:cubicBezTo>
                  <a:pt x="128" y="1105"/>
                  <a:pt x="120" y="1096"/>
                  <a:pt x="115" y="1085"/>
                </a:cubicBezTo>
                <a:cubicBezTo>
                  <a:pt x="110" y="1073"/>
                  <a:pt x="107" y="1060"/>
                  <a:pt x="110" y="1046"/>
                </a:cubicBezTo>
                <a:cubicBezTo>
                  <a:pt x="112" y="1038"/>
                  <a:pt x="117" y="1032"/>
                  <a:pt x="125" y="1029"/>
                </a:cubicBezTo>
                <a:cubicBezTo>
                  <a:pt x="133" y="1026"/>
                  <a:pt x="142" y="1023"/>
                  <a:pt x="152" y="1020"/>
                </a:cubicBezTo>
                <a:cubicBezTo>
                  <a:pt x="139" y="1014"/>
                  <a:pt x="126" y="1009"/>
                  <a:pt x="114" y="1004"/>
                </a:cubicBezTo>
                <a:cubicBezTo>
                  <a:pt x="105" y="1000"/>
                  <a:pt x="96" y="995"/>
                  <a:pt x="89" y="988"/>
                </a:cubicBezTo>
                <a:cubicBezTo>
                  <a:pt x="83" y="982"/>
                  <a:pt x="82" y="976"/>
                  <a:pt x="87" y="969"/>
                </a:cubicBezTo>
                <a:cubicBezTo>
                  <a:pt x="93" y="962"/>
                  <a:pt x="100" y="957"/>
                  <a:pt x="105" y="950"/>
                </a:cubicBezTo>
                <a:cubicBezTo>
                  <a:pt x="114" y="939"/>
                  <a:pt x="124" y="929"/>
                  <a:pt x="120" y="914"/>
                </a:cubicBezTo>
                <a:cubicBezTo>
                  <a:pt x="118" y="908"/>
                  <a:pt x="115" y="903"/>
                  <a:pt x="109" y="900"/>
                </a:cubicBezTo>
                <a:cubicBezTo>
                  <a:pt x="109" y="900"/>
                  <a:pt x="109" y="900"/>
                  <a:pt x="109" y="900"/>
                </a:cubicBezTo>
                <a:cubicBezTo>
                  <a:pt x="109" y="899"/>
                  <a:pt x="108" y="898"/>
                  <a:pt x="107" y="898"/>
                </a:cubicBezTo>
                <a:cubicBezTo>
                  <a:pt x="103" y="894"/>
                  <a:pt x="98" y="891"/>
                  <a:pt x="94" y="887"/>
                </a:cubicBezTo>
                <a:cubicBezTo>
                  <a:pt x="92" y="886"/>
                  <a:pt x="91" y="884"/>
                  <a:pt x="88" y="883"/>
                </a:cubicBezTo>
                <a:cubicBezTo>
                  <a:pt x="81" y="879"/>
                  <a:pt x="74" y="874"/>
                  <a:pt x="67" y="871"/>
                </a:cubicBezTo>
                <a:cubicBezTo>
                  <a:pt x="50" y="860"/>
                  <a:pt x="32" y="851"/>
                  <a:pt x="16" y="839"/>
                </a:cubicBezTo>
                <a:cubicBezTo>
                  <a:pt x="14" y="837"/>
                  <a:pt x="13" y="834"/>
                  <a:pt x="11" y="833"/>
                </a:cubicBezTo>
                <a:cubicBezTo>
                  <a:pt x="4" y="823"/>
                  <a:pt x="0" y="813"/>
                  <a:pt x="3" y="801"/>
                </a:cubicBezTo>
                <a:cubicBezTo>
                  <a:pt x="3" y="798"/>
                  <a:pt x="5" y="795"/>
                  <a:pt x="5" y="791"/>
                </a:cubicBezTo>
                <a:cubicBezTo>
                  <a:pt x="7" y="789"/>
                  <a:pt x="7" y="786"/>
                  <a:pt x="8" y="783"/>
                </a:cubicBezTo>
                <a:cubicBezTo>
                  <a:pt x="8" y="783"/>
                  <a:pt x="9" y="783"/>
                  <a:pt x="10" y="782"/>
                </a:cubicBezTo>
                <a:cubicBezTo>
                  <a:pt x="27" y="755"/>
                  <a:pt x="52" y="735"/>
                  <a:pt x="77" y="716"/>
                </a:cubicBezTo>
                <a:cubicBezTo>
                  <a:pt x="103" y="694"/>
                  <a:pt x="128" y="671"/>
                  <a:pt x="144" y="641"/>
                </a:cubicBezTo>
                <a:cubicBezTo>
                  <a:pt x="159" y="612"/>
                  <a:pt x="167" y="581"/>
                  <a:pt x="174" y="550"/>
                </a:cubicBezTo>
                <a:cubicBezTo>
                  <a:pt x="184" y="502"/>
                  <a:pt x="192" y="454"/>
                  <a:pt x="203" y="406"/>
                </a:cubicBezTo>
                <a:cubicBezTo>
                  <a:pt x="232" y="284"/>
                  <a:pt x="300" y="189"/>
                  <a:pt x="402" y="117"/>
                </a:cubicBezTo>
                <a:cubicBezTo>
                  <a:pt x="481" y="61"/>
                  <a:pt x="570" y="29"/>
                  <a:pt x="665" y="14"/>
                </a:cubicBezTo>
                <a:cubicBezTo>
                  <a:pt x="762" y="0"/>
                  <a:pt x="858" y="6"/>
                  <a:pt x="951" y="35"/>
                </a:cubicBezTo>
                <a:cubicBezTo>
                  <a:pt x="1056" y="68"/>
                  <a:pt x="1145" y="126"/>
                  <a:pt x="1211" y="215"/>
                </a:cubicBezTo>
                <a:cubicBezTo>
                  <a:pt x="1244" y="259"/>
                  <a:pt x="1268" y="308"/>
                  <a:pt x="1285" y="361"/>
                </a:cubicBezTo>
                <a:cubicBezTo>
                  <a:pt x="1285" y="363"/>
                  <a:pt x="1286" y="365"/>
                  <a:pt x="1287" y="368"/>
                </a:cubicBezTo>
                <a:cubicBezTo>
                  <a:pt x="1280" y="357"/>
                  <a:pt x="1274" y="348"/>
                  <a:pt x="1270" y="338"/>
                </a:cubicBezTo>
                <a:cubicBezTo>
                  <a:pt x="1243" y="280"/>
                  <a:pt x="1202" y="234"/>
                  <a:pt x="1151" y="197"/>
                </a:cubicBezTo>
                <a:cubicBezTo>
                  <a:pt x="1062" y="130"/>
                  <a:pt x="962" y="92"/>
                  <a:pt x="852" y="82"/>
                </a:cubicBezTo>
                <a:cubicBezTo>
                  <a:pt x="761" y="74"/>
                  <a:pt x="675" y="92"/>
                  <a:pt x="592" y="131"/>
                </a:cubicBezTo>
                <a:cubicBezTo>
                  <a:pt x="586" y="134"/>
                  <a:pt x="579" y="136"/>
                  <a:pt x="573" y="141"/>
                </a:cubicBezTo>
                <a:cubicBezTo>
                  <a:pt x="572" y="141"/>
                  <a:pt x="570" y="140"/>
                  <a:pt x="569" y="142"/>
                </a:cubicBezTo>
                <a:cubicBezTo>
                  <a:pt x="553" y="150"/>
                  <a:pt x="539" y="159"/>
                  <a:pt x="525" y="169"/>
                </a:cubicBezTo>
                <a:cubicBezTo>
                  <a:pt x="520" y="171"/>
                  <a:pt x="516" y="175"/>
                  <a:pt x="511" y="176"/>
                </a:cubicBezTo>
                <a:cubicBezTo>
                  <a:pt x="508" y="176"/>
                  <a:pt x="509" y="178"/>
                  <a:pt x="508" y="180"/>
                </a:cubicBezTo>
                <a:cubicBezTo>
                  <a:pt x="503" y="183"/>
                  <a:pt x="498" y="187"/>
                  <a:pt x="493" y="191"/>
                </a:cubicBezTo>
                <a:cubicBezTo>
                  <a:pt x="491" y="192"/>
                  <a:pt x="490" y="193"/>
                  <a:pt x="490" y="195"/>
                </a:cubicBezTo>
                <a:cubicBezTo>
                  <a:pt x="482" y="200"/>
                  <a:pt x="475" y="206"/>
                  <a:pt x="468" y="213"/>
                </a:cubicBezTo>
                <a:cubicBezTo>
                  <a:pt x="466" y="215"/>
                  <a:pt x="464" y="216"/>
                  <a:pt x="461" y="218"/>
                </a:cubicBezTo>
                <a:cubicBezTo>
                  <a:pt x="456" y="223"/>
                  <a:pt x="450" y="227"/>
                  <a:pt x="446" y="233"/>
                </a:cubicBezTo>
                <a:cubicBezTo>
                  <a:pt x="445" y="234"/>
                  <a:pt x="443" y="235"/>
                  <a:pt x="443" y="236"/>
                </a:cubicBezTo>
                <a:cubicBezTo>
                  <a:pt x="434" y="245"/>
                  <a:pt x="425" y="254"/>
                  <a:pt x="418" y="263"/>
                </a:cubicBezTo>
                <a:cubicBezTo>
                  <a:pt x="413" y="268"/>
                  <a:pt x="409" y="273"/>
                  <a:pt x="406" y="278"/>
                </a:cubicBezTo>
                <a:cubicBezTo>
                  <a:pt x="378" y="312"/>
                  <a:pt x="356" y="349"/>
                  <a:pt x="337" y="389"/>
                </a:cubicBezTo>
                <a:cubicBezTo>
                  <a:pt x="323" y="420"/>
                  <a:pt x="312" y="452"/>
                  <a:pt x="304" y="485"/>
                </a:cubicBezTo>
                <a:cubicBezTo>
                  <a:pt x="298" y="506"/>
                  <a:pt x="295" y="528"/>
                  <a:pt x="292" y="549"/>
                </a:cubicBezTo>
                <a:cubicBezTo>
                  <a:pt x="289" y="576"/>
                  <a:pt x="289" y="603"/>
                  <a:pt x="290" y="629"/>
                </a:cubicBezTo>
                <a:cubicBezTo>
                  <a:pt x="290" y="656"/>
                  <a:pt x="294" y="683"/>
                  <a:pt x="299" y="710"/>
                </a:cubicBezTo>
                <a:cubicBezTo>
                  <a:pt x="304" y="732"/>
                  <a:pt x="310" y="753"/>
                  <a:pt x="317" y="774"/>
                </a:cubicBezTo>
                <a:cubicBezTo>
                  <a:pt x="317" y="777"/>
                  <a:pt x="318" y="779"/>
                  <a:pt x="320" y="782"/>
                </a:cubicBezTo>
                <a:cubicBezTo>
                  <a:pt x="321" y="790"/>
                  <a:pt x="324" y="797"/>
                  <a:pt x="328" y="804"/>
                </a:cubicBezTo>
                <a:cubicBezTo>
                  <a:pt x="327" y="805"/>
                  <a:pt x="327" y="806"/>
                  <a:pt x="329" y="807"/>
                </a:cubicBezTo>
                <a:cubicBezTo>
                  <a:pt x="335" y="822"/>
                  <a:pt x="341" y="838"/>
                  <a:pt x="350" y="852"/>
                </a:cubicBezTo>
                <a:cubicBezTo>
                  <a:pt x="351" y="854"/>
                  <a:pt x="351" y="856"/>
                  <a:pt x="353" y="857"/>
                </a:cubicBezTo>
                <a:cubicBezTo>
                  <a:pt x="368" y="888"/>
                  <a:pt x="388" y="915"/>
                  <a:pt x="409" y="941"/>
                </a:cubicBezTo>
                <a:cubicBezTo>
                  <a:pt x="448" y="989"/>
                  <a:pt x="494" y="1028"/>
                  <a:pt x="546" y="1060"/>
                </a:cubicBezTo>
                <a:cubicBezTo>
                  <a:pt x="551" y="1062"/>
                  <a:pt x="553" y="1066"/>
                  <a:pt x="556" y="1070"/>
                </a:cubicBezTo>
                <a:cubicBezTo>
                  <a:pt x="591" y="1123"/>
                  <a:pt x="610" y="1181"/>
                  <a:pt x="617" y="1244"/>
                </a:cubicBezTo>
                <a:cubicBezTo>
                  <a:pt x="622" y="1282"/>
                  <a:pt x="621" y="1320"/>
                  <a:pt x="616" y="1358"/>
                </a:cubicBezTo>
                <a:cubicBezTo>
                  <a:pt x="616" y="1362"/>
                  <a:pt x="614" y="1366"/>
                  <a:pt x="615" y="1371"/>
                </a:cubicBezTo>
                <a:cubicBezTo>
                  <a:pt x="613" y="1375"/>
                  <a:pt x="613" y="1379"/>
                  <a:pt x="613" y="1383"/>
                </a:cubicBezTo>
                <a:cubicBezTo>
                  <a:pt x="609" y="1394"/>
                  <a:pt x="606" y="1405"/>
                  <a:pt x="605" y="1416"/>
                </a:cubicBezTo>
                <a:cubicBezTo>
                  <a:pt x="604" y="1420"/>
                  <a:pt x="603" y="1423"/>
                  <a:pt x="602" y="1427"/>
                </a:cubicBezTo>
                <a:cubicBezTo>
                  <a:pt x="597" y="1441"/>
                  <a:pt x="592" y="1455"/>
                  <a:pt x="587" y="1468"/>
                </a:cubicBezTo>
                <a:cubicBezTo>
                  <a:pt x="587" y="1469"/>
                  <a:pt x="587" y="1470"/>
                  <a:pt x="586" y="1471"/>
                </a:cubicBezTo>
                <a:cubicBezTo>
                  <a:pt x="585" y="1473"/>
                  <a:pt x="583" y="1474"/>
                  <a:pt x="584" y="1477"/>
                </a:cubicBezTo>
                <a:cubicBezTo>
                  <a:pt x="580" y="1480"/>
                  <a:pt x="579" y="1485"/>
                  <a:pt x="577" y="1489"/>
                </a:cubicBezTo>
                <a:cubicBezTo>
                  <a:pt x="571" y="1501"/>
                  <a:pt x="565" y="1513"/>
                  <a:pt x="558" y="1524"/>
                </a:cubicBezTo>
                <a:cubicBezTo>
                  <a:pt x="543" y="1547"/>
                  <a:pt x="526" y="1568"/>
                  <a:pt x="506" y="1585"/>
                </a:cubicBezTo>
                <a:cubicBezTo>
                  <a:pt x="486" y="1602"/>
                  <a:pt x="465" y="1615"/>
                  <a:pt x="440" y="1623"/>
                </a:cubicBezTo>
                <a:cubicBezTo>
                  <a:pt x="467" y="1596"/>
                  <a:pt x="491" y="1568"/>
                  <a:pt x="507" y="1534"/>
                </a:cubicBezTo>
                <a:cubicBezTo>
                  <a:pt x="508" y="1533"/>
                  <a:pt x="508" y="1533"/>
                  <a:pt x="508" y="1532"/>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3" name="Freeform 6"/>
          <p:cNvSpPr/>
          <p:nvPr/>
        </p:nvSpPr>
        <p:spPr bwMode="auto">
          <a:xfrm flipH="1">
            <a:off x="2201863" y="2740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4" name="Freeform 7"/>
          <p:cNvSpPr/>
          <p:nvPr/>
        </p:nvSpPr>
        <p:spPr bwMode="auto">
          <a:xfrm>
            <a:off x="2197100" y="274478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5" name="Freeform 8"/>
          <p:cNvSpPr/>
          <p:nvPr/>
        </p:nvSpPr>
        <p:spPr bwMode="auto">
          <a:xfrm flipH="1">
            <a:off x="2208213" y="27368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6" name="Freeform 9"/>
          <p:cNvSpPr>
            <a:spLocks noEditPoints="1"/>
          </p:cNvSpPr>
          <p:nvPr/>
        </p:nvSpPr>
        <p:spPr bwMode="auto">
          <a:xfrm>
            <a:off x="1712913" y="2425701"/>
            <a:ext cx="2355850" cy="1771650"/>
          </a:xfrm>
          <a:custGeom>
            <a:avLst/>
            <a:gdLst>
              <a:gd name="T0" fmla="*/ 725 w 832"/>
              <a:gd name="T1" fmla="*/ 232 h 626"/>
              <a:gd name="T2" fmla="*/ 617 w 832"/>
              <a:gd name="T3" fmla="*/ 157 h 626"/>
              <a:gd name="T4" fmla="*/ 539 w 832"/>
              <a:gd name="T5" fmla="*/ 115 h 626"/>
              <a:gd name="T6" fmla="*/ 476 w 832"/>
              <a:gd name="T7" fmla="*/ 3 h 626"/>
              <a:gd name="T8" fmla="*/ 442 w 832"/>
              <a:gd name="T9" fmla="*/ 46 h 626"/>
              <a:gd name="T10" fmla="*/ 383 w 832"/>
              <a:gd name="T11" fmla="*/ 74 h 626"/>
              <a:gd name="T12" fmla="*/ 355 w 832"/>
              <a:gd name="T13" fmla="*/ 84 h 626"/>
              <a:gd name="T14" fmla="*/ 203 w 832"/>
              <a:gd name="T15" fmla="*/ 98 h 626"/>
              <a:gd name="T16" fmla="*/ 175 w 832"/>
              <a:gd name="T17" fmla="*/ 110 h 626"/>
              <a:gd name="T18" fmla="*/ 172 w 832"/>
              <a:gd name="T19" fmla="*/ 113 h 626"/>
              <a:gd name="T20" fmla="*/ 236 w 832"/>
              <a:gd name="T21" fmla="*/ 199 h 626"/>
              <a:gd name="T22" fmla="*/ 379 w 832"/>
              <a:gd name="T23" fmla="*/ 350 h 626"/>
              <a:gd name="T24" fmla="*/ 227 w 832"/>
              <a:gd name="T25" fmla="*/ 339 h 626"/>
              <a:gd name="T26" fmla="*/ 289 w 832"/>
              <a:gd name="T27" fmla="*/ 255 h 626"/>
              <a:gd name="T28" fmla="*/ 137 w 832"/>
              <a:gd name="T29" fmla="*/ 292 h 626"/>
              <a:gd name="T30" fmla="*/ 81 w 832"/>
              <a:gd name="T31" fmla="*/ 177 h 626"/>
              <a:gd name="T32" fmla="*/ 126 w 832"/>
              <a:gd name="T33" fmla="*/ 300 h 626"/>
              <a:gd name="T34" fmla="*/ 219 w 832"/>
              <a:gd name="T35" fmla="*/ 368 h 626"/>
              <a:gd name="T36" fmla="*/ 376 w 832"/>
              <a:gd name="T37" fmla="*/ 405 h 626"/>
              <a:gd name="T38" fmla="*/ 283 w 832"/>
              <a:gd name="T39" fmla="*/ 479 h 626"/>
              <a:gd name="T40" fmla="*/ 231 w 832"/>
              <a:gd name="T41" fmla="*/ 403 h 626"/>
              <a:gd name="T42" fmla="*/ 255 w 832"/>
              <a:gd name="T43" fmla="*/ 496 h 626"/>
              <a:gd name="T44" fmla="*/ 38 w 832"/>
              <a:gd name="T45" fmla="*/ 384 h 626"/>
              <a:gd name="T46" fmla="*/ 85 w 832"/>
              <a:gd name="T47" fmla="*/ 445 h 626"/>
              <a:gd name="T48" fmla="*/ 327 w 832"/>
              <a:gd name="T49" fmla="*/ 530 h 626"/>
              <a:gd name="T50" fmla="*/ 509 w 832"/>
              <a:gd name="T51" fmla="*/ 626 h 626"/>
              <a:gd name="T52" fmla="*/ 639 w 832"/>
              <a:gd name="T53" fmla="*/ 456 h 626"/>
              <a:gd name="T54" fmla="*/ 644 w 832"/>
              <a:gd name="T55" fmla="*/ 367 h 626"/>
              <a:gd name="T56" fmla="*/ 535 w 832"/>
              <a:gd name="T57" fmla="*/ 307 h 626"/>
              <a:gd name="T58" fmla="*/ 477 w 832"/>
              <a:gd name="T59" fmla="*/ 222 h 626"/>
              <a:gd name="T60" fmla="*/ 612 w 832"/>
              <a:gd name="T61" fmla="*/ 237 h 626"/>
              <a:gd name="T62" fmla="*/ 636 w 832"/>
              <a:gd name="T63" fmla="*/ 255 h 626"/>
              <a:gd name="T64" fmla="*/ 749 w 832"/>
              <a:gd name="T65" fmla="*/ 283 h 626"/>
              <a:gd name="T66" fmla="*/ 821 w 832"/>
              <a:gd name="T67" fmla="*/ 287 h 626"/>
              <a:gd name="T68" fmla="*/ 262 w 832"/>
              <a:gd name="T69" fmla="*/ 136 h 626"/>
              <a:gd name="T70" fmla="*/ 300 w 832"/>
              <a:gd name="T71" fmla="*/ 121 h 626"/>
              <a:gd name="T72" fmla="*/ 365 w 832"/>
              <a:gd name="T73" fmla="*/ 96 h 626"/>
              <a:gd name="T74" fmla="*/ 436 w 832"/>
              <a:gd name="T75" fmla="*/ 127 h 626"/>
              <a:gd name="T76" fmla="*/ 355 w 832"/>
              <a:gd name="T77" fmla="*/ 213 h 626"/>
              <a:gd name="T78" fmla="*/ 354 w 832"/>
              <a:gd name="T79" fmla="*/ 225 h 626"/>
              <a:gd name="T80" fmla="*/ 316 w 832"/>
              <a:gd name="T81" fmla="*/ 253 h 626"/>
              <a:gd name="T82" fmla="*/ 687 w 832"/>
              <a:gd name="T83" fmla="*/ 415 h 626"/>
              <a:gd name="T84" fmla="*/ 622 w 832"/>
              <a:gd name="T85" fmla="*/ 402 h 626"/>
              <a:gd name="T86" fmla="*/ 509 w 832"/>
              <a:gd name="T87" fmla="*/ 484 h 626"/>
              <a:gd name="T88" fmla="*/ 329 w 832"/>
              <a:gd name="T89" fmla="*/ 518 h 626"/>
              <a:gd name="T90" fmla="*/ 390 w 832"/>
              <a:gd name="T91" fmla="*/ 418 h 626"/>
              <a:gd name="T92" fmla="*/ 465 w 832"/>
              <a:gd name="T93" fmla="*/ 430 h 626"/>
              <a:gd name="T94" fmla="*/ 540 w 832"/>
              <a:gd name="T95" fmla="*/ 338 h 626"/>
              <a:gd name="T96" fmla="*/ 537 w 832"/>
              <a:gd name="T97" fmla="*/ 335 h 626"/>
              <a:gd name="T98" fmla="*/ 444 w 832"/>
              <a:gd name="T99" fmla="*/ 369 h 626"/>
              <a:gd name="T100" fmla="*/ 358 w 832"/>
              <a:gd name="T101" fmla="*/ 239 h 626"/>
              <a:gd name="T102" fmla="*/ 521 w 832"/>
              <a:gd name="T103" fmla="*/ 323 h 626"/>
              <a:gd name="T104" fmla="*/ 428 w 832"/>
              <a:gd name="T105" fmla="*/ 172 h 626"/>
              <a:gd name="T106" fmla="*/ 472 w 832"/>
              <a:gd name="T107" fmla="*/ 86 h 626"/>
              <a:gd name="T108" fmla="*/ 527 w 832"/>
              <a:gd name="T109" fmla="*/ 113 h 626"/>
              <a:gd name="T110" fmla="*/ 553 w 832"/>
              <a:gd name="T111" fmla="*/ 19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2" h="626">
                <a:moveTo>
                  <a:pt x="821" y="287"/>
                </a:moveTo>
                <a:cubicBezTo>
                  <a:pt x="810" y="271"/>
                  <a:pt x="789" y="265"/>
                  <a:pt x="771" y="274"/>
                </a:cubicBezTo>
                <a:cubicBezTo>
                  <a:pt x="767" y="276"/>
                  <a:pt x="765" y="275"/>
                  <a:pt x="762" y="272"/>
                </a:cubicBezTo>
                <a:cubicBezTo>
                  <a:pt x="750" y="259"/>
                  <a:pt x="737" y="245"/>
                  <a:pt x="725" y="232"/>
                </a:cubicBezTo>
                <a:cubicBezTo>
                  <a:pt x="723" y="230"/>
                  <a:pt x="721" y="229"/>
                  <a:pt x="721" y="226"/>
                </a:cubicBezTo>
                <a:cubicBezTo>
                  <a:pt x="728" y="221"/>
                  <a:pt x="728" y="214"/>
                  <a:pt x="730" y="207"/>
                </a:cubicBezTo>
                <a:cubicBezTo>
                  <a:pt x="738" y="167"/>
                  <a:pt x="710" y="131"/>
                  <a:pt x="668" y="131"/>
                </a:cubicBezTo>
                <a:cubicBezTo>
                  <a:pt x="647" y="131"/>
                  <a:pt x="629" y="141"/>
                  <a:pt x="617" y="157"/>
                </a:cubicBezTo>
                <a:cubicBezTo>
                  <a:pt x="615" y="139"/>
                  <a:pt x="599" y="124"/>
                  <a:pt x="580" y="124"/>
                </a:cubicBezTo>
                <a:cubicBezTo>
                  <a:pt x="570" y="124"/>
                  <a:pt x="560" y="129"/>
                  <a:pt x="553" y="135"/>
                </a:cubicBezTo>
                <a:cubicBezTo>
                  <a:pt x="550" y="129"/>
                  <a:pt x="546" y="123"/>
                  <a:pt x="542" y="117"/>
                </a:cubicBezTo>
                <a:cubicBezTo>
                  <a:pt x="540" y="118"/>
                  <a:pt x="540" y="116"/>
                  <a:pt x="539" y="115"/>
                </a:cubicBezTo>
                <a:cubicBezTo>
                  <a:pt x="531" y="103"/>
                  <a:pt x="524" y="91"/>
                  <a:pt x="516" y="79"/>
                </a:cubicBezTo>
                <a:cubicBezTo>
                  <a:pt x="512" y="74"/>
                  <a:pt x="512" y="70"/>
                  <a:pt x="516" y="64"/>
                </a:cubicBezTo>
                <a:cubicBezTo>
                  <a:pt x="525" y="50"/>
                  <a:pt x="525" y="34"/>
                  <a:pt x="515" y="20"/>
                </a:cubicBezTo>
                <a:cubicBezTo>
                  <a:pt x="506" y="7"/>
                  <a:pt x="493" y="0"/>
                  <a:pt x="476" y="3"/>
                </a:cubicBezTo>
                <a:cubicBezTo>
                  <a:pt x="471" y="4"/>
                  <a:pt x="467" y="6"/>
                  <a:pt x="462" y="7"/>
                </a:cubicBezTo>
                <a:cubicBezTo>
                  <a:pt x="461" y="8"/>
                  <a:pt x="459" y="9"/>
                  <a:pt x="458" y="10"/>
                </a:cubicBezTo>
                <a:cubicBezTo>
                  <a:pt x="451" y="18"/>
                  <a:pt x="444" y="26"/>
                  <a:pt x="443" y="37"/>
                </a:cubicBezTo>
                <a:cubicBezTo>
                  <a:pt x="443" y="40"/>
                  <a:pt x="442" y="43"/>
                  <a:pt x="442" y="46"/>
                </a:cubicBezTo>
                <a:cubicBezTo>
                  <a:pt x="444" y="52"/>
                  <a:pt x="441" y="54"/>
                  <a:pt x="435" y="54"/>
                </a:cubicBezTo>
                <a:cubicBezTo>
                  <a:pt x="435" y="54"/>
                  <a:pt x="435" y="54"/>
                  <a:pt x="435" y="54"/>
                </a:cubicBezTo>
                <a:cubicBezTo>
                  <a:pt x="419" y="61"/>
                  <a:pt x="403" y="67"/>
                  <a:pt x="386" y="72"/>
                </a:cubicBezTo>
                <a:cubicBezTo>
                  <a:pt x="386" y="74"/>
                  <a:pt x="385" y="75"/>
                  <a:pt x="383" y="74"/>
                </a:cubicBezTo>
                <a:cubicBezTo>
                  <a:pt x="383" y="74"/>
                  <a:pt x="382" y="75"/>
                  <a:pt x="382" y="75"/>
                </a:cubicBezTo>
                <a:cubicBezTo>
                  <a:pt x="382" y="76"/>
                  <a:pt x="381" y="76"/>
                  <a:pt x="380" y="76"/>
                </a:cubicBezTo>
                <a:cubicBezTo>
                  <a:pt x="374" y="79"/>
                  <a:pt x="367" y="81"/>
                  <a:pt x="360" y="83"/>
                </a:cubicBezTo>
                <a:cubicBezTo>
                  <a:pt x="359" y="85"/>
                  <a:pt x="357" y="85"/>
                  <a:pt x="355" y="84"/>
                </a:cubicBezTo>
                <a:cubicBezTo>
                  <a:pt x="323" y="98"/>
                  <a:pt x="290" y="110"/>
                  <a:pt x="257" y="123"/>
                </a:cubicBezTo>
                <a:cubicBezTo>
                  <a:pt x="255" y="124"/>
                  <a:pt x="253" y="124"/>
                  <a:pt x="252" y="122"/>
                </a:cubicBezTo>
                <a:cubicBezTo>
                  <a:pt x="243" y="108"/>
                  <a:pt x="230" y="101"/>
                  <a:pt x="216" y="98"/>
                </a:cubicBezTo>
                <a:cubicBezTo>
                  <a:pt x="211" y="98"/>
                  <a:pt x="207" y="98"/>
                  <a:pt x="203" y="98"/>
                </a:cubicBezTo>
                <a:cubicBezTo>
                  <a:pt x="194" y="99"/>
                  <a:pt x="187" y="102"/>
                  <a:pt x="179" y="107"/>
                </a:cubicBezTo>
                <a:cubicBezTo>
                  <a:pt x="179" y="107"/>
                  <a:pt x="178" y="108"/>
                  <a:pt x="177" y="108"/>
                </a:cubicBezTo>
                <a:cubicBezTo>
                  <a:pt x="177" y="108"/>
                  <a:pt x="177" y="108"/>
                  <a:pt x="177" y="108"/>
                </a:cubicBezTo>
                <a:cubicBezTo>
                  <a:pt x="177" y="109"/>
                  <a:pt x="176" y="110"/>
                  <a:pt x="175" y="110"/>
                </a:cubicBezTo>
                <a:cubicBezTo>
                  <a:pt x="174" y="111"/>
                  <a:pt x="174" y="111"/>
                  <a:pt x="173" y="111"/>
                </a:cubicBezTo>
                <a:cubicBezTo>
                  <a:pt x="173" y="111"/>
                  <a:pt x="173" y="111"/>
                  <a:pt x="173" y="111"/>
                </a:cubicBezTo>
                <a:cubicBezTo>
                  <a:pt x="173" y="112"/>
                  <a:pt x="172" y="112"/>
                  <a:pt x="172" y="113"/>
                </a:cubicBezTo>
                <a:cubicBezTo>
                  <a:pt x="172" y="113"/>
                  <a:pt x="172" y="113"/>
                  <a:pt x="172" y="113"/>
                </a:cubicBezTo>
                <a:cubicBezTo>
                  <a:pt x="159" y="128"/>
                  <a:pt x="155" y="145"/>
                  <a:pt x="159" y="165"/>
                </a:cubicBezTo>
                <a:cubicBezTo>
                  <a:pt x="160" y="165"/>
                  <a:pt x="160" y="166"/>
                  <a:pt x="160" y="167"/>
                </a:cubicBezTo>
                <a:cubicBezTo>
                  <a:pt x="170" y="194"/>
                  <a:pt x="202" y="208"/>
                  <a:pt x="228" y="196"/>
                </a:cubicBezTo>
                <a:cubicBezTo>
                  <a:pt x="232" y="195"/>
                  <a:pt x="233" y="196"/>
                  <a:pt x="236" y="199"/>
                </a:cubicBezTo>
                <a:cubicBezTo>
                  <a:pt x="253" y="217"/>
                  <a:pt x="271" y="236"/>
                  <a:pt x="289" y="255"/>
                </a:cubicBezTo>
                <a:cubicBezTo>
                  <a:pt x="292" y="262"/>
                  <a:pt x="298" y="266"/>
                  <a:pt x="303" y="272"/>
                </a:cubicBezTo>
                <a:cubicBezTo>
                  <a:pt x="315" y="281"/>
                  <a:pt x="324" y="293"/>
                  <a:pt x="335" y="304"/>
                </a:cubicBezTo>
                <a:cubicBezTo>
                  <a:pt x="350" y="319"/>
                  <a:pt x="364" y="335"/>
                  <a:pt x="379" y="350"/>
                </a:cubicBezTo>
                <a:cubicBezTo>
                  <a:pt x="382" y="354"/>
                  <a:pt x="383" y="356"/>
                  <a:pt x="379" y="360"/>
                </a:cubicBezTo>
                <a:cubicBezTo>
                  <a:pt x="376" y="362"/>
                  <a:pt x="375" y="366"/>
                  <a:pt x="373" y="369"/>
                </a:cubicBezTo>
                <a:cubicBezTo>
                  <a:pt x="357" y="368"/>
                  <a:pt x="342" y="363"/>
                  <a:pt x="326" y="360"/>
                </a:cubicBezTo>
                <a:cubicBezTo>
                  <a:pt x="293" y="353"/>
                  <a:pt x="260" y="346"/>
                  <a:pt x="227" y="339"/>
                </a:cubicBezTo>
                <a:cubicBezTo>
                  <a:pt x="218" y="338"/>
                  <a:pt x="221" y="330"/>
                  <a:pt x="219" y="325"/>
                </a:cubicBezTo>
                <a:cubicBezTo>
                  <a:pt x="217" y="321"/>
                  <a:pt x="222" y="320"/>
                  <a:pt x="224" y="319"/>
                </a:cubicBezTo>
                <a:cubicBezTo>
                  <a:pt x="250" y="303"/>
                  <a:pt x="277" y="287"/>
                  <a:pt x="303" y="272"/>
                </a:cubicBezTo>
                <a:cubicBezTo>
                  <a:pt x="298" y="266"/>
                  <a:pt x="292" y="262"/>
                  <a:pt x="289" y="255"/>
                </a:cubicBezTo>
                <a:cubicBezTo>
                  <a:pt x="288" y="256"/>
                  <a:pt x="287" y="257"/>
                  <a:pt x="286" y="257"/>
                </a:cubicBezTo>
                <a:cubicBezTo>
                  <a:pt x="259" y="271"/>
                  <a:pt x="232" y="284"/>
                  <a:pt x="205" y="298"/>
                </a:cubicBezTo>
                <a:cubicBezTo>
                  <a:pt x="203" y="299"/>
                  <a:pt x="201" y="298"/>
                  <a:pt x="199" y="297"/>
                </a:cubicBezTo>
                <a:cubicBezTo>
                  <a:pt x="179" y="283"/>
                  <a:pt x="159" y="282"/>
                  <a:pt x="137" y="292"/>
                </a:cubicBezTo>
                <a:cubicBezTo>
                  <a:pt x="130" y="277"/>
                  <a:pt x="123" y="263"/>
                  <a:pt x="116" y="248"/>
                </a:cubicBezTo>
                <a:cubicBezTo>
                  <a:pt x="113" y="243"/>
                  <a:pt x="113" y="239"/>
                  <a:pt x="117" y="233"/>
                </a:cubicBezTo>
                <a:cubicBezTo>
                  <a:pt x="126" y="221"/>
                  <a:pt x="126" y="207"/>
                  <a:pt x="118" y="194"/>
                </a:cubicBezTo>
                <a:cubicBezTo>
                  <a:pt x="110" y="180"/>
                  <a:pt x="97" y="175"/>
                  <a:pt x="81" y="177"/>
                </a:cubicBezTo>
                <a:cubicBezTo>
                  <a:pt x="67" y="179"/>
                  <a:pt x="57" y="188"/>
                  <a:pt x="52" y="202"/>
                </a:cubicBezTo>
                <a:cubicBezTo>
                  <a:pt x="44" y="228"/>
                  <a:pt x="65" y="253"/>
                  <a:pt x="92" y="249"/>
                </a:cubicBezTo>
                <a:cubicBezTo>
                  <a:pt x="95" y="249"/>
                  <a:pt x="98" y="246"/>
                  <a:pt x="100" y="251"/>
                </a:cubicBezTo>
                <a:cubicBezTo>
                  <a:pt x="108" y="267"/>
                  <a:pt x="118" y="283"/>
                  <a:pt x="126" y="300"/>
                </a:cubicBezTo>
                <a:cubicBezTo>
                  <a:pt x="107" y="319"/>
                  <a:pt x="102" y="341"/>
                  <a:pt x="112" y="366"/>
                </a:cubicBezTo>
                <a:cubicBezTo>
                  <a:pt x="119" y="386"/>
                  <a:pt x="146" y="403"/>
                  <a:pt x="167" y="400"/>
                </a:cubicBezTo>
                <a:cubicBezTo>
                  <a:pt x="188" y="398"/>
                  <a:pt x="203" y="389"/>
                  <a:pt x="214" y="372"/>
                </a:cubicBezTo>
                <a:cubicBezTo>
                  <a:pt x="215" y="370"/>
                  <a:pt x="216" y="368"/>
                  <a:pt x="219" y="368"/>
                </a:cubicBezTo>
                <a:cubicBezTo>
                  <a:pt x="236" y="370"/>
                  <a:pt x="253" y="372"/>
                  <a:pt x="270" y="374"/>
                </a:cubicBezTo>
                <a:cubicBezTo>
                  <a:pt x="294" y="377"/>
                  <a:pt x="318" y="380"/>
                  <a:pt x="341" y="383"/>
                </a:cubicBezTo>
                <a:cubicBezTo>
                  <a:pt x="351" y="384"/>
                  <a:pt x="360" y="384"/>
                  <a:pt x="370" y="387"/>
                </a:cubicBezTo>
                <a:cubicBezTo>
                  <a:pt x="371" y="393"/>
                  <a:pt x="372" y="399"/>
                  <a:pt x="376" y="405"/>
                </a:cubicBezTo>
                <a:cubicBezTo>
                  <a:pt x="378" y="408"/>
                  <a:pt x="377" y="410"/>
                  <a:pt x="375" y="412"/>
                </a:cubicBezTo>
                <a:cubicBezTo>
                  <a:pt x="354" y="436"/>
                  <a:pt x="332" y="459"/>
                  <a:pt x="311" y="482"/>
                </a:cubicBezTo>
                <a:cubicBezTo>
                  <a:pt x="309" y="484"/>
                  <a:pt x="286" y="483"/>
                  <a:pt x="284" y="481"/>
                </a:cubicBezTo>
                <a:cubicBezTo>
                  <a:pt x="284" y="480"/>
                  <a:pt x="284" y="480"/>
                  <a:pt x="283" y="479"/>
                </a:cubicBezTo>
                <a:cubicBezTo>
                  <a:pt x="277" y="465"/>
                  <a:pt x="271" y="451"/>
                  <a:pt x="265" y="436"/>
                </a:cubicBezTo>
                <a:cubicBezTo>
                  <a:pt x="274" y="433"/>
                  <a:pt x="278" y="425"/>
                  <a:pt x="277" y="412"/>
                </a:cubicBezTo>
                <a:cubicBezTo>
                  <a:pt x="277" y="403"/>
                  <a:pt x="268" y="393"/>
                  <a:pt x="260" y="392"/>
                </a:cubicBezTo>
                <a:cubicBezTo>
                  <a:pt x="247" y="389"/>
                  <a:pt x="236" y="394"/>
                  <a:pt x="231" y="403"/>
                </a:cubicBezTo>
                <a:cubicBezTo>
                  <a:pt x="222" y="421"/>
                  <a:pt x="234" y="444"/>
                  <a:pt x="258" y="441"/>
                </a:cubicBezTo>
                <a:cubicBezTo>
                  <a:pt x="263" y="454"/>
                  <a:pt x="266" y="467"/>
                  <a:pt x="272" y="480"/>
                </a:cubicBezTo>
                <a:cubicBezTo>
                  <a:pt x="275" y="489"/>
                  <a:pt x="267" y="491"/>
                  <a:pt x="264" y="495"/>
                </a:cubicBezTo>
                <a:cubicBezTo>
                  <a:pt x="261" y="500"/>
                  <a:pt x="258" y="497"/>
                  <a:pt x="255" y="496"/>
                </a:cubicBezTo>
                <a:cubicBezTo>
                  <a:pt x="204" y="478"/>
                  <a:pt x="154" y="460"/>
                  <a:pt x="103" y="442"/>
                </a:cubicBezTo>
                <a:cubicBezTo>
                  <a:pt x="96" y="439"/>
                  <a:pt x="88" y="438"/>
                  <a:pt x="82" y="433"/>
                </a:cubicBezTo>
                <a:cubicBezTo>
                  <a:pt x="85" y="425"/>
                  <a:pt x="84" y="417"/>
                  <a:pt x="81" y="409"/>
                </a:cubicBezTo>
                <a:cubicBezTo>
                  <a:pt x="75" y="395"/>
                  <a:pt x="61" y="382"/>
                  <a:pt x="38" y="384"/>
                </a:cubicBezTo>
                <a:cubicBezTo>
                  <a:pt x="16" y="386"/>
                  <a:pt x="0" y="406"/>
                  <a:pt x="2" y="427"/>
                </a:cubicBezTo>
                <a:cubicBezTo>
                  <a:pt x="4" y="453"/>
                  <a:pt x="23" y="467"/>
                  <a:pt x="49" y="465"/>
                </a:cubicBezTo>
                <a:cubicBezTo>
                  <a:pt x="62" y="463"/>
                  <a:pt x="73" y="457"/>
                  <a:pt x="78" y="444"/>
                </a:cubicBezTo>
                <a:cubicBezTo>
                  <a:pt x="80" y="442"/>
                  <a:pt x="82" y="444"/>
                  <a:pt x="85" y="445"/>
                </a:cubicBezTo>
                <a:cubicBezTo>
                  <a:pt x="140" y="468"/>
                  <a:pt x="195" y="490"/>
                  <a:pt x="250" y="512"/>
                </a:cubicBezTo>
                <a:cubicBezTo>
                  <a:pt x="254" y="514"/>
                  <a:pt x="256" y="516"/>
                  <a:pt x="256" y="520"/>
                </a:cubicBezTo>
                <a:cubicBezTo>
                  <a:pt x="257" y="539"/>
                  <a:pt x="270" y="553"/>
                  <a:pt x="289" y="555"/>
                </a:cubicBezTo>
                <a:cubicBezTo>
                  <a:pt x="305" y="557"/>
                  <a:pt x="318" y="548"/>
                  <a:pt x="327" y="530"/>
                </a:cubicBezTo>
                <a:cubicBezTo>
                  <a:pt x="327" y="530"/>
                  <a:pt x="327" y="530"/>
                  <a:pt x="327" y="530"/>
                </a:cubicBezTo>
                <a:cubicBezTo>
                  <a:pt x="438" y="551"/>
                  <a:pt x="438" y="551"/>
                  <a:pt x="438" y="551"/>
                </a:cubicBezTo>
                <a:cubicBezTo>
                  <a:pt x="438" y="552"/>
                  <a:pt x="438" y="554"/>
                  <a:pt x="438" y="555"/>
                </a:cubicBezTo>
                <a:cubicBezTo>
                  <a:pt x="438" y="595"/>
                  <a:pt x="469" y="626"/>
                  <a:pt x="509" y="626"/>
                </a:cubicBezTo>
                <a:cubicBezTo>
                  <a:pt x="548" y="626"/>
                  <a:pt x="580" y="595"/>
                  <a:pt x="580" y="555"/>
                </a:cubicBezTo>
                <a:cubicBezTo>
                  <a:pt x="580" y="541"/>
                  <a:pt x="576" y="528"/>
                  <a:pt x="569" y="517"/>
                </a:cubicBezTo>
                <a:cubicBezTo>
                  <a:pt x="639" y="455"/>
                  <a:pt x="639" y="455"/>
                  <a:pt x="639" y="455"/>
                </a:cubicBezTo>
                <a:cubicBezTo>
                  <a:pt x="639" y="456"/>
                  <a:pt x="639" y="456"/>
                  <a:pt x="639" y="456"/>
                </a:cubicBezTo>
                <a:cubicBezTo>
                  <a:pt x="641" y="457"/>
                  <a:pt x="643" y="458"/>
                  <a:pt x="644" y="459"/>
                </a:cubicBezTo>
                <a:cubicBezTo>
                  <a:pt x="664" y="473"/>
                  <a:pt x="691" y="473"/>
                  <a:pt x="710" y="459"/>
                </a:cubicBezTo>
                <a:cubicBezTo>
                  <a:pt x="729" y="445"/>
                  <a:pt x="738" y="420"/>
                  <a:pt x="731" y="397"/>
                </a:cubicBezTo>
                <a:cubicBezTo>
                  <a:pt x="720" y="360"/>
                  <a:pt x="676" y="345"/>
                  <a:pt x="644" y="367"/>
                </a:cubicBezTo>
                <a:cubicBezTo>
                  <a:pt x="641" y="369"/>
                  <a:pt x="639" y="372"/>
                  <a:pt x="635" y="369"/>
                </a:cubicBezTo>
                <a:cubicBezTo>
                  <a:pt x="610" y="353"/>
                  <a:pt x="585" y="338"/>
                  <a:pt x="560" y="322"/>
                </a:cubicBezTo>
                <a:cubicBezTo>
                  <a:pt x="554" y="318"/>
                  <a:pt x="548" y="314"/>
                  <a:pt x="541" y="309"/>
                </a:cubicBezTo>
                <a:cubicBezTo>
                  <a:pt x="539" y="310"/>
                  <a:pt x="537" y="308"/>
                  <a:pt x="535" y="307"/>
                </a:cubicBezTo>
                <a:cubicBezTo>
                  <a:pt x="503" y="287"/>
                  <a:pt x="470" y="266"/>
                  <a:pt x="437" y="246"/>
                </a:cubicBezTo>
                <a:cubicBezTo>
                  <a:pt x="433" y="244"/>
                  <a:pt x="432" y="242"/>
                  <a:pt x="434" y="238"/>
                </a:cubicBezTo>
                <a:cubicBezTo>
                  <a:pt x="437" y="234"/>
                  <a:pt x="437" y="229"/>
                  <a:pt x="439" y="225"/>
                </a:cubicBezTo>
                <a:cubicBezTo>
                  <a:pt x="451" y="222"/>
                  <a:pt x="464" y="223"/>
                  <a:pt x="477" y="222"/>
                </a:cubicBezTo>
                <a:cubicBezTo>
                  <a:pt x="499" y="220"/>
                  <a:pt x="522" y="220"/>
                  <a:pt x="545" y="219"/>
                </a:cubicBezTo>
                <a:cubicBezTo>
                  <a:pt x="564" y="218"/>
                  <a:pt x="584" y="216"/>
                  <a:pt x="603" y="215"/>
                </a:cubicBezTo>
                <a:cubicBezTo>
                  <a:pt x="613" y="215"/>
                  <a:pt x="612" y="224"/>
                  <a:pt x="616" y="229"/>
                </a:cubicBezTo>
                <a:cubicBezTo>
                  <a:pt x="619" y="233"/>
                  <a:pt x="614" y="235"/>
                  <a:pt x="612" y="237"/>
                </a:cubicBezTo>
                <a:cubicBezTo>
                  <a:pt x="588" y="261"/>
                  <a:pt x="565" y="285"/>
                  <a:pt x="541" y="309"/>
                </a:cubicBezTo>
                <a:cubicBezTo>
                  <a:pt x="548" y="314"/>
                  <a:pt x="554" y="318"/>
                  <a:pt x="560" y="322"/>
                </a:cubicBezTo>
                <a:cubicBezTo>
                  <a:pt x="572" y="311"/>
                  <a:pt x="584" y="301"/>
                  <a:pt x="596" y="290"/>
                </a:cubicBezTo>
                <a:cubicBezTo>
                  <a:pt x="609" y="278"/>
                  <a:pt x="623" y="267"/>
                  <a:pt x="636" y="255"/>
                </a:cubicBezTo>
                <a:cubicBezTo>
                  <a:pt x="639" y="252"/>
                  <a:pt x="642" y="251"/>
                  <a:pt x="647" y="253"/>
                </a:cubicBezTo>
                <a:cubicBezTo>
                  <a:pt x="654" y="256"/>
                  <a:pt x="663" y="257"/>
                  <a:pt x="671" y="257"/>
                </a:cubicBezTo>
                <a:cubicBezTo>
                  <a:pt x="687" y="256"/>
                  <a:pt x="700" y="250"/>
                  <a:pt x="712" y="241"/>
                </a:cubicBezTo>
                <a:cubicBezTo>
                  <a:pt x="724" y="255"/>
                  <a:pt x="737" y="269"/>
                  <a:pt x="749" y="283"/>
                </a:cubicBezTo>
                <a:cubicBezTo>
                  <a:pt x="753" y="287"/>
                  <a:pt x="754" y="290"/>
                  <a:pt x="751" y="295"/>
                </a:cubicBezTo>
                <a:cubicBezTo>
                  <a:pt x="743" y="312"/>
                  <a:pt x="750" y="333"/>
                  <a:pt x="766" y="344"/>
                </a:cubicBezTo>
                <a:cubicBezTo>
                  <a:pt x="782" y="354"/>
                  <a:pt x="804" y="352"/>
                  <a:pt x="817" y="338"/>
                </a:cubicBezTo>
                <a:cubicBezTo>
                  <a:pt x="831" y="324"/>
                  <a:pt x="832" y="303"/>
                  <a:pt x="821" y="287"/>
                </a:cubicBezTo>
                <a:close/>
                <a:moveTo>
                  <a:pt x="253" y="180"/>
                </a:moveTo>
                <a:cubicBezTo>
                  <a:pt x="251" y="177"/>
                  <a:pt x="252" y="174"/>
                  <a:pt x="254" y="172"/>
                </a:cubicBezTo>
                <a:cubicBezTo>
                  <a:pt x="258" y="162"/>
                  <a:pt x="261" y="151"/>
                  <a:pt x="258" y="140"/>
                </a:cubicBezTo>
                <a:cubicBezTo>
                  <a:pt x="257" y="137"/>
                  <a:pt x="260" y="137"/>
                  <a:pt x="262" y="136"/>
                </a:cubicBezTo>
                <a:cubicBezTo>
                  <a:pt x="270" y="132"/>
                  <a:pt x="278" y="128"/>
                  <a:pt x="288" y="126"/>
                </a:cubicBezTo>
                <a:cubicBezTo>
                  <a:pt x="288" y="126"/>
                  <a:pt x="288" y="126"/>
                  <a:pt x="289" y="126"/>
                </a:cubicBezTo>
                <a:cubicBezTo>
                  <a:pt x="292" y="124"/>
                  <a:pt x="296" y="122"/>
                  <a:pt x="300" y="121"/>
                </a:cubicBezTo>
                <a:cubicBezTo>
                  <a:pt x="300" y="121"/>
                  <a:pt x="300" y="121"/>
                  <a:pt x="300" y="121"/>
                </a:cubicBezTo>
                <a:cubicBezTo>
                  <a:pt x="301" y="120"/>
                  <a:pt x="302" y="119"/>
                  <a:pt x="304" y="119"/>
                </a:cubicBezTo>
                <a:cubicBezTo>
                  <a:pt x="304" y="120"/>
                  <a:pt x="304" y="120"/>
                  <a:pt x="304" y="120"/>
                </a:cubicBezTo>
                <a:cubicBezTo>
                  <a:pt x="305" y="118"/>
                  <a:pt x="306" y="118"/>
                  <a:pt x="307" y="119"/>
                </a:cubicBezTo>
                <a:cubicBezTo>
                  <a:pt x="326" y="111"/>
                  <a:pt x="345" y="104"/>
                  <a:pt x="365" y="96"/>
                </a:cubicBezTo>
                <a:cubicBezTo>
                  <a:pt x="390" y="86"/>
                  <a:pt x="415" y="76"/>
                  <a:pt x="440" y="66"/>
                </a:cubicBezTo>
                <a:cubicBezTo>
                  <a:pt x="445" y="64"/>
                  <a:pt x="449" y="64"/>
                  <a:pt x="453" y="69"/>
                </a:cubicBezTo>
                <a:cubicBezTo>
                  <a:pt x="461" y="80"/>
                  <a:pt x="461" y="81"/>
                  <a:pt x="454" y="93"/>
                </a:cubicBezTo>
                <a:cubicBezTo>
                  <a:pt x="448" y="104"/>
                  <a:pt x="442" y="116"/>
                  <a:pt x="436" y="127"/>
                </a:cubicBezTo>
                <a:cubicBezTo>
                  <a:pt x="436" y="133"/>
                  <a:pt x="431" y="137"/>
                  <a:pt x="429" y="142"/>
                </a:cubicBezTo>
                <a:cubicBezTo>
                  <a:pt x="424" y="152"/>
                  <a:pt x="420" y="162"/>
                  <a:pt x="413" y="171"/>
                </a:cubicBezTo>
                <a:cubicBezTo>
                  <a:pt x="412" y="177"/>
                  <a:pt x="409" y="179"/>
                  <a:pt x="402" y="178"/>
                </a:cubicBezTo>
                <a:cubicBezTo>
                  <a:pt x="380" y="173"/>
                  <a:pt x="357" y="191"/>
                  <a:pt x="355" y="213"/>
                </a:cubicBezTo>
                <a:cubicBezTo>
                  <a:pt x="354" y="217"/>
                  <a:pt x="354" y="220"/>
                  <a:pt x="354" y="223"/>
                </a:cubicBezTo>
                <a:cubicBezTo>
                  <a:pt x="339" y="231"/>
                  <a:pt x="324" y="239"/>
                  <a:pt x="309" y="245"/>
                </a:cubicBezTo>
                <a:cubicBezTo>
                  <a:pt x="290" y="224"/>
                  <a:pt x="272" y="202"/>
                  <a:pt x="253" y="180"/>
                </a:cubicBezTo>
                <a:close/>
                <a:moveTo>
                  <a:pt x="354" y="225"/>
                </a:moveTo>
                <a:cubicBezTo>
                  <a:pt x="354" y="225"/>
                  <a:pt x="354" y="225"/>
                  <a:pt x="354" y="225"/>
                </a:cubicBezTo>
                <a:cubicBezTo>
                  <a:pt x="354" y="225"/>
                  <a:pt x="354" y="225"/>
                  <a:pt x="354" y="225"/>
                </a:cubicBezTo>
                <a:close/>
                <a:moveTo>
                  <a:pt x="321" y="259"/>
                </a:moveTo>
                <a:cubicBezTo>
                  <a:pt x="319" y="257"/>
                  <a:pt x="317" y="255"/>
                  <a:pt x="316" y="253"/>
                </a:cubicBezTo>
                <a:cubicBezTo>
                  <a:pt x="317" y="255"/>
                  <a:pt x="319" y="257"/>
                  <a:pt x="321" y="259"/>
                </a:cubicBezTo>
                <a:close/>
                <a:moveTo>
                  <a:pt x="682" y="418"/>
                </a:moveTo>
                <a:cubicBezTo>
                  <a:pt x="681" y="419"/>
                  <a:pt x="680" y="420"/>
                  <a:pt x="679" y="421"/>
                </a:cubicBezTo>
                <a:cubicBezTo>
                  <a:pt x="687" y="415"/>
                  <a:pt x="687" y="415"/>
                  <a:pt x="687" y="415"/>
                </a:cubicBezTo>
                <a:cubicBezTo>
                  <a:pt x="686" y="416"/>
                  <a:pt x="684" y="417"/>
                  <a:pt x="682" y="418"/>
                </a:cubicBezTo>
                <a:close/>
                <a:moveTo>
                  <a:pt x="547" y="341"/>
                </a:moveTo>
                <a:cubicBezTo>
                  <a:pt x="570" y="358"/>
                  <a:pt x="593" y="374"/>
                  <a:pt x="617" y="390"/>
                </a:cubicBezTo>
                <a:cubicBezTo>
                  <a:pt x="621" y="393"/>
                  <a:pt x="623" y="396"/>
                  <a:pt x="622" y="402"/>
                </a:cubicBezTo>
                <a:cubicBezTo>
                  <a:pt x="618" y="418"/>
                  <a:pt x="622" y="432"/>
                  <a:pt x="630" y="445"/>
                </a:cubicBezTo>
                <a:cubicBezTo>
                  <a:pt x="562" y="495"/>
                  <a:pt x="562" y="495"/>
                  <a:pt x="562" y="495"/>
                </a:cubicBezTo>
                <a:cubicBezTo>
                  <a:pt x="554" y="500"/>
                  <a:pt x="554" y="500"/>
                  <a:pt x="554" y="500"/>
                </a:cubicBezTo>
                <a:cubicBezTo>
                  <a:pt x="542" y="490"/>
                  <a:pt x="526" y="484"/>
                  <a:pt x="509" y="484"/>
                </a:cubicBezTo>
                <a:cubicBezTo>
                  <a:pt x="478" y="484"/>
                  <a:pt x="452" y="503"/>
                  <a:pt x="442" y="530"/>
                </a:cubicBezTo>
                <a:cubicBezTo>
                  <a:pt x="442" y="530"/>
                  <a:pt x="442" y="530"/>
                  <a:pt x="442" y="530"/>
                </a:cubicBezTo>
                <a:cubicBezTo>
                  <a:pt x="326" y="519"/>
                  <a:pt x="326" y="519"/>
                  <a:pt x="326" y="519"/>
                </a:cubicBezTo>
                <a:cubicBezTo>
                  <a:pt x="327" y="519"/>
                  <a:pt x="328" y="518"/>
                  <a:pt x="329" y="518"/>
                </a:cubicBezTo>
                <a:cubicBezTo>
                  <a:pt x="328" y="510"/>
                  <a:pt x="326" y="502"/>
                  <a:pt x="321" y="496"/>
                </a:cubicBezTo>
                <a:cubicBezTo>
                  <a:pt x="318" y="493"/>
                  <a:pt x="319" y="491"/>
                  <a:pt x="321" y="489"/>
                </a:cubicBezTo>
                <a:cubicBezTo>
                  <a:pt x="342" y="466"/>
                  <a:pt x="363" y="443"/>
                  <a:pt x="384" y="420"/>
                </a:cubicBezTo>
                <a:cubicBezTo>
                  <a:pt x="386" y="419"/>
                  <a:pt x="387" y="416"/>
                  <a:pt x="390" y="418"/>
                </a:cubicBezTo>
                <a:cubicBezTo>
                  <a:pt x="406" y="426"/>
                  <a:pt x="421" y="423"/>
                  <a:pt x="435" y="413"/>
                </a:cubicBezTo>
                <a:cubicBezTo>
                  <a:pt x="435" y="412"/>
                  <a:pt x="436" y="412"/>
                  <a:pt x="436" y="411"/>
                </a:cubicBezTo>
                <a:cubicBezTo>
                  <a:pt x="436" y="412"/>
                  <a:pt x="435" y="412"/>
                  <a:pt x="435" y="413"/>
                </a:cubicBezTo>
                <a:cubicBezTo>
                  <a:pt x="442" y="424"/>
                  <a:pt x="452" y="430"/>
                  <a:pt x="465" y="430"/>
                </a:cubicBezTo>
                <a:cubicBezTo>
                  <a:pt x="489" y="430"/>
                  <a:pt x="504" y="407"/>
                  <a:pt x="496" y="385"/>
                </a:cubicBezTo>
                <a:cubicBezTo>
                  <a:pt x="495" y="383"/>
                  <a:pt x="493" y="381"/>
                  <a:pt x="496" y="379"/>
                </a:cubicBezTo>
                <a:cubicBezTo>
                  <a:pt x="502" y="374"/>
                  <a:pt x="508" y="369"/>
                  <a:pt x="513" y="364"/>
                </a:cubicBezTo>
                <a:cubicBezTo>
                  <a:pt x="522" y="355"/>
                  <a:pt x="533" y="349"/>
                  <a:pt x="540" y="338"/>
                </a:cubicBezTo>
                <a:cubicBezTo>
                  <a:pt x="543" y="338"/>
                  <a:pt x="545" y="340"/>
                  <a:pt x="547" y="341"/>
                </a:cubicBezTo>
                <a:close/>
                <a:moveTo>
                  <a:pt x="521" y="323"/>
                </a:moveTo>
                <a:cubicBezTo>
                  <a:pt x="522" y="324"/>
                  <a:pt x="524" y="325"/>
                  <a:pt x="524" y="327"/>
                </a:cubicBezTo>
                <a:cubicBezTo>
                  <a:pt x="528" y="330"/>
                  <a:pt x="533" y="332"/>
                  <a:pt x="537" y="335"/>
                </a:cubicBezTo>
                <a:cubicBezTo>
                  <a:pt x="533" y="332"/>
                  <a:pt x="528" y="330"/>
                  <a:pt x="524" y="327"/>
                </a:cubicBezTo>
                <a:cubicBezTo>
                  <a:pt x="511" y="338"/>
                  <a:pt x="499" y="352"/>
                  <a:pt x="486" y="364"/>
                </a:cubicBezTo>
                <a:cubicBezTo>
                  <a:pt x="484" y="365"/>
                  <a:pt x="483" y="368"/>
                  <a:pt x="480" y="367"/>
                </a:cubicBezTo>
                <a:cubicBezTo>
                  <a:pt x="467" y="361"/>
                  <a:pt x="456" y="363"/>
                  <a:pt x="444" y="369"/>
                </a:cubicBezTo>
                <a:cubicBezTo>
                  <a:pt x="433" y="350"/>
                  <a:pt x="420" y="343"/>
                  <a:pt x="398" y="347"/>
                </a:cubicBezTo>
                <a:cubicBezTo>
                  <a:pt x="395" y="348"/>
                  <a:pt x="394" y="348"/>
                  <a:pt x="392" y="346"/>
                </a:cubicBezTo>
                <a:cubicBezTo>
                  <a:pt x="369" y="318"/>
                  <a:pt x="346" y="290"/>
                  <a:pt x="322" y="261"/>
                </a:cubicBezTo>
                <a:cubicBezTo>
                  <a:pt x="334" y="253"/>
                  <a:pt x="347" y="248"/>
                  <a:pt x="358" y="239"/>
                </a:cubicBezTo>
                <a:cubicBezTo>
                  <a:pt x="360" y="240"/>
                  <a:pt x="361" y="242"/>
                  <a:pt x="362" y="244"/>
                </a:cubicBezTo>
                <a:cubicBezTo>
                  <a:pt x="375" y="261"/>
                  <a:pt x="397" y="267"/>
                  <a:pt x="417" y="256"/>
                </a:cubicBezTo>
                <a:cubicBezTo>
                  <a:pt x="420" y="255"/>
                  <a:pt x="423" y="254"/>
                  <a:pt x="426" y="256"/>
                </a:cubicBezTo>
                <a:cubicBezTo>
                  <a:pt x="458" y="279"/>
                  <a:pt x="489" y="301"/>
                  <a:pt x="521" y="323"/>
                </a:cubicBezTo>
                <a:close/>
                <a:moveTo>
                  <a:pt x="539" y="192"/>
                </a:moveTo>
                <a:cubicBezTo>
                  <a:pt x="505" y="196"/>
                  <a:pt x="471" y="201"/>
                  <a:pt x="437" y="206"/>
                </a:cubicBezTo>
                <a:cubicBezTo>
                  <a:pt x="435" y="202"/>
                  <a:pt x="434" y="196"/>
                  <a:pt x="430" y="193"/>
                </a:cubicBezTo>
                <a:cubicBezTo>
                  <a:pt x="420" y="186"/>
                  <a:pt x="423" y="180"/>
                  <a:pt x="428" y="172"/>
                </a:cubicBezTo>
                <a:cubicBezTo>
                  <a:pt x="429" y="171"/>
                  <a:pt x="430" y="170"/>
                  <a:pt x="431" y="169"/>
                </a:cubicBezTo>
                <a:cubicBezTo>
                  <a:pt x="431" y="161"/>
                  <a:pt x="436" y="156"/>
                  <a:pt x="439" y="150"/>
                </a:cubicBezTo>
                <a:cubicBezTo>
                  <a:pt x="444" y="141"/>
                  <a:pt x="449" y="132"/>
                  <a:pt x="454" y="123"/>
                </a:cubicBezTo>
                <a:cubicBezTo>
                  <a:pt x="460" y="111"/>
                  <a:pt x="466" y="99"/>
                  <a:pt x="472" y="86"/>
                </a:cubicBezTo>
                <a:cubicBezTo>
                  <a:pt x="474" y="84"/>
                  <a:pt x="475" y="82"/>
                  <a:pt x="478" y="83"/>
                </a:cubicBezTo>
                <a:cubicBezTo>
                  <a:pt x="484" y="84"/>
                  <a:pt x="490" y="82"/>
                  <a:pt x="495" y="80"/>
                </a:cubicBezTo>
                <a:cubicBezTo>
                  <a:pt x="499" y="79"/>
                  <a:pt x="501" y="79"/>
                  <a:pt x="503" y="82"/>
                </a:cubicBezTo>
                <a:cubicBezTo>
                  <a:pt x="511" y="93"/>
                  <a:pt x="519" y="103"/>
                  <a:pt x="527" y="113"/>
                </a:cubicBezTo>
                <a:cubicBezTo>
                  <a:pt x="535" y="121"/>
                  <a:pt x="539" y="132"/>
                  <a:pt x="547" y="140"/>
                </a:cubicBezTo>
                <a:cubicBezTo>
                  <a:pt x="548" y="140"/>
                  <a:pt x="548" y="141"/>
                  <a:pt x="548" y="141"/>
                </a:cubicBezTo>
                <a:cubicBezTo>
                  <a:pt x="544" y="147"/>
                  <a:pt x="542" y="155"/>
                  <a:pt x="542" y="162"/>
                </a:cubicBezTo>
                <a:cubicBezTo>
                  <a:pt x="542" y="173"/>
                  <a:pt x="546" y="183"/>
                  <a:pt x="553" y="190"/>
                </a:cubicBezTo>
                <a:cubicBezTo>
                  <a:pt x="549" y="190"/>
                  <a:pt x="544" y="191"/>
                  <a:pt x="539" y="192"/>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defPPr/>
          </a:lstStyle>
          <a:p>
            <a:endParaRPr lang="es-AR"/>
          </a:p>
        </p:txBody>
      </p:sp>
    </p:spTree>
    <p:extLst>
      <p:ext uri="{BB962C8B-B14F-4D97-AF65-F5344CB8AC3E}">
        <p14:creationId xmlns:p14="http://schemas.microsoft.com/office/powerpoint/2010/main" val="6898166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erda 2">
            <a:extLst>
              <a:ext uri="{FF2B5EF4-FFF2-40B4-BE49-F238E27FC236}">
                <a16:creationId xmlns:a16="http://schemas.microsoft.com/office/drawing/2014/main" id="{DED4763B-00D0-4C1F-B485-376113193ABB}"/>
              </a:ext>
            </a:extLst>
          </p:cNvPr>
          <p:cNvSpPr/>
          <p:nvPr/>
        </p:nvSpPr>
        <p:spPr>
          <a:xfrm rot="6753396">
            <a:off x="3392239" y="543795"/>
            <a:ext cx="6026869" cy="6026869"/>
          </a:xfrm>
          <a:prstGeom prst="cho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22" name="Cuerda 21">
            <a:extLst>
              <a:ext uri="{FF2B5EF4-FFF2-40B4-BE49-F238E27FC236}">
                <a16:creationId xmlns:a16="http://schemas.microsoft.com/office/drawing/2014/main" id="{0F01E796-2A52-4766-A762-D9CA5121A107}"/>
              </a:ext>
            </a:extLst>
          </p:cNvPr>
          <p:cNvSpPr/>
          <p:nvPr/>
        </p:nvSpPr>
        <p:spPr>
          <a:xfrm rot="6753396">
            <a:off x="1909040" y="65526"/>
            <a:ext cx="8832482" cy="8832482"/>
          </a:xfrm>
          <a:prstGeom prst="chord">
            <a:avLst/>
          </a:prstGeom>
          <a:noFill/>
          <a:ln>
            <a:solidFill>
              <a:srgbClr val="1EA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2" name="Grupo 1">
            <a:extLst>
              <a:ext uri="{FF2B5EF4-FFF2-40B4-BE49-F238E27FC236}">
                <a16:creationId xmlns:a16="http://schemas.microsoft.com/office/drawing/2014/main" id="{2A22B448-44BE-40DF-A774-91E6CE496B8E}"/>
              </a:ext>
            </a:extLst>
          </p:cNvPr>
          <p:cNvGrpSpPr/>
          <p:nvPr/>
        </p:nvGrpSpPr>
        <p:grpSpPr>
          <a:xfrm>
            <a:off x="4909099" y="1121277"/>
            <a:ext cx="3262781" cy="3360490"/>
            <a:chOff x="4367213" y="284163"/>
            <a:chExt cx="4187826" cy="4313237"/>
          </a:xfrm>
          <a:solidFill>
            <a:schemeClr val="bg1"/>
          </a:solidFill>
        </p:grpSpPr>
        <p:sp>
          <p:nvSpPr>
            <p:cNvPr id="8" name="Freeform 5"/>
            <p:cNvSpPr/>
            <p:nvPr/>
          </p:nvSpPr>
          <p:spPr bwMode="auto">
            <a:xfrm>
              <a:off x="4367213" y="284163"/>
              <a:ext cx="3344863" cy="4313237"/>
            </a:xfrm>
            <a:custGeom>
              <a:avLst/>
              <a:gdLst>
                <a:gd name="T0" fmla="*/ 213 w 552"/>
                <a:gd name="T1" fmla="*/ 569 h 712"/>
                <a:gd name="T2" fmla="*/ 150 w 552"/>
                <a:gd name="T3" fmla="*/ 569 h 712"/>
                <a:gd name="T4" fmla="*/ 79 w 552"/>
                <a:gd name="T5" fmla="*/ 509 h 712"/>
                <a:gd name="T6" fmla="*/ 72 w 552"/>
                <a:gd name="T7" fmla="*/ 455 h 712"/>
                <a:gd name="T8" fmla="*/ 57 w 552"/>
                <a:gd name="T9" fmla="*/ 437 h 712"/>
                <a:gd name="T10" fmla="*/ 20 w 552"/>
                <a:gd name="T11" fmla="*/ 365 h 712"/>
                <a:gd name="T12" fmla="*/ 56 w 552"/>
                <a:gd name="T13" fmla="*/ 301 h 712"/>
                <a:gd name="T14" fmla="*/ 64 w 552"/>
                <a:gd name="T15" fmla="*/ 272 h 712"/>
                <a:gd name="T16" fmla="*/ 273 w 552"/>
                <a:gd name="T17" fmla="*/ 25 h 712"/>
                <a:gd name="T18" fmla="*/ 425 w 552"/>
                <a:gd name="T19" fmla="*/ 23 h 712"/>
                <a:gd name="T20" fmla="*/ 453 w 552"/>
                <a:gd name="T21" fmla="*/ 13 h 712"/>
                <a:gd name="T22" fmla="*/ 507 w 552"/>
                <a:gd name="T23" fmla="*/ 16 h 712"/>
                <a:gd name="T24" fmla="*/ 508 w 552"/>
                <a:gd name="T25" fmla="*/ 70 h 712"/>
                <a:gd name="T26" fmla="*/ 453 w 552"/>
                <a:gd name="T27" fmla="*/ 73 h 712"/>
                <a:gd name="T28" fmla="*/ 425 w 552"/>
                <a:gd name="T29" fmla="*/ 63 h 712"/>
                <a:gd name="T30" fmla="*/ 269 w 552"/>
                <a:gd name="T31" fmla="*/ 66 h 712"/>
                <a:gd name="T32" fmla="*/ 177 w 552"/>
                <a:gd name="T33" fmla="*/ 100 h 712"/>
                <a:gd name="T34" fmla="*/ 104 w 552"/>
                <a:gd name="T35" fmla="*/ 269 h 712"/>
                <a:gd name="T36" fmla="*/ 90 w 552"/>
                <a:gd name="T37" fmla="*/ 323 h 712"/>
                <a:gd name="T38" fmla="*/ 46 w 552"/>
                <a:gd name="T39" fmla="*/ 395 h 712"/>
                <a:gd name="T40" fmla="*/ 86 w 552"/>
                <a:gd name="T41" fmla="*/ 401 h 712"/>
                <a:gd name="T42" fmla="*/ 111 w 552"/>
                <a:gd name="T43" fmla="*/ 429 h 712"/>
                <a:gd name="T44" fmla="*/ 116 w 552"/>
                <a:gd name="T45" fmla="*/ 495 h 712"/>
                <a:gd name="T46" fmla="*/ 156 w 552"/>
                <a:gd name="T47" fmla="*/ 530 h 712"/>
                <a:gd name="T48" fmla="*/ 215 w 552"/>
                <a:gd name="T49" fmla="*/ 526 h 712"/>
                <a:gd name="T50" fmla="*/ 247 w 552"/>
                <a:gd name="T51" fmla="*/ 549 h 712"/>
                <a:gd name="T52" fmla="*/ 243 w 552"/>
                <a:gd name="T53" fmla="*/ 632 h 712"/>
                <a:gd name="T54" fmla="*/ 271 w 552"/>
                <a:gd name="T55" fmla="*/ 662 h 712"/>
                <a:gd name="T56" fmla="*/ 432 w 552"/>
                <a:gd name="T57" fmla="*/ 635 h 712"/>
                <a:gd name="T58" fmla="*/ 452 w 552"/>
                <a:gd name="T59" fmla="*/ 603 h 712"/>
                <a:gd name="T60" fmla="*/ 436 w 552"/>
                <a:gd name="T61" fmla="*/ 525 h 712"/>
                <a:gd name="T62" fmla="*/ 462 w 552"/>
                <a:gd name="T63" fmla="*/ 498 h 712"/>
                <a:gd name="T64" fmla="*/ 528 w 552"/>
                <a:gd name="T65" fmla="*/ 497 h 712"/>
                <a:gd name="T66" fmla="*/ 551 w 552"/>
                <a:gd name="T67" fmla="*/ 514 h 712"/>
                <a:gd name="T68" fmla="*/ 530 w 552"/>
                <a:gd name="T69" fmla="*/ 536 h 712"/>
                <a:gd name="T70" fmla="*/ 475 w 552"/>
                <a:gd name="T71" fmla="*/ 536 h 712"/>
                <a:gd name="T72" fmla="*/ 488 w 552"/>
                <a:gd name="T73" fmla="*/ 587 h 712"/>
                <a:gd name="T74" fmla="*/ 435 w 552"/>
                <a:gd name="T75" fmla="*/ 674 h 712"/>
                <a:gd name="T76" fmla="*/ 278 w 552"/>
                <a:gd name="T77" fmla="*/ 701 h 712"/>
                <a:gd name="T78" fmla="*/ 206 w 552"/>
                <a:gd name="T79" fmla="*/ 619 h 712"/>
                <a:gd name="T80" fmla="*/ 213 w 552"/>
                <a:gd name="T81" fmla="*/ 56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2" h="712">
                  <a:moveTo>
                    <a:pt x="213" y="569"/>
                  </a:moveTo>
                  <a:cubicBezTo>
                    <a:pt x="187" y="569"/>
                    <a:pt x="169" y="570"/>
                    <a:pt x="150" y="569"/>
                  </a:cubicBezTo>
                  <a:cubicBezTo>
                    <a:pt x="109" y="566"/>
                    <a:pt x="88" y="549"/>
                    <a:pt x="79" y="509"/>
                  </a:cubicBezTo>
                  <a:cubicBezTo>
                    <a:pt x="75" y="491"/>
                    <a:pt x="73" y="473"/>
                    <a:pt x="72" y="455"/>
                  </a:cubicBezTo>
                  <a:cubicBezTo>
                    <a:pt x="71" y="445"/>
                    <a:pt x="69" y="439"/>
                    <a:pt x="57" y="437"/>
                  </a:cubicBezTo>
                  <a:cubicBezTo>
                    <a:pt x="11" y="429"/>
                    <a:pt x="0" y="408"/>
                    <a:pt x="20" y="365"/>
                  </a:cubicBezTo>
                  <a:cubicBezTo>
                    <a:pt x="30" y="343"/>
                    <a:pt x="45" y="323"/>
                    <a:pt x="56" y="301"/>
                  </a:cubicBezTo>
                  <a:cubicBezTo>
                    <a:pt x="61" y="292"/>
                    <a:pt x="65" y="281"/>
                    <a:pt x="64" y="272"/>
                  </a:cubicBezTo>
                  <a:cubicBezTo>
                    <a:pt x="54" y="136"/>
                    <a:pt x="136" y="37"/>
                    <a:pt x="273" y="25"/>
                  </a:cubicBezTo>
                  <a:cubicBezTo>
                    <a:pt x="323" y="21"/>
                    <a:pt x="374" y="24"/>
                    <a:pt x="425" y="23"/>
                  </a:cubicBezTo>
                  <a:cubicBezTo>
                    <a:pt x="434" y="23"/>
                    <a:pt x="445" y="19"/>
                    <a:pt x="453" y="13"/>
                  </a:cubicBezTo>
                  <a:cubicBezTo>
                    <a:pt x="472" y="0"/>
                    <a:pt x="492" y="0"/>
                    <a:pt x="507" y="16"/>
                  </a:cubicBezTo>
                  <a:cubicBezTo>
                    <a:pt x="522" y="31"/>
                    <a:pt x="522" y="54"/>
                    <a:pt x="508" y="70"/>
                  </a:cubicBezTo>
                  <a:cubicBezTo>
                    <a:pt x="493" y="85"/>
                    <a:pt x="471" y="85"/>
                    <a:pt x="453" y="73"/>
                  </a:cubicBezTo>
                  <a:cubicBezTo>
                    <a:pt x="445" y="67"/>
                    <a:pt x="434" y="63"/>
                    <a:pt x="425" y="63"/>
                  </a:cubicBezTo>
                  <a:cubicBezTo>
                    <a:pt x="373" y="62"/>
                    <a:pt x="321" y="60"/>
                    <a:pt x="269" y="66"/>
                  </a:cubicBezTo>
                  <a:cubicBezTo>
                    <a:pt x="237" y="70"/>
                    <a:pt x="205" y="83"/>
                    <a:pt x="177" y="100"/>
                  </a:cubicBezTo>
                  <a:cubicBezTo>
                    <a:pt x="114" y="138"/>
                    <a:pt x="96" y="199"/>
                    <a:pt x="104" y="269"/>
                  </a:cubicBezTo>
                  <a:cubicBezTo>
                    <a:pt x="107" y="290"/>
                    <a:pt x="102" y="306"/>
                    <a:pt x="90" y="323"/>
                  </a:cubicBezTo>
                  <a:cubicBezTo>
                    <a:pt x="75" y="345"/>
                    <a:pt x="62" y="368"/>
                    <a:pt x="46" y="395"/>
                  </a:cubicBezTo>
                  <a:cubicBezTo>
                    <a:pt x="63" y="398"/>
                    <a:pt x="74" y="400"/>
                    <a:pt x="86" y="401"/>
                  </a:cubicBezTo>
                  <a:cubicBezTo>
                    <a:pt x="104" y="402"/>
                    <a:pt x="111" y="411"/>
                    <a:pt x="111" y="429"/>
                  </a:cubicBezTo>
                  <a:cubicBezTo>
                    <a:pt x="111" y="451"/>
                    <a:pt x="112" y="473"/>
                    <a:pt x="116" y="495"/>
                  </a:cubicBezTo>
                  <a:cubicBezTo>
                    <a:pt x="120" y="521"/>
                    <a:pt x="129" y="529"/>
                    <a:pt x="156" y="530"/>
                  </a:cubicBezTo>
                  <a:cubicBezTo>
                    <a:pt x="176" y="530"/>
                    <a:pt x="196" y="528"/>
                    <a:pt x="215" y="526"/>
                  </a:cubicBezTo>
                  <a:cubicBezTo>
                    <a:pt x="234" y="523"/>
                    <a:pt x="247" y="529"/>
                    <a:pt x="247" y="549"/>
                  </a:cubicBezTo>
                  <a:cubicBezTo>
                    <a:pt x="247" y="577"/>
                    <a:pt x="247" y="604"/>
                    <a:pt x="243" y="632"/>
                  </a:cubicBezTo>
                  <a:cubicBezTo>
                    <a:pt x="240" y="658"/>
                    <a:pt x="245" y="666"/>
                    <a:pt x="271" y="662"/>
                  </a:cubicBezTo>
                  <a:cubicBezTo>
                    <a:pt x="324" y="653"/>
                    <a:pt x="378" y="644"/>
                    <a:pt x="432" y="635"/>
                  </a:cubicBezTo>
                  <a:cubicBezTo>
                    <a:pt x="454" y="631"/>
                    <a:pt x="457" y="625"/>
                    <a:pt x="452" y="603"/>
                  </a:cubicBezTo>
                  <a:cubicBezTo>
                    <a:pt x="446" y="577"/>
                    <a:pt x="439" y="552"/>
                    <a:pt x="436" y="525"/>
                  </a:cubicBezTo>
                  <a:cubicBezTo>
                    <a:pt x="433" y="504"/>
                    <a:pt x="441" y="498"/>
                    <a:pt x="462" y="498"/>
                  </a:cubicBezTo>
                  <a:cubicBezTo>
                    <a:pt x="484" y="497"/>
                    <a:pt x="506" y="497"/>
                    <a:pt x="528" y="497"/>
                  </a:cubicBezTo>
                  <a:cubicBezTo>
                    <a:pt x="540" y="497"/>
                    <a:pt x="550" y="501"/>
                    <a:pt x="551" y="514"/>
                  </a:cubicBezTo>
                  <a:cubicBezTo>
                    <a:pt x="552" y="528"/>
                    <a:pt x="543" y="535"/>
                    <a:pt x="530" y="536"/>
                  </a:cubicBezTo>
                  <a:cubicBezTo>
                    <a:pt x="513" y="537"/>
                    <a:pt x="495" y="536"/>
                    <a:pt x="475" y="536"/>
                  </a:cubicBezTo>
                  <a:cubicBezTo>
                    <a:pt x="480" y="555"/>
                    <a:pt x="483" y="571"/>
                    <a:pt x="488" y="587"/>
                  </a:cubicBezTo>
                  <a:cubicBezTo>
                    <a:pt x="503" y="636"/>
                    <a:pt x="486" y="666"/>
                    <a:pt x="435" y="674"/>
                  </a:cubicBezTo>
                  <a:cubicBezTo>
                    <a:pt x="383" y="683"/>
                    <a:pt x="330" y="690"/>
                    <a:pt x="278" y="701"/>
                  </a:cubicBezTo>
                  <a:cubicBezTo>
                    <a:pt x="225" y="712"/>
                    <a:pt x="188" y="668"/>
                    <a:pt x="206" y="619"/>
                  </a:cubicBezTo>
                  <a:cubicBezTo>
                    <a:pt x="212" y="604"/>
                    <a:pt x="210" y="586"/>
                    <a:pt x="213" y="569"/>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9" name="Freeform 6"/>
            <p:cNvSpPr/>
            <p:nvPr/>
          </p:nvSpPr>
          <p:spPr bwMode="auto">
            <a:xfrm>
              <a:off x="5711826" y="1260475"/>
              <a:ext cx="2789238" cy="684212"/>
            </a:xfrm>
            <a:custGeom>
              <a:avLst/>
              <a:gdLst>
                <a:gd name="T0" fmla="*/ 222 w 460"/>
                <a:gd name="T1" fmla="*/ 23 h 113"/>
                <a:gd name="T2" fmla="*/ 362 w 460"/>
                <a:gd name="T3" fmla="*/ 23 h 113"/>
                <a:gd name="T4" fmla="*/ 390 w 460"/>
                <a:gd name="T5" fmla="*/ 13 h 113"/>
                <a:gd name="T6" fmla="*/ 446 w 460"/>
                <a:gd name="T7" fmla="*/ 17 h 113"/>
                <a:gd name="T8" fmla="*/ 445 w 460"/>
                <a:gd name="T9" fmla="*/ 70 h 113"/>
                <a:gd name="T10" fmla="*/ 390 w 460"/>
                <a:gd name="T11" fmla="*/ 72 h 113"/>
                <a:gd name="T12" fmla="*/ 367 w 460"/>
                <a:gd name="T13" fmla="*/ 63 h 113"/>
                <a:gd name="T14" fmla="*/ 93 w 460"/>
                <a:gd name="T15" fmla="*/ 63 h 113"/>
                <a:gd name="T16" fmla="*/ 69 w 460"/>
                <a:gd name="T17" fmla="*/ 73 h 113"/>
                <a:gd name="T18" fmla="*/ 31 w 460"/>
                <a:gd name="T19" fmla="*/ 108 h 113"/>
                <a:gd name="T20" fmla="*/ 6 w 460"/>
                <a:gd name="T21" fmla="*/ 108 h 113"/>
                <a:gd name="T22" fmla="*/ 5 w 460"/>
                <a:gd name="T23" fmla="*/ 83 h 113"/>
                <a:gd name="T24" fmla="*/ 58 w 460"/>
                <a:gd name="T25" fmla="*/ 29 h 113"/>
                <a:gd name="T26" fmla="*/ 82 w 460"/>
                <a:gd name="T27" fmla="*/ 24 h 113"/>
                <a:gd name="T28" fmla="*/ 222 w 460"/>
                <a:gd name="T29" fmla="*/ 2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113">
                  <a:moveTo>
                    <a:pt x="222" y="23"/>
                  </a:moveTo>
                  <a:cubicBezTo>
                    <a:pt x="269" y="23"/>
                    <a:pt x="315" y="24"/>
                    <a:pt x="362" y="23"/>
                  </a:cubicBezTo>
                  <a:cubicBezTo>
                    <a:pt x="372" y="23"/>
                    <a:pt x="382" y="19"/>
                    <a:pt x="390" y="13"/>
                  </a:cubicBezTo>
                  <a:cubicBezTo>
                    <a:pt x="409" y="0"/>
                    <a:pt x="432" y="1"/>
                    <a:pt x="446" y="17"/>
                  </a:cubicBezTo>
                  <a:cubicBezTo>
                    <a:pt x="460" y="32"/>
                    <a:pt x="459" y="55"/>
                    <a:pt x="445" y="70"/>
                  </a:cubicBezTo>
                  <a:cubicBezTo>
                    <a:pt x="430" y="86"/>
                    <a:pt x="408" y="86"/>
                    <a:pt x="390" y="72"/>
                  </a:cubicBezTo>
                  <a:cubicBezTo>
                    <a:pt x="383" y="67"/>
                    <a:pt x="374" y="63"/>
                    <a:pt x="367" y="63"/>
                  </a:cubicBezTo>
                  <a:cubicBezTo>
                    <a:pt x="276" y="63"/>
                    <a:pt x="184" y="63"/>
                    <a:pt x="93" y="63"/>
                  </a:cubicBezTo>
                  <a:cubicBezTo>
                    <a:pt x="85" y="63"/>
                    <a:pt x="75" y="68"/>
                    <a:pt x="69" y="73"/>
                  </a:cubicBezTo>
                  <a:cubicBezTo>
                    <a:pt x="56" y="84"/>
                    <a:pt x="45" y="98"/>
                    <a:pt x="31" y="108"/>
                  </a:cubicBezTo>
                  <a:cubicBezTo>
                    <a:pt x="25" y="113"/>
                    <a:pt x="10" y="113"/>
                    <a:pt x="6" y="108"/>
                  </a:cubicBezTo>
                  <a:cubicBezTo>
                    <a:pt x="1" y="104"/>
                    <a:pt x="0" y="88"/>
                    <a:pt x="5" y="83"/>
                  </a:cubicBezTo>
                  <a:cubicBezTo>
                    <a:pt x="21" y="64"/>
                    <a:pt x="39" y="46"/>
                    <a:pt x="58" y="29"/>
                  </a:cubicBezTo>
                  <a:cubicBezTo>
                    <a:pt x="64" y="24"/>
                    <a:pt x="74" y="24"/>
                    <a:pt x="82" y="24"/>
                  </a:cubicBezTo>
                  <a:cubicBezTo>
                    <a:pt x="129" y="23"/>
                    <a:pt x="176" y="23"/>
                    <a:pt x="222" y="23"/>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0" name="Freeform 7"/>
            <p:cNvSpPr/>
            <p:nvPr/>
          </p:nvSpPr>
          <p:spPr bwMode="auto">
            <a:xfrm>
              <a:off x="6184901" y="2187575"/>
              <a:ext cx="1854200" cy="550862"/>
            </a:xfrm>
            <a:custGeom>
              <a:avLst/>
              <a:gdLst>
                <a:gd name="T0" fmla="*/ 121 w 306"/>
                <a:gd name="T1" fmla="*/ 27 h 91"/>
                <a:gd name="T2" fmla="*/ 190 w 306"/>
                <a:gd name="T3" fmla="*/ 27 h 91"/>
                <a:gd name="T4" fmla="*/ 244 w 306"/>
                <a:gd name="T5" fmla="*/ 13 h 91"/>
                <a:gd name="T6" fmla="*/ 294 w 306"/>
                <a:gd name="T7" fmla="*/ 22 h 91"/>
                <a:gd name="T8" fmla="*/ 292 w 306"/>
                <a:gd name="T9" fmla="*/ 73 h 91"/>
                <a:gd name="T10" fmla="*/ 241 w 306"/>
                <a:gd name="T11" fmla="*/ 78 h 91"/>
                <a:gd name="T12" fmla="*/ 203 w 306"/>
                <a:gd name="T13" fmla="*/ 66 h 91"/>
                <a:gd name="T14" fmla="*/ 37 w 306"/>
                <a:gd name="T15" fmla="*/ 66 h 91"/>
                <a:gd name="T16" fmla="*/ 20 w 306"/>
                <a:gd name="T17" fmla="*/ 65 h 91"/>
                <a:gd name="T18" fmla="*/ 0 w 306"/>
                <a:gd name="T19" fmla="*/ 44 h 91"/>
                <a:gd name="T20" fmla="*/ 21 w 306"/>
                <a:gd name="T21" fmla="*/ 28 h 91"/>
                <a:gd name="T22" fmla="*/ 121 w 306"/>
                <a:gd name="T23" fmla="*/ 27 h 91"/>
                <a:gd name="T24" fmla="*/ 121 w 306"/>
                <a:gd name="T25" fmla="*/ 2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91">
                  <a:moveTo>
                    <a:pt x="121" y="27"/>
                  </a:moveTo>
                  <a:cubicBezTo>
                    <a:pt x="144" y="27"/>
                    <a:pt x="167" y="27"/>
                    <a:pt x="190" y="27"/>
                  </a:cubicBezTo>
                  <a:cubicBezTo>
                    <a:pt x="209" y="27"/>
                    <a:pt x="227" y="28"/>
                    <a:pt x="244" y="13"/>
                  </a:cubicBezTo>
                  <a:cubicBezTo>
                    <a:pt x="257" y="0"/>
                    <a:pt x="282" y="7"/>
                    <a:pt x="294" y="22"/>
                  </a:cubicBezTo>
                  <a:cubicBezTo>
                    <a:pt x="306" y="37"/>
                    <a:pt x="305" y="59"/>
                    <a:pt x="292" y="73"/>
                  </a:cubicBezTo>
                  <a:cubicBezTo>
                    <a:pt x="278" y="87"/>
                    <a:pt x="255" y="91"/>
                    <a:pt x="241" y="78"/>
                  </a:cubicBezTo>
                  <a:cubicBezTo>
                    <a:pt x="229" y="67"/>
                    <a:pt x="217" y="66"/>
                    <a:pt x="203" y="66"/>
                  </a:cubicBezTo>
                  <a:cubicBezTo>
                    <a:pt x="148" y="66"/>
                    <a:pt x="93" y="66"/>
                    <a:pt x="37" y="66"/>
                  </a:cubicBezTo>
                  <a:cubicBezTo>
                    <a:pt x="31" y="66"/>
                    <a:pt x="24" y="68"/>
                    <a:pt x="20" y="65"/>
                  </a:cubicBezTo>
                  <a:cubicBezTo>
                    <a:pt x="12" y="60"/>
                    <a:pt x="7" y="52"/>
                    <a:pt x="0" y="44"/>
                  </a:cubicBezTo>
                  <a:cubicBezTo>
                    <a:pt x="7" y="39"/>
                    <a:pt x="14" y="28"/>
                    <a:pt x="21" y="28"/>
                  </a:cubicBezTo>
                  <a:cubicBezTo>
                    <a:pt x="54" y="26"/>
                    <a:pt x="87" y="27"/>
                    <a:pt x="121" y="27"/>
                  </a:cubicBezTo>
                  <a:cubicBezTo>
                    <a:pt x="121" y="27"/>
                    <a:pt x="121" y="27"/>
                    <a:pt x="121" y="27"/>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1" name="Freeform 8"/>
            <p:cNvSpPr/>
            <p:nvPr/>
          </p:nvSpPr>
          <p:spPr bwMode="auto">
            <a:xfrm>
              <a:off x="5718176" y="2574925"/>
              <a:ext cx="1606550" cy="490537"/>
            </a:xfrm>
            <a:custGeom>
              <a:avLst/>
              <a:gdLst>
                <a:gd name="T0" fmla="*/ 152 w 265"/>
                <a:gd name="T1" fmla="*/ 80 h 81"/>
                <a:gd name="T2" fmla="*/ 80 w 265"/>
                <a:gd name="T3" fmla="*/ 80 h 81"/>
                <a:gd name="T4" fmla="*/ 32 w 265"/>
                <a:gd name="T5" fmla="*/ 59 h 81"/>
                <a:gd name="T6" fmla="*/ 3 w 265"/>
                <a:gd name="T7" fmla="*/ 29 h 81"/>
                <a:gd name="T8" fmla="*/ 4 w 265"/>
                <a:gd name="T9" fmla="*/ 5 h 81"/>
                <a:gd name="T10" fmla="*/ 30 w 265"/>
                <a:gd name="T11" fmla="*/ 2 h 81"/>
                <a:gd name="T12" fmla="*/ 34 w 265"/>
                <a:gd name="T13" fmla="*/ 6 h 81"/>
                <a:gd name="T14" fmla="*/ 125 w 265"/>
                <a:gd name="T15" fmla="*/ 41 h 81"/>
                <a:gd name="T16" fmla="*/ 238 w 265"/>
                <a:gd name="T17" fmla="*/ 40 h 81"/>
                <a:gd name="T18" fmla="*/ 265 w 265"/>
                <a:gd name="T19" fmla="*/ 60 h 81"/>
                <a:gd name="T20" fmla="*/ 238 w 265"/>
                <a:gd name="T21" fmla="*/ 80 h 81"/>
                <a:gd name="T22" fmla="*/ 152 w 265"/>
                <a:gd name="T23"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81">
                  <a:moveTo>
                    <a:pt x="152" y="80"/>
                  </a:moveTo>
                  <a:cubicBezTo>
                    <a:pt x="128" y="80"/>
                    <a:pt x="104" y="78"/>
                    <a:pt x="80" y="80"/>
                  </a:cubicBezTo>
                  <a:cubicBezTo>
                    <a:pt x="60" y="81"/>
                    <a:pt x="45" y="75"/>
                    <a:pt x="32" y="59"/>
                  </a:cubicBezTo>
                  <a:cubicBezTo>
                    <a:pt x="23" y="48"/>
                    <a:pt x="11" y="40"/>
                    <a:pt x="3" y="29"/>
                  </a:cubicBezTo>
                  <a:cubicBezTo>
                    <a:pt x="0" y="23"/>
                    <a:pt x="0" y="8"/>
                    <a:pt x="4" y="5"/>
                  </a:cubicBezTo>
                  <a:cubicBezTo>
                    <a:pt x="10" y="0"/>
                    <a:pt x="21" y="2"/>
                    <a:pt x="30" y="2"/>
                  </a:cubicBezTo>
                  <a:cubicBezTo>
                    <a:pt x="31" y="2"/>
                    <a:pt x="33" y="4"/>
                    <a:pt x="34" y="6"/>
                  </a:cubicBezTo>
                  <a:cubicBezTo>
                    <a:pt x="56" y="39"/>
                    <a:pt x="88" y="43"/>
                    <a:pt x="125" y="41"/>
                  </a:cubicBezTo>
                  <a:cubicBezTo>
                    <a:pt x="163" y="39"/>
                    <a:pt x="201" y="40"/>
                    <a:pt x="238" y="40"/>
                  </a:cubicBezTo>
                  <a:cubicBezTo>
                    <a:pt x="253" y="40"/>
                    <a:pt x="265" y="44"/>
                    <a:pt x="265" y="60"/>
                  </a:cubicBezTo>
                  <a:cubicBezTo>
                    <a:pt x="265" y="77"/>
                    <a:pt x="252" y="80"/>
                    <a:pt x="238" y="80"/>
                  </a:cubicBezTo>
                  <a:cubicBezTo>
                    <a:pt x="210" y="79"/>
                    <a:pt x="181" y="80"/>
                    <a:pt x="152" y="80"/>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2" name="Freeform 9"/>
            <p:cNvSpPr/>
            <p:nvPr/>
          </p:nvSpPr>
          <p:spPr bwMode="auto">
            <a:xfrm>
              <a:off x="6240463" y="927100"/>
              <a:ext cx="1557338" cy="242887"/>
            </a:xfrm>
            <a:custGeom>
              <a:avLst/>
              <a:gdLst>
                <a:gd name="T0" fmla="*/ 128 w 257"/>
                <a:gd name="T1" fmla="*/ 39 h 40"/>
                <a:gd name="T2" fmla="*/ 26 w 257"/>
                <a:gd name="T3" fmla="*/ 39 h 40"/>
                <a:gd name="T4" fmla="*/ 0 w 257"/>
                <a:gd name="T5" fmla="*/ 21 h 40"/>
                <a:gd name="T6" fmla="*/ 26 w 257"/>
                <a:gd name="T7" fmla="*/ 0 h 40"/>
                <a:gd name="T8" fmla="*/ 232 w 257"/>
                <a:gd name="T9" fmla="*/ 0 h 40"/>
                <a:gd name="T10" fmla="*/ 257 w 257"/>
                <a:gd name="T11" fmla="*/ 20 h 40"/>
                <a:gd name="T12" fmla="*/ 232 w 257"/>
                <a:gd name="T13" fmla="*/ 39 h 40"/>
                <a:gd name="T14" fmla="*/ 128 w 257"/>
                <a:gd name="T15" fmla="*/ 3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40">
                  <a:moveTo>
                    <a:pt x="128" y="39"/>
                  </a:moveTo>
                  <a:cubicBezTo>
                    <a:pt x="94" y="39"/>
                    <a:pt x="60" y="39"/>
                    <a:pt x="26" y="39"/>
                  </a:cubicBezTo>
                  <a:cubicBezTo>
                    <a:pt x="12" y="40"/>
                    <a:pt x="1" y="36"/>
                    <a:pt x="0" y="21"/>
                  </a:cubicBezTo>
                  <a:cubicBezTo>
                    <a:pt x="0" y="5"/>
                    <a:pt x="11" y="0"/>
                    <a:pt x="26" y="0"/>
                  </a:cubicBezTo>
                  <a:cubicBezTo>
                    <a:pt x="95" y="0"/>
                    <a:pt x="163" y="0"/>
                    <a:pt x="232" y="0"/>
                  </a:cubicBezTo>
                  <a:cubicBezTo>
                    <a:pt x="246" y="0"/>
                    <a:pt x="257" y="6"/>
                    <a:pt x="257" y="20"/>
                  </a:cubicBezTo>
                  <a:cubicBezTo>
                    <a:pt x="257" y="35"/>
                    <a:pt x="245" y="39"/>
                    <a:pt x="232" y="39"/>
                  </a:cubicBezTo>
                  <a:cubicBezTo>
                    <a:pt x="197" y="39"/>
                    <a:pt x="162" y="39"/>
                    <a:pt x="128" y="39"/>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3" name="Freeform 10"/>
            <p:cNvSpPr/>
            <p:nvPr/>
          </p:nvSpPr>
          <p:spPr bwMode="auto">
            <a:xfrm>
              <a:off x="6507163" y="1871663"/>
              <a:ext cx="1054100" cy="236537"/>
            </a:xfrm>
            <a:custGeom>
              <a:avLst/>
              <a:gdLst>
                <a:gd name="T0" fmla="*/ 88 w 174"/>
                <a:gd name="T1" fmla="*/ 39 h 39"/>
                <a:gd name="T2" fmla="*/ 22 w 174"/>
                <a:gd name="T3" fmla="*/ 39 h 39"/>
                <a:gd name="T4" fmla="*/ 0 w 174"/>
                <a:gd name="T5" fmla="*/ 20 h 39"/>
                <a:gd name="T6" fmla="*/ 22 w 174"/>
                <a:gd name="T7" fmla="*/ 0 h 39"/>
                <a:gd name="T8" fmla="*/ 152 w 174"/>
                <a:gd name="T9" fmla="*/ 0 h 39"/>
                <a:gd name="T10" fmla="*/ 174 w 174"/>
                <a:gd name="T11" fmla="*/ 21 h 39"/>
                <a:gd name="T12" fmla="*/ 152 w 174"/>
                <a:gd name="T13" fmla="*/ 39 h 39"/>
                <a:gd name="T14" fmla="*/ 88 w 174"/>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39">
                  <a:moveTo>
                    <a:pt x="88" y="39"/>
                  </a:moveTo>
                  <a:cubicBezTo>
                    <a:pt x="66" y="39"/>
                    <a:pt x="44" y="39"/>
                    <a:pt x="22" y="39"/>
                  </a:cubicBezTo>
                  <a:cubicBezTo>
                    <a:pt x="9" y="39"/>
                    <a:pt x="0" y="33"/>
                    <a:pt x="0" y="20"/>
                  </a:cubicBezTo>
                  <a:cubicBezTo>
                    <a:pt x="0" y="6"/>
                    <a:pt x="9" y="0"/>
                    <a:pt x="22" y="0"/>
                  </a:cubicBezTo>
                  <a:cubicBezTo>
                    <a:pt x="66" y="0"/>
                    <a:pt x="109" y="0"/>
                    <a:pt x="152" y="0"/>
                  </a:cubicBezTo>
                  <a:cubicBezTo>
                    <a:pt x="165" y="0"/>
                    <a:pt x="174" y="7"/>
                    <a:pt x="174" y="21"/>
                  </a:cubicBezTo>
                  <a:cubicBezTo>
                    <a:pt x="173" y="34"/>
                    <a:pt x="165" y="39"/>
                    <a:pt x="152" y="39"/>
                  </a:cubicBezTo>
                  <a:cubicBezTo>
                    <a:pt x="131" y="39"/>
                    <a:pt x="110" y="39"/>
                    <a:pt x="88" y="39"/>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4" name="Freeform 11"/>
            <p:cNvSpPr/>
            <p:nvPr/>
          </p:nvSpPr>
          <p:spPr bwMode="auto">
            <a:xfrm>
              <a:off x="6288088" y="3282950"/>
              <a:ext cx="563563" cy="255587"/>
            </a:xfrm>
            <a:custGeom>
              <a:avLst/>
              <a:gdLst>
                <a:gd name="T0" fmla="*/ 45 w 93"/>
                <a:gd name="T1" fmla="*/ 40 h 42"/>
                <a:gd name="T2" fmla="*/ 18 w 93"/>
                <a:gd name="T3" fmla="*/ 39 h 42"/>
                <a:gd name="T4" fmla="*/ 0 w 93"/>
                <a:gd name="T5" fmla="*/ 20 h 42"/>
                <a:gd name="T6" fmla="*/ 19 w 93"/>
                <a:gd name="T7" fmla="*/ 2 h 42"/>
                <a:gd name="T8" fmla="*/ 75 w 93"/>
                <a:gd name="T9" fmla="*/ 2 h 42"/>
                <a:gd name="T10" fmla="*/ 93 w 93"/>
                <a:gd name="T11" fmla="*/ 20 h 42"/>
                <a:gd name="T12" fmla="*/ 75 w 93"/>
                <a:gd name="T13" fmla="*/ 39 h 42"/>
                <a:gd name="T14" fmla="*/ 45 w 93"/>
                <a:gd name="T15" fmla="*/ 4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2">
                  <a:moveTo>
                    <a:pt x="45" y="40"/>
                  </a:moveTo>
                  <a:cubicBezTo>
                    <a:pt x="36" y="40"/>
                    <a:pt x="26" y="42"/>
                    <a:pt x="18" y="39"/>
                  </a:cubicBezTo>
                  <a:cubicBezTo>
                    <a:pt x="10" y="36"/>
                    <a:pt x="0" y="27"/>
                    <a:pt x="0" y="20"/>
                  </a:cubicBezTo>
                  <a:cubicBezTo>
                    <a:pt x="0" y="14"/>
                    <a:pt x="12" y="3"/>
                    <a:pt x="19" y="2"/>
                  </a:cubicBezTo>
                  <a:cubicBezTo>
                    <a:pt x="37" y="0"/>
                    <a:pt x="56" y="0"/>
                    <a:pt x="75" y="2"/>
                  </a:cubicBezTo>
                  <a:cubicBezTo>
                    <a:pt x="82" y="3"/>
                    <a:pt x="93" y="14"/>
                    <a:pt x="93" y="20"/>
                  </a:cubicBezTo>
                  <a:cubicBezTo>
                    <a:pt x="93" y="27"/>
                    <a:pt x="83" y="36"/>
                    <a:pt x="75" y="39"/>
                  </a:cubicBezTo>
                  <a:cubicBezTo>
                    <a:pt x="66" y="42"/>
                    <a:pt x="55" y="40"/>
                    <a:pt x="45" y="40"/>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5" name="Freeform 12"/>
            <p:cNvSpPr/>
            <p:nvPr/>
          </p:nvSpPr>
          <p:spPr bwMode="auto">
            <a:xfrm>
              <a:off x="7688263" y="1865313"/>
              <a:ext cx="527050" cy="261937"/>
            </a:xfrm>
            <a:custGeom>
              <a:avLst/>
              <a:gdLst>
                <a:gd name="T0" fmla="*/ 45 w 87"/>
                <a:gd name="T1" fmla="*/ 40 h 43"/>
                <a:gd name="T2" fmla="*/ 19 w 87"/>
                <a:gd name="T3" fmla="*/ 39 h 43"/>
                <a:gd name="T4" fmla="*/ 1 w 87"/>
                <a:gd name="T5" fmla="*/ 21 h 43"/>
                <a:gd name="T6" fmla="*/ 17 w 87"/>
                <a:gd name="T7" fmla="*/ 2 h 43"/>
                <a:gd name="T8" fmla="*/ 70 w 87"/>
                <a:gd name="T9" fmla="*/ 3 h 43"/>
                <a:gd name="T10" fmla="*/ 86 w 87"/>
                <a:gd name="T11" fmla="*/ 21 h 43"/>
                <a:gd name="T12" fmla="*/ 68 w 87"/>
                <a:gd name="T13" fmla="*/ 40 h 43"/>
                <a:gd name="T14" fmla="*/ 45 w 87"/>
                <a:gd name="T15" fmla="*/ 4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43">
                  <a:moveTo>
                    <a:pt x="45" y="40"/>
                  </a:moveTo>
                  <a:cubicBezTo>
                    <a:pt x="36" y="40"/>
                    <a:pt x="26" y="43"/>
                    <a:pt x="19" y="39"/>
                  </a:cubicBezTo>
                  <a:cubicBezTo>
                    <a:pt x="11" y="36"/>
                    <a:pt x="2" y="28"/>
                    <a:pt x="1" y="21"/>
                  </a:cubicBezTo>
                  <a:cubicBezTo>
                    <a:pt x="0" y="15"/>
                    <a:pt x="10" y="3"/>
                    <a:pt x="17" y="2"/>
                  </a:cubicBezTo>
                  <a:cubicBezTo>
                    <a:pt x="34" y="0"/>
                    <a:pt x="53" y="0"/>
                    <a:pt x="70" y="3"/>
                  </a:cubicBezTo>
                  <a:cubicBezTo>
                    <a:pt x="77" y="3"/>
                    <a:pt x="87" y="15"/>
                    <a:pt x="86" y="21"/>
                  </a:cubicBezTo>
                  <a:cubicBezTo>
                    <a:pt x="85" y="28"/>
                    <a:pt x="76" y="36"/>
                    <a:pt x="68" y="40"/>
                  </a:cubicBezTo>
                  <a:cubicBezTo>
                    <a:pt x="62" y="43"/>
                    <a:pt x="53" y="40"/>
                    <a:pt x="45" y="40"/>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6" name="Freeform 13"/>
            <p:cNvSpPr/>
            <p:nvPr/>
          </p:nvSpPr>
          <p:spPr bwMode="auto">
            <a:xfrm>
              <a:off x="7640638" y="2865438"/>
              <a:ext cx="314325" cy="315912"/>
            </a:xfrm>
            <a:custGeom>
              <a:avLst/>
              <a:gdLst>
                <a:gd name="T0" fmla="*/ 52 w 52"/>
                <a:gd name="T1" fmla="*/ 27 h 52"/>
                <a:gd name="T2" fmla="*/ 27 w 52"/>
                <a:gd name="T3" fmla="*/ 51 h 52"/>
                <a:gd name="T4" fmla="*/ 1 w 52"/>
                <a:gd name="T5" fmla="*/ 26 h 52"/>
                <a:gd name="T6" fmla="*/ 26 w 52"/>
                <a:gd name="T7" fmla="*/ 1 h 52"/>
                <a:gd name="T8" fmla="*/ 52 w 52"/>
                <a:gd name="T9" fmla="*/ 27 h 52"/>
              </a:gdLst>
              <a:ahLst/>
              <a:cxnLst>
                <a:cxn ang="0">
                  <a:pos x="T0" y="T1"/>
                </a:cxn>
                <a:cxn ang="0">
                  <a:pos x="T2" y="T3"/>
                </a:cxn>
                <a:cxn ang="0">
                  <a:pos x="T4" y="T5"/>
                </a:cxn>
                <a:cxn ang="0">
                  <a:pos x="T6" y="T7"/>
                </a:cxn>
                <a:cxn ang="0">
                  <a:pos x="T8" y="T9"/>
                </a:cxn>
              </a:cxnLst>
              <a:rect l="0" t="0" r="r" b="b"/>
              <a:pathLst>
                <a:path w="52" h="52">
                  <a:moveTo>
                    <a:pt x="52" y="27"/>
                  </a:moveTo>
                  <a:cubicBezTo>
                    <a:pt x="51" y="41"/>
                    <a:pt x="43" y="51"/>
                    <a:pt x="27" y="51"/>
                  </a:cubicBezTo>
                  <a:cubicBezTo>
                    <a:pt x="11" y="52"/>
                    <a:pt x="3" y="41"/>
                    <a:pt x="1" y="26"/>
                  </a:cubicBezTo>
                  <a:cubicBezTo>
                    <a:pt x="0" y="13"/>
                    <a:pt x="13" y="1"/>
                    <a:pt x="26" y="1"/>
                  </a:cubicBezTo>
                  <a:cubicBezTo>
                    <a:pt x="40" y="0"/>
                    <a:pt x="52" y="12"/>
                    <a:pt x="52" y="27"/>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7" name="Freeform 14"/>
            <p:cNvSpPr/>
            <p:nvPr/>
          </p:nvSpPr>
          <p:spPr bwMode="auto">
            <a:xfrm>
              <a:off x="8245476" y="2168525"/>
              <a:ext cx="309563" cy="309562"/>
            </a:xfrm>
            <a:custGeom>
              <a:avLst/>
              <a:gdLst>
                <a:gd name="T0" fmla="*/ 51 w 51"/>
                <a:gd name="T1" fmla="*/ 25 h 51"/>
                <a:gd name="T2" fmla="*/ 26 w 51"/>
                <a:gd name="T3" fmla="*/ 51 h 51"/>
                <a:gd name="T4" fmla="*/ 0 w 51"/>
                <a:gd name="T5" fmla="*/ 26 h 51"/>
                <a:gd name="T6" fmla="*/ 24 w 51"/>
                <a:gd name="T7" fmla="*/ 1 h 51"/>
                <a:gd name="T8" fmla="*/ 51 w 51"/>
                <a:gd name="T9" fmla="*/ 25 h 51"/>
              </a:gdLst>
              <a:ahLst/>
              <a:cxnLst>
                <a:cxn ang="0">
                  <a:pos x="T0" y="T1"/>
                </a:cxn>
                <a:cxn ang="0">
                  <a:pos x="T2" y="T3"/>
                </a:cxn>
                <a:cxn ang="0">
                  <a:pos x="T4" y="T5"/>
                </a:cxn>
                <a:cxn ang="0">
                  <a:pos x="T6" y="T7"/>
                </a:cxn>
                <a:cxn ang="0">
                  <a:pos x="T8" y="T9"/>
                </a:cxn>
              </a:cxnLst>
              <a:rect l="0" t="0" r="r" b="b"/>
              <a:pathLst>
                <a:path w="51" h="51">
                  <a:moveTo>
                    <a:pt x="51" y="25"/>
                  </a:moveTo>
                  <a:cubicBezTo>
                    <a:pt x="49" y="40"/>
                    <a:pt x="42" y="50"/>
                    <a:pt x="26" y="51"/>
                  </a:cubicBezTo>
                  <a:cubicBezTo>
                    <a:pt x="11" y="51"/>
                    <a:pt x="1" y="42"/>
                    <a:pt x="0" y="26"/>
                  </a:cubicBezTo>
                  <a:cubicBezTo>
                    <a:pt x="0" y="11"/>
                    <a:pt x="9" y="1"/>
                    <a:pt x="24" y="1"/>
                  </a:cubicBezTo>
                  <a:cubicBezTo>
                    <a:pt x="40" y="0"/>
                    <a:pt x="49" y="9"/>
                    <a:pt x="51" y="25"/>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sp>
          <p:nvSpPr>
            <p:cNvPr id="18" name="Freeform 15"/>
            <p:cNvSpPr/>
            <p:nvPr/>
          </p:nvSpPr>
          <p:spPr bwMode="auto">
            <a:xfrm>
              <a:off x="8004176" y="746125"/>
              <a:ext cx="307975" cy="307975"/>
            </a:xfrm>
            <a:custGeom>
              <a:avLst/>
              <a:gdLst>
                <a:gd name="T0" fmla="*/ 0 w 51"/>
                <a:gd name="T1" fmla="*/ 24 h 51"/>
                <a:gd name="T2" fmla="*/ 27 w 51"/>
                <a:gd name="T3" fmla="*/ 1 h 51"/>
                <a:gd name="T4" fmla="*/ 50 w 51"/>
                <a:gd name="T5" fmla="*/ 27 h 51"/>
                <a:gd name="T6" fmla="*/ 24 w 51"/>
                <a:gd name="T7" fmla="*/ 50 h 51"/>
                <a:gd name="T8" fmla="*/ 0 w 51"/>
                <a:gd name="T9" fmla="*/ 24 h 51"/>
              </a:gdLst>
              <a:ahLst/>
              <a:cxnLst>
                <a:cxn ang="0">
                  <a:pos x="T0" y="T1"/>
                </a:cxn>
                <a:cxn ang="0">
                  <a:pos x="T2" y="T3"/>
                </a:cxn>
                <a:cxn ang="0">
                  <a:pos x="T4" y="T5"/>
                </a:cxn>
                <a:cxn ang="0">
                  <a:pos x="T6" y="T7"/>
                </a:cxn>
                <a:cxn ang="0">
                  <a:pos x="T8" y="T9"/>
                </a:cxn>
              </a:cxnLst>
              <a:rect l="0" t="0" r="r" b="b"/>
              <a:pathLst>
                <a:path w="51" h="51">
                  <a:moveTo>
                    <a:pt x="0" y="24"/>
                  </a:moveTo>
                  <a:cubicBezTo>
                    <a:pt x="3" y="9"/>
                    <a:pt x="11" y="0"/>
                    <a:pt x="27" y="1"/>
                  </a:cubicBezTo>
                  <a:cubicBezTo>
                    <a:pt x="43" y="2"/>
                    <a:pt x="51" y="11"/>
                    <a:pt x="50" y="27"/>
                  </a:cubicBezTo>
                  <a:cubicBezTo>
                    <a:pt x="49" y="43"/>
                    <a:pt x="39" y="51"/>
                    <a:pt x="24" y="50"/>
                  </a:cubicBezTo>
                  <a:cubicBezTo>
                    <a:pt x="8" y="49"/>
                    <a:pt x="1" y="39"/>
                    <a:pt x="0" y="24"/>
                  </a:cubicBezTo>
                  <a:close/>
                </a:path>
              </a:pathLst>
            </a:custGeom>
            <a:grpFill/>
            <a:ln>
              <a:noFill/>
            </a:ln>
          </p:spPr>
          <p:txBody>
            <a:bodyPr vert="horz" wrap="square" lIns="91440" tIns="45720" rIns="91440" bIns="45720" numCol="1" anchor="t" anchorCtr="0" compatLnSpc="1">
              <a:prstTxWarp prst="textNoShape">
                <a:avLst/>
              </a:prstTxWarp>
            </a:bodyPr>
            <a:lstStyle>
              <a:defPPr/>
            </a:lstStyle>
            <a:p>
              <a:endParaRPr lang="es-AR"/>
            </a:p>
          </p:txBody>
        </p:sp>
      </p:grpSp>
      <p:sp>
        <p:nvSpPr>
          <p:cNvPr id="6" name="Rectangle 5">
            <a:extLst>
              <a:ext uri="{FF2B5EF4-FFF2-40B4-BE49-F238E27FC236}">
                <a16:creationId xmlns:a16="http://schemas.microsoft.com/office/drawing/2014/main" id="{000EE723-4227-4B93-B05B-0CF27F713C1E}"/>
              </a:ext>
            </a:extLst>
          </p:cNvPr>
          <p:cNvSpPr/>
          <p:nvPr/>
        </p:nvSpPr>
        <p:spPr>
          <a:xfrm>
            <a:off x="0" y="4645891"/>
            <a:ext cx="12191903" cy="155170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4" name="TextBox 3">
            <a:extLst>
              <a:ext uri="{FF2B5EF4-FFF2-40B4-BE49-F238E27FC236}">
                <a16:creationId xmlns:a16="http://schemas.microsoft.com/office/drawing/2014/main" id="{1DF8EF26-7AD5-4E7F-95B3-9A57CF80C483}"/>
              </a:ext>
            </a:extLst>
          </p:cNvPr>
          <p:cNvSpPr txBox="1"/>
          <p:nvPr/>
        </p:nvSpPr>
        <p:spPr>
          <a:xfrm>
            <a:off x="1" y="4714489"/>
            <a:ext cx="12191999" cy="1015663"/>
          </a:xfrm>
          <a:prstGeom prst="rect">
            <a:avLst/>
          </a:prstGeom>
          <a:noFill/>
        </p:spPr>
        <p:txBody>
          <a:bodyPr wrap="square" rtlCol="0" anchor="ctr">
            <a:spAutoFit/>
          </a:bodyPr>
          <a:lstStyle>
            <a:defPPr/>
          </a:lstStyle>
          <a:p>
            <a:pPr algn="ctr"/>
            <a:r>
              <a:rPr lang="en-US" altLang="ko-KR" sz="6000">
                <a:solidFill>
                  <a:schemeClr val="bg1"/>
                </a:solidFill>
                <a:cs typeface="Arial" panose="020B0604020202020204" pitchFamily="34" charset="0"/>
              </a:rPr>
              <a:t>THANK YOU</a:t>
            </a:r>
            <a:endParaRPr lang="ko-KR" altLang="en-US" sz="600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653820"/>
            <a:ext cx="12191852" cy="379656"/>
          </a:xfrm>
          <a:prstGeom prst="rect">
            <a:avLst/>
          </a:prstGeom>
          <a:noFill/>
        </p:spPr>
        <p:txBody>
          <a:bodyPr wrap="square" rtlCol="0" anchor="ctr">
            <a:spAutoFit/>
          </a:bodyPr>
          <a:lstStyle>
            <a:defPPr/>
          </a:lstStyle>
          <a:p>
            <a:pPr algn="ctr"/>
            <a:r>
              <a:rPr lang="en-US" altLang="ko-KR" sz="1867">
                <a:solidFill>
                  <a:schemeClr val="bg1"/>
                </a:solidFill>
                <a:cs typeface="Arial" panose="020B0604020202020204" pitchFamily="34" charset="0"/>
              </a:rPr>
              <a:t>SLIDESPPT.NET</a:t>
            </a:r>
            <a:endParaRPr lang="ko-KR" altLang="en-US" sz="1867">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3" y="479628"/>
            <a:ext cx="744445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60" y="2059916"/>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5" y="2432240"/>
            <a:ext cx="69871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5" y="1353854"/>
            <a:ext cx="69871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3" y="3447766"/>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5" y="3730889"/>
            <a:ext cx="698715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3" y="4967982"/>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2" y="5307154"/>
            <a:ext cx="89683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4" y="272144"/>
            <a:ext cx="11605453" cy="6356035"/>
          </a:xfrm>
          <a:prstGeom prst="rect">
            <a:avLst/>
          </a:prstGeom>
          <a:noFill/>
          <a:ln w="57150">
            <a:solidFill>
              <a:srgbClr val="1EA9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ln>
                <a:solidFill>
                  <a:srgbClr val="7030A0"/>
                </a:solidFill>
              </a:ln>
            </a:endParaRPr>
          </a:p>
        </p:txBody>
      </p:sp>
    </p:spTree>
    <p:extLst>
      <p:ext uri="{BB962C8B-B14F-4D97-AF65-F5344CB8AC3E}">
        <p14:creationId xmlns:p14="http://schemas.microsoft.com/office/powerpoint/2010/main" val="3748887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echa: hacia abajo 21">
            <a:extLst>
              <a:ext uri="{FF2B5EF4-FFF2-40B4-BE49-F238E27FC236}">
                <a16:creationId xmlns:a16="http://schemas.microsoft.com/office/drawing/2014/main" id="{9F78527C-8ACA-4B8E-A1A8-283592B3D02E}"/>
              </a:ext>
            </a:extLst>
          </p:cNvPr>
          <p:cNvSpPr/>
          <p:nvPr/>
        </p:nvSpPr>
        <p:spPr>
          <a:xfrm>
            <a:off x="8054028" y="-3720"/>
            <a:ext cx="3985231" cy="68580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9" name="Flecha: hacia abajo 8">
            <a:extLst>
              <a:ext uri="{FF2B5EF4-FFF2-40B4-BE49-F238E27FC236}">
                <a16:creationId xmlns:a16="http://schemas.microsoft.com/office/drawing/2014/main" id="{4619992A-D080-421B-A656-4B9849C948DE}"/>
              </a:ext>
            </a:extLst>
          </p:cNvPr>
          <p:cNvSpPr/>
          <p:nvPr/>
        </p:nvSpPr>
        <p:spPr>
          <a:xfrm>
            <a:off x="5167501" y="-5634"/>
            <a:ext cx="3985231" cy="6819794"/>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pic>
        <p:nvPicPr>
          <p:cNvPr id="8" name="Imagen 7">
            <a:extLst>
              <a:ext uri="{FF2B5EF4-FFF2-40B4-BE49-F238E27FC236}">
                <a16:creationId xmlns:a16="http://schemas.microsoft.com/office/drawing/2014/main" id="{A9A0E04C-17C8-4B05-8E41-E8B98D44FA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0118" y="-1"/>
            <a:ext cx="2902399" cy="6858001"/>
          </a:xfrm>
          <a:prstGeom prst="rect">
            <a:avLst/>
          </a:prstGeom>
        </p:spPr>
      </p:pic>
      <p:sp>
        <p:nvSpPr>
          <p:cNvPr id="10" name="Google Shape;263;p42"/>
          <p:cNvSpPr txBox="1"/>
          <p:nvPr userDrawn="1"/>
        </p:nvSpPr>
        <p:spPr>
          <a:xfrm>
            <a:off x="0" y="534634"/>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rgbClr val="0287B0"/>
                </a:solidFill>
                <a:latin typeface="Arial (Títulos)"/>
                <a:cs typeface="Rubik" panose="020B0604020202020204" charset="-79"/>
              </a:rPr>
              <a:t>FUENTE</a:t>
            </a:r>
          </a:p>
        </p:txBody>
      </p:sp>
      <p:sp>
        <p:nvSpPr>
          <p:cNvPr id="12" name="Google Shape;270;p42"/>
          <p:cNvSpPr txBox="1"/>
          <p:nvPr userDrawn="1"/>
        </p:nvSpPr>
        <p:spPr>
          <a:xfrm>
            <a:off x="1170330" y="1991151"/>
            <a:ext cx="5543071" cy="565351"/>
          </a:xfrm>
          <a:prstGeom prst="rect">
            <a:avLst/>
          </a:prstGeom>
          <a:noFill/>
          <a:ln>
            <a:noFill/>
          </a:ln>
        </p:spPr>
        <p:txBody>
          <a:bodyPr spcFirstLastPara="1" wrap="square" lIns="121889" tIns="121889" rIns="121889" bIns="121889" anchor="t" anchorCtr="0">
            <a:noAutofit/>
          </a:bodyPr>
          <a:lstStyle>
            <a:defPPr/>
          </a:lstStyle>
          <a:p>
            <a:r>
              <a:rPr lang="es-PE" sz="2133">
                <a:solidFill>
                  <a:srgbClr val="0287B0"/>
                </a:solidFill>
                <a:latin typeface="Source Sans Pro" panose="020B0503030403020204" pitchFamily="34" charset="0"/>
                <a:ea typeface="Rubik"/>
                <a:cs typeface="Rubik" panose="020B0604020202020204" charset="-79"/>
                <a:sym typeface="Rubik"/>
              </a:rPr>
              <a:t>ELABORADO POR </a:t>
            </a:r>
            <a:r>
              <a:rPr lang="es-PE" sz="2133">
                <a:solidFill>
                  <a:srgbClr val="0287B0"/>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70329" y="2996907"/>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defPPr/>
            </a:lstStyle>
            <a:p>
              <a:pPr lvl="0"/>
              <a:r>
                <a:rPr lang="es-PE" sz="2133">
                  <a:solidFill>
                    <a:srgbClr val="0287B0"/>
                  </a:solidFill>
                  <a:latin typeface="Source Sans Pro" panose="020B0503030403020204" pitchFamily="34" charset="0"/>
                  <a:ea typeface="Rubik"/>
                  <a:cs typeface="Rubik" panose="020B0604020202020204" charset="-79"/>
                  <a:sym typeface="Rubik"/>
                </a:rPr>
                <a:t>IMAGES</a:t>
              </a:r>
              <a:r>
                <a:rPr lang="en" sz="2133">
                  <a:solidFill>
                    <a:srgbClr val="0287B0"/>
                  </a:solidFill>
                  <a:latin typeface="Source Sans Pro" panose="020B0503030403020204" pitchFamily="34" charset="0"/>
                  <a:ea typeface="Rubik"/>
                  <a:cs typeface="Rubik" panose="020B0604020202020204" charset="-79"/>
                  <a:sym typeface="Rubik"/>
                </a:rPr>
                <a:t> :</a:t>
              </a:r>
              <a:endParaRPr sz="2133">
                <a:solidFill>
                  <a:srgbClr val="0287B0"/>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defPPr/>
            </a:lstStyle>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unsplash.com</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pexels.com</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pngwing.com</a:t>
              </a:r>
            </a:p>
            <a:p>
              <a:endParaRPr lang="es-PE" sz="20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70329" y="4483487"/>
            <a:ext cx="2822555" cy="411564"/>
          </a:xfrm>
          <a:prstGeom prst="rect">
            <a:avLst/>
          </a:prstGeom>
          <a:noFill/>
          <a:ln>
            <a:noFill/>
          </a:ln>
        </p:spPr>
        <p:txBody>
          <a:bodyPr spcFirstLastPara="1" wrap="square" lIns="121889" tIns="121889" rIns="121889" bIns="121889" anchor="t" anchorCtr="0">
            <a:noAutofit/>
          </a:bodyPr>
          <a:lstStyle>
            <a:defPPr/>
          </a:lstStyle>
          <a:p>
            <a:r>
              <a:rPr lang="en" sz="2133">
                <a:solidFill>
                  <a:srgbClr val="0287B0"/>
                </a:solidFill>
                <a:latin typeface="Source Sans Pro" panose="020B0503030403020204" pitchFamily="34" charset="0"/>
                <a:ea typeface="Rubik"/>
                <a:cs typeface="Rubik" panose="020B0604020202020204" charset="-79"/>
                <a:sym typeface="Rubik"/>
              </a:rPr>
              <a:t>FONTS :</a:t>
            </a:r>
            <a:endParaRPr sz="2133">
              <a:solidFill>
                <a:srgbClr val="0287B0"/>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29" y="4894953"/>
            <a:ext cx="3526863" cy="912721"/>
          </a:xfrm>
          <a:prstGeom prst="rect">
            <a:avLst/>
          </a:prstGeom>
          <a:noFill/>
          <a:ln>
            <a:noFill/>
          </a:ln>
        </p:spPr>
        <p:txBody>
          <a:bodyPr spcFirstLastPara="1" wrap="square" lIns="121889" tIns="121889" rIns="121889" bIns="121889" anchor="t" anchorCtr="0">
            <a:noAutofit/>
          </a:bodyPr>
          <a:lstStyle>
            <a:defPPr/>
          </a:lstStyle>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Agency FB</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TT Norms Bold</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Calisto MT</a:t>
            </a:r>
          </a:p>
          <a:p>
            <a:pPr marL="380937" indent="-380937">
              <a:buFont typeface="Arial" panose="020B0604020202020204" pitchFamily="34" charset="0"/>
              <a:buChar char="•"/>
            </a:pPr>
            <a:endParaRPr lang="es-PE" sz="200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60195" y="6550224"/>
            <a:ext cx="2231807" cy="276999"/>
          </a:xfrm>
          <a:prstGeom prst="rect">
            <a:avLst/>
          </a:prstGeom>
          <a:noFill/>
        </p:spPr>
        <p:txBody>
          <a:bodyPr wrap="square" rtlCol="0" anchor="ctr">
            <a:spAutoFit/>
          </a:bodyPr>
          <a:lstStyle>
            <a:defPPr/>
          </a:lstStyle>
          <a:p>
            <a:pPr algn="r"/>
            <a:r>
              <a:rPr lang="en-US" altLang="ko-KR" sz="1200">
                <a:solidFill>
                  <a:schemeClr val="tx1">
                    <a:lumMod val="95000"/>
                    <a:lumOff val="5000"/>
                  </a:schemeClr>
                </a:solidFill>
                <a:latin typeface="Arial" panose="020B0604020202020204" pitchFamily="34" charset="0"/>
                <a:cs typeface="Arial" panose="020B0604020202020204" pitchFamily="34" charset="0"/>
              </a:rPr>
              <a:t>slidesppt.net</a:t>
            </a:r>
            <a:endParaRPr lang="ko-KR" altLang="en-US" sz="1200">
              <a:solidFill>
                <a:schemeClr val="tx1">
                  <a:lumMod val="95000"/>
                  <a:lumOff val="5000"/>
                </a:schemeClr>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616162" y="6096350"/>
            <a:ext cx="423097" cy="42309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accent2">
                <a:lumMod val="60000"/>
                <a:lumOff val="40000"/>
              </a:schemeClr>
            </a:solidFill>
            <a:ln w="2285" cap="flat">
              <a:noFill/>
              <a:prstDash val="solid"/>
              <a:miter/>
            </a:ln>
          </p:spPr>
          <p:txBody>
            <a:bodyPr rtlCol="0" anchor="ctr"/>
            <a:lstStyle>
              <a:defPP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a:p>
          </p:txBody>
        </p:sp>
      </p:grpSp>
    </p:spTree>
    <p:extLst>
      <p:ext uri="{BB962C8B-B14F-4D97-AF65-F5344CB8AC3E}">
        <p14:creationId xmlns:p14="http://schemas.microsoft.com/office/powerpoint/2010/main" val="23488122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CE6DC-AD26-48F1-8965-5D880A2F2288}"/>
              </a:ext>
            </a:extLst>
          </p:cNvPr>
          <p:cNvSpPr>
            <a:spLocks noGrp="1"/>
          </p:cNvSpPr>
          <p:nvPr>
            <p:ph type="body" sz="quarter" idx="4294967295"/>
          </p:nvPr>
        </p:nvSpPr>
        <p:spPr>
          <a:xfrm>
            <a:off x="409729" y="428613"/>
            <a:ext cx="3332449" cy="564123"/>
          </a:xfrm>
          <a:prstGeom prst="rect">
            <a:avLst/>
          </a:prstGeom>
        </p:spPr>
        <p:txBody>
          <a:bodyPr/>
          <a:lstStyle>
            <a:defPPr/>
          </a:lstStyle>
          <a:p>
            <a:pPr marL="0" indent="0" algn="ctr">
              <a:buNone/>
            </a:pPr>
            <a:r>
              <a:rPr lang="en-US" sz="3600" b="1">
                <a:solidFill>
                  <a:srgbClr val="0587AF"/>
                </a:solidFill>
              </a:rPr>
              <a:t>RESOURCES</a:t>
            </a:r>
          </a:p>
        </p:txBody>
      </p:sp>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729" y="1740012"/>
            <a:ext cx="3332450" cy="422207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38300" y="1324525"/>
            <a:ext cx="3494826" cy="5533475"/>
          </a:xfrm>
          <a:prstGeom prst="rect">
            <a:avLst/>
          </a:prstGeom>
        </p:spPr>
      </p:pic>
      <p:pic>
        <p:nvPicPr>
          <p:cNvPr id="7" name="Imagen 6"/>
          <p:cNvPicPr>
            <a:picLocks noChangeAspect="1"/>
          </p:cNvPicPr>
          <p:nvPr/>
        </p:nvPicPr>
        <p:blipFill>
          <a:blip r:embed="rId5"/>
          <a:stretch>
            <a:fillRect/>
          </a:stretch>
        </p:blipFill>
        <p:spPr>
          <a:xfrm>
            <a:off x="8309226" y="1324525"/>
            <a:ext cx="3010850" cy="5254605"/>
          </a:xfrm>
          <a:prstGeom prst="rect">
            <a:avLst/>
          </a:prstGeom>
        </p:spPr>
      </p:pic>
      <p:pic>
        <p:nvPicPr>
          <p:cNvPr id="8" name="Imagen 7"/>
          <p:cNvPicPr>
            <a:picLocks noChangeAspect="1"/>
          </p:cNvPicPr>
          <p:nvPr/>
        </p:nvPicPr>
        <p:blipFill>
          <a:blip r:embed="rId6"/>
          <a:stretch>
            <a:fillRect/>
          </a:stretch>
        </p:blipFill>
        <p:spPr>
          <a:xfrm>
            <a:off x="6110127" y="1740012"/>
            <a:ext cx="3116250" cy="2351250"/>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33627" y="4506749"/>
            <a:ext cx="1418174" cy="2201078"/>
          </a:xfrm>
          <a:prstGeom prst="rect">
            <a:avLst/>
          </a:prstGeom>
        </p:spPr>
      </p:pic>
    </p:spTree>
    <p:extLst>
      <p:ext uri="{BB962C8B-B14F-4D97-AF65-F5344CB8AC3E}">
        <p14:creationId xmlns:p14="http://schemas.microsoft.com/office/powerpoint/2010/main" val="5347495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defP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5" y="1492326"/>
            <a:ext cx="523103" cy="52464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2" y="1562849"/>
            <a:ext cx="523101" cy="38359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112"/>
            <a:ext cx="313107" cy="707837"/>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2"/>
            <a:ext cx="225645" cy="50268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3" y="4641804"/>
            <a:ext cx="464453" cy="46445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9" y="3642492"/>
            <a:ext cx="460739" cy="45334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2" y="3600558"/>
            <a:ext cx="464453" cy="46309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5" y="1518887"/>
            <a:ext cx="471527" cy="47152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4" y="1518883"/>
            <a:ext cx="472155" cy="47152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5"/>
            <a:ext cx="513139" cy="51029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1" y="1470787"/>
            <a:ext cx="567351" cy="5677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7" y="1424477"/>
            <a:ext cx="473260" cy="660339"/>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2" y="4600861"/>
            <a:ext cx="385757" cy="546345"/>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4" y="3634192"/>
            <a:ext cx="548633" cy="46994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8" y="3545243"/>
            <a:ext cx="527289" cy="493591"/>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20"/>
            <a:ext cx="508109" cy="5081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8"/>
            <a:ext cx="551795" cy="54603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5"/>
            <a:ext cx="544531" cy="54700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3" y="4577929"/>
            <a:ext cx="478107" cy="56927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5" y="4577929"/>
            <a:ext cx="478107" cy="56927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7" y="4577929"/>
            <a:ext cx="478107" cy="56927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5" y="4577929"/>
            <a:ext cx="478107" cy="56927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122" name="Google Shape;6000;p67"/>
          <p:cNvSpPr/>
          <p:nvPr/>
        </p:nvSpPr>
        <p:spPr>
          <a:xfrm>
            <a:off x="4351350" y="1478946"/>
            <a:ext cx="604193" cy="61642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solidFill>
                <a:srgbClr val="AE4500"/>
              </a:solidFill>
            </a:endParaRPr>
          </a:p>
        </p:txBody>
      </p:sp>
      <p:grpSp>
        <p:nvGrpSpPr>
          <p:cNvPr id="151" name="Google Shape;6029;p67"/>
          <p:cNvGrpSpPr/>
          <p:nvPr/>
        </p:nvGrpSpPr>
        <p:grpSpPr>
          <a:xfrm>
            <a:off x="9367529" y="5419733"/>
            <a:ext cx="404112" cy="560193"/>
            <a:chOff x="-38860326" y="3221750"/>
            <a:chExt cx="228425" cy="316650"/>
          </a:xfrm>
          <a:solidFill>
            <a:schemeClr val="bg1">
              <a:lumMod val="85000"/>
            </a:schemeClr>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188" name="Google Shape;6066;p67"/>
          <p:cNvGrpSpPr/>
          <p:nvPr/>
        </p:nvGrpSpPr>
        <p:grpSpPr>
          <a:xfrm>
            <a:off x="4313957" y="2400990"/>
            <a:ext cx="644147" cy="640959"/>
            <a:chOff x="-38538975" y="3954250"/>
            <a:chExt cx="318225" cy="316650"/>
          </a:xfrm>
          <a:solidFill>
            <a:schemeClr val="bg1">
              <a:lumMod val="85000"/>
            </a:schemeClr>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chemeClr val="bg1">
              <a:lumMod val="85000"/>
            </a:schemeClr>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chemeClr val="bg1">
              <a:lumMod val="85000"/>
            </a:schemeClr>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129" name="Google Shape;6007;p67"/>
          <p:cNvGrpSpPr/>
          <p:nvPr/>
        </p:nvGrpSpPr>
        <p:grpSpPr>
          <a:xfrm>
            <a:off x="5285626" y="5542541"/>
            <a:ext cx="469647" cy="475651"/>
            <a:chOff x="-42617299" y="3587775"/>
            <a:chExt cx="306950" cy="310875"/>
          </a:xfrm>
          <a:solidFill>
            <a:schemeClr val="bg1">
              <a:lumMod val="85000"/>
            </a:schemeClr>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140" name="Google Shape;6018;p67"/>
          <p:cNvGrpSpPr/>
          <p:nvPr/>
        </p:nvGrpSpPr>
        <p:grpSpPr>
          <a:xfrm>
            <a:off x="10220882" y="5564501"/>
            <a:ext cx="486897" cy="443521"/>
            <a:chOff x="-40745125" y="3632900"/>
            <a:chExt cx="318225" cy="289875"/>
          </a:xfrm>
          <a:solidFill>
            <a:schemeClr val="bg1">
              <a:lumMod val="85000"/>
            </a:schemeClr>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sp>
        <p:nvSpPr>
          <p:cNvPr id="165" name="Google Shape;6043;p67"/>
          <p:cNvSpPr/>
          <p:nvPr/>
        </p:nvSpPr>
        <p:spPr>
          <a:xfrm>
            <a:off x="6077473" y="5543421"/>
            <a:ext cx="412193" cy="486897"/>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solidFill>
                <a:srgbClr val="AE4500"/>
              </a:solidFill>
            </a:endParaRPr>
          </a:p>
        </p:txBody>
      </p:sp>
      <p:grpSp>
        <p:nvGrpSpPr>
          <p:cNvPr id="174" name="Google Shape;6052;p67"/>
          <p:cNvGrpSpPr/>
          <p:nvPr/>
        </p:nvGrpSpPr>
        <p:grpSpPr>
          <a:xfrm>
            <a:off x="11104828" y="5520906"/>
            <a:ext cx="476075" cy="484489"/>
            <a:chOff x="-40372574" y="3604550"/>
            <a:chExt cx="311150" cy="316650"/>
          </a:xfrm>
          <a:solidFill>
            <a:schemeClr val="bg1">
              <a:lumMod val="85000"/>
            </a:schemeClr>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00" name="Google Shape;6078;p67"/>
          <p:cNvGrpSpPr/>
          <p:nvPr/>
        </p:nvGrpSpPr>
        <p:grpSpPr>
          <a:xfrm>
            <a:off x="6834941" y="5544625"/>
            <a:ext cx="486897" cy="484489"/>
            <a:chOff x="-41893474" y="3584850"/>
            <a:chExt cx="318225" cy="316650"/>
          </a:xfrm>
          <a:solidFill>
            <a:schemeClr val="bg1">
              <a:lumMod val="85000"/>
            </a:schemeClr>
          </a:solidFill>
        </p:grpSpPr>
        <p:sp>
          <p:nvSpPr>
            <p:cNvPr id="201" name="Google Shape;6079;p67"/>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chemeClr val="bg1">
              <a:lumMod val="85000"/>
            </a:schemeClr>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56" name="Google Shape;5972;p67"/>
          <p:cNvGrpSpPr/>
          <p:nvPr/>
        </p:nvGrpSpPr>
        <p:grpSpPr>
          <a:xfrm>
            <a:off x="5231566" y="2522410"/>
            <a:ext cx="480631" cy="552897"/>
            <a:chOff x="-42971724" y="3217825"/>
            <a:chExt cx="275675" cy="317125"/>
          </a:xfrm>
          <a:solidFill>
            <a:schemeClr val="bg1">
              <a:lumMod val="85000"/>
            </a:schemeClr>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chemeClr val="bg1">
              <a:lumMod val="85000"/>
            </a:schemeClr>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65" name="Google Shape;6002;p67"/>
          <p:cNvGrpSpPr/>
          <p:nvPr/>
        </p:nvGrpSpPr>
        <p:grpSpPr>
          <a:xfrm>
            <a:off x="6093089" y="2522405"/>
            <a:ext cx="640899" cy="553419"/>
            <a:chOff x="-42651700" y="3217825"/>
            <a:chExt cx="367600" cy="317425"/>
          </a:xfrm>
          <a:solidFill>
            <a:schemeClr val="bg1">
              <a:lumMod val="85000"/>
            </a:schemeClr>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70" name="Google Shape;6011;p67"/>
          <p:cNvGrpSpPr/>
          <p:nvPr/>
        </p:nvGrpSpPr>
        <p:grpSpPr>
          <a:xfrm>
            <a:off x="10113189" y="2490106"/>
            <a:ext cx="562443" cy="552591"/>
            <a:chOff x="-40748276" y="3238700"/>
            <a:chExt cx="322600" cy="316950"/>
          </a:xfrm>
          <a:solidFill>
            <a:schemeClr val="bg1">
              <a:lumMod val="85000"/>
            </a:schemeClr>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sp>
        <p:nvSpPr>
          <p:cNvPr id="277" name="Google Shape;6042;p67"/>
          <p:cNvSpPr/>
          <p:nvPr/>
        </p:nvSpPr>
        <p:spPr>
          <a:xfrm>
            <a:off x="6935718" y="2523495"/>
            <a:ext cx="543831" cy="55124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solidFill>
                <a:srgbClr val="AE4500"/>
              </a:solidFill>
            </a:endParaRPr>
          </a:p>
        </p:txBody>
      </p:sp>
      <p:grpSp>
        <p:nvGrpSpPr>
          <p:cNvPr id="278" name="Google Shape;6047;p67"/>
          <p:cNvGrpSpPr/>
          <p:nvPr/>
        </p:nvGrpSpPr>
        <p:grpSpPr>
          <a:xfrm>
            <a:off x="10973468" y="2490397"/>
            <a:ext cx="553419" cy="503992"/>
            <a:chOff x="-40378075" y="3267450"/>
            <a:chExt cx="317425" cy="289075"/>
          </a:xfrm>
          <a:solidFill>
            <a:schemeClr val="bg1">
              <a:lumMod val="85000"/>
            </a:schemeClr>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83" name="Google Shape;6072;p67"/>
          <p:cNvGrpSpPr/>
          <p:nvPr/>
        </p:nvGrpSpPr>
        <p:grpSpPr>
          <a:xfrm>
            <a:off x="7701853" y="2496549"/>
            <a:ext cx="553464" cy="553115"/>
            <a:chOff x="-41895049" y="3217225"/>
            <a:chExt cx="317450" cy="317250"/>
          </a:xfrm>
          <a:solidFill>
            <a:schemeClr val="bg1">
              <a:lumMod val="85000"/>
            </a:schemeClr>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289" name="Google Shape;6107;p67"/>
          <p:cNvGrpSpPr/>
          <p:nvPr/>
        </p:nvGrpSpPr>
        <p:grpSpPr>
          <a:xfrm>
            <a:off x="8529139" y="2475236"/>
            <a:ext cx="557559" cy="550717"/>
            <a:chOff x="-41530374" y="3218800"/>
            <a:chExt cx="319800" cy="315875"/>
          </a:xfrm>
          <a:solidFill>
            <a:schemeClr val="bg1">
              <a:lumMod val="85000"/>
            </a:schemeClr>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chemeClr val="bg1">
              <a:lumMod val="85000"/>
            </a:schemeClr>
          </a:solidFill>
        </p:grpSpPr>
        <p:sp>
          <p:nvSpPr>
            <p:cNvPr id="328" name="Google Shape;5594;p66"/>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330" name="Google Shape;5596;p66"/>
          <p:cNvGrpSpPr/>
          <p:nvPr/>
        </p:nvGrpSpPr>
        <p:grpSpPr>
          <a:xfrm>
            <a:off x="6907611" y="3560858"/>
            <a:ext cx="526655" cy="526655"/>
            <a:chOff x="5660400" y="238125"/>
            <a:chExt cx="481825" cy="481825"/>
          </a:xfrm>
          <a:solidFill>
            <a:schemeClr val="bg1">
              <a:lumMod val="85000"/>
            </a:schemeClr>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chemeClr val="bg1">
              <a:lumMod val="85000"/>
            </a:schemeClr>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chemeClr val="bg1">
              <a:lumMod val="85000"/>
            </a:schemeClr>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defPPr/>
            </a:lstStyle>
            <a:p>
              <a:endParaRPr sz="1400">
                <a:solidFill>
                  <a:srgbClr val="AE4500"/>
                </a:solidFill>
              </a:endParaRPr>
            </a:p>
          </p:txBody>
        </p:sp>
      </p:grpSp>
    </p:spTree>
    <p:extLst>
      <p:ext uri="{BB962C8B-B14F-4D97-AF65-F5344CB8AC3E}">
        <p14:creationId xmlns:p14="http://schemas.microsoft.com/office/powerpoint/2010/main" val="205942646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defPPr/>
          </a:lstStyle>
          <a:p>
            <a:r>
              <a:rPr lang="en-US" sz="5867">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6" y="1656752"/>
            <a:ext cx="553825" cy="6522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6" y="1671269"/>
            <a:ext cx="581741" cy="623207"/>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6" y="1656752"/>
            <a:ext cx="553825" cy="652237"/>
            <a:chOff x="4835382" y="73243"/>
            <a:chExt cx="2920830" cy="3227535"/>
          </a:xfrm>
          <a:solidFill>
            <a:schemeClr val="bg1">
              <a:lumMod val="85000"/>
            </a:schemeClr>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7" y="1692144"/>
            <a:ext cx="496324" cy="58145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7" y="5441627"/>
            <a:ext cx="573035" cy="610732"/>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80" y="5441627"/>
            <a:ext cx="573035" cy="6107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9" y="5429217"/>
            <a:ext cx="575079" cy="6231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50" y="5472140"/>
            <a:ext cx="539103" cy="58021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grpSp>
        <p:nvGrpSpPr>
          <p:cNvPr id="106" name="Google Shape;10001;p74"/>
          <p:cNvGrpSpPr/>
          <p:nvPr/>
        </p:nvGrpSpPr>
        <p:grpSpPr>
          <a:xfrm>
            <a:off x="10468326" y="5417441"/>
            <a:ext cx="547745" cy="583779"/>
            <a:chOff x="-65145698" y="3727425"/>
            <a:chExt cx="317425" cy="317425"/>
          </a:xfrm>
          <a:solidFill>
            <a:schemeClr val="bg1">
              <a:lumMod val="85000"/>
            </a:schemeClr>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32" name="Google Shape;10027;p74"/>
          <p:cNvGrpSpPr/>
          <p:nvPr/>
        </p:nvGrpSpPr>
        <p:grpSpPr>
          <a:xfrm>
            <a:off x="5311528" y="3702802"/>
            <a:ext cx="523629" cy="508065"/>
            <a:chOff x="-61354872" y="3751050"/>
            <a:chExt cx="316650" cy="288275"/>
          </a:xfrm>
          <a:solidFill>
            <a:schemeClr val="bg1">
              <a:lumMod val="85000"/>
            </a:schemeClr>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79" name="Google Shape;10074;p74"/>
          <p:cNvGrpSpPr/>
          <p:nvPr/>
        </p:nvGrpSpPr>
        <p:grpSpPr>
          <a:xfrm>
            <a:off x="6104275" y="3669048"/>
            <a:ext cx="523629" cy="546973"/>
            <a:chOff x="-60988625" y="3740800"/>
            <a:chExt cx="316650" cy="310350"/>
          </a:xfrm>
          <a:solidFill>
            <a:schemeClr val="bg1">
              <a:lumMod val="85000"/>
            </a:schemeClr>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89" name="Google Shape;10084;p74"/>
          <p:cNvGrpSpPr/>
          <p:nvPr/>
        </p:nvGrpSpPr>
        <p:grpSpPr>
          <a:xfrm>
            <a:off x="9506544" y="3681072"/>
            <a:ext cx="479509" cy="494673"/>
            <a:chOff x="-59447249" y="3706150"/>
            <a:chExt cx="319000" cy="308775"/>
          </a:xfrm>
          <a:solidFill>
            <a:schemeClr val="bg1">
              <a:lumMod val="85000"/>
            </a:schemeClr>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94" name="Google Shape;10089;p74"/>
          <p:cNvGrpSpPr/>
          <p:nvPr/>
        </p:nvGrpSpPr>
        <p:grpSpPr>
          <a:xfrm>
            <a:off x="8537815" y="1572992"/>
            <a:ext cx="687285" cy="724613"/>
            <a:chOff x="-64406128" y="3362225"/>
            <a:chExt cx="318225" cy="314800"/>
          </a:xfrm>
          <a:solidFill>
            <a:schemeClr val="bg1">
              <a:lumMod val="85000"/>
            </a:schemeClr>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defPPr/>
            </a:lstStyle>
            <a:p>
              <a:endParaRPr sz="1400"/>
            </a:p>
          </p:txBody>
        </p:sp>
      </p:grpSp>
      <p:sp>
        <p:nvSpPr>
          <p:cNvPr id="218" name="Google Shape;10113;p74"/>
          <p:cNvSpPr/>
          <p:nvPr/>
        </p:nvSpPr>
        <p:spPr>
          <a:xfrm>
            <a:off x="6972573" y="3640871"/>
            <a:ext cx="527515" cy="556004"/>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p>
        </p:txBody>
      </p:sp>
      <p:grpSp>
        <p:nvGrpSpPr>
          <p:cNvPr id="223" name="Google Shape;10118;p74"/>
          <p:cNvGrpSpPr/>
          <p:nvPr/>
        </p:nvGrpSpPr>
        <p:grpSpPr>
          <a:xfrm>
            <a:off x="11298643" y="2764243"/>
            <a:ext cx="467487" cy="505847"/>
            <a:chOff x="-59400777" y="4084200"/>
            <a:chExt cx="311125" cy="315875"/>
          </a:xfrm>
          <a:solidFill>
            <a:schemeClr val="bg1">
              <a:lumMod val="85000"/>
            </a:schemeClr>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34" name="Google Shape;10129;p74"/>
          <p:cNvGrpSpPr/>
          <p:nvPr/>
        </p:nvGrpSpPr>
        <p:grpSpPr>
          <a:xfrm>
            <a:off x="7821563" y="1613953"/>
            <a:ext cx="570207" cy="714003"/>
            <a:chOff x="-64022548" y="3727425"/>
            <a:chExt cx="270175" cy="317425"/>
          </a:xfrm>
          <a:solidFill>
            <a:schemeClr val="bg1">
              <a:lumMod val="85000"/>
            </a:schemeClr>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59" name="Google Shape;10154;p74"/>
          <p:cNvGrpSpPr/>
          <p:nvPr/>
        </p:nvGrpSpPr>
        <p:grpSpPr>
          <a:xfrm>
            <a:off x="7924480" y="3640437"/>
            <a:ext cx="523629" cy="557899"/>
            <a:chOff x="-60255348" y="3733825"/>
            <a:chExt cx="316650" cy="316550"/>
          </a:xfrm>
          <a:solidFill>
            <a:schemeClr val="bg1">
              <a:lumMod val="85000"/>
            </a:schemeClr>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77" name="Google Shape;10172;p74"/>
          <p:cNvGrpSpPr/>
          <p:nvPr/>
        </p:nvGrpSpPr>
        <p:grpSpPr>
          <a:xfrm>
            <a:off x="9424685" y="1631955"/>
            <a:ext cx="683931" cy="722215"/>
            <a:chOff x="-63679952" y="4093450"/>
            <a:chExt cx="320600" cy="317650"/>
          </a:xfrm>
          <a:solidFill>
            <a:schemeClr val="bg1">
              <a:lumMod val="85000"/>
            </a:schemeClr>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89" name="Google Shape;10184;p74"/>
          <p:cNvGrpSpPr/>
          <p:nvPr/>
        </p:nvGrpSpPr>
        <p:grpSpPr>
          <a:xfrm>
            <a:off x="4276000" y="3638732"/>
            <a:ext cx="523629" cy="559485"/>
            <a:chOff x="-61783348" y="3743950"/>
            <a:chExt cx="316650" cy="317450"/>
          </a:xfrm>
          <a:solidFill>
            <a:schemeClr val="bg1">
              <a:lumMod val="85000"/>
            </a:schemeClr>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defPPr/>
            </a:lstStyle>
            <a:p>
              <a:endParaRPr sz="1400"/>
            </a:p>
          </p:txBody>
        </p:sp>
      </p:grpSp>
      <p:sp>
        <p:nvSpPr>
          <p:cNvPr id="294" name="Google Shape;10189;p74"/>
          <p:cNvSpPr/>
          <p:nvPr/>
        </p:nvSpPr>
        <p:spPr>
          <a:xfrm>
            <a:off x="8747725" y="3717590"/>
            <a:ext cx="526233" cy="43730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p>
        </p:txBody>
      </p:sp>
      <p:grpSp>
        <p:nvGrpSpPr>
          <p:cNvPr id="295" name="Google Shape;10190;p74"/>
          <p:cNvGrpSpPr/>
          <p:nvPr/>
        </p:nvGrpSpPr>
        <p:grpSpPr>
          <a:xfrm>
            <a:off x="10482492" y="3656967"/>
            <a:ext cx="479547" cy="504925"/>
            <a:chOff x="-59869425" y="4102225"/>
            <a:chExt cx="319025" cy="315175"/>
          </a:xfrm>
          <a:solidFill>
            <a:schemeClr val="bg1">
              <a:lumMod val="85000"/>
            </a:schemeClr>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26" name="Google Shape;10221;p74"/>
          <p:cNvGrpSpPr/>
          <p:nvPr/>
        </p:nvGrpSpPr>
        <p:grpSpPr>
          <a:xfrm>
            <a:off x="5114049" y="4622499"/>
            <a:ext cx="422587" cy="511165"/>
            <a:chOff x="2423775" y="3226875"/>
            <a:chExt cx="259925" cy="295000"/>
          </a:xfrm>
          <a:solidFill>
            <a:schemeClr val="bg1">
              <a:lumMod val="85000"/>
            </a:schemeClr>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45" name="Google Shape;10240;p74"/>
          <p:cNvGrpSpPr/>
          <p:nvPr/>
        </p:nvGrpSpPr>
        <p:grpSpPr>
          <a:xfrm>
            <a:off x="6965455" y="4627377"/>
            <a:ext cx="486647" cy="480451"/>
            <a:chOff x="4266025" y="3609275"/>
            <a:chExt cx="299325" cy="277275"/>
          </a:xfrm>
          <a:solidFill>
            <a:schemeClr val="bg1">
              <a:lumMod val="85000"/>
            </a:schemeClr>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408" name="Google Shape;10303;p74"/>
          <p:cNvGrpSpPr/>
          <p:nvPr/>
        </p:nvGrpSpPr>
        <p:grpSpPr>
          <a:xfrm>
            <a:off x="7899300" y="4585531"/>
            <a:ext cx="480265" cy="511815"/>
            <a:chOff x="4628325" y="3599825"/>
            <a:chExt cx="295400" cy="295375"/>
          </a:xfrm>
          <a:solidFill>
            <a:schemeClr val="bg1">
              <a:lumMod val="85000"/>
            </a:schemeClr>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438" name="Google Shape;10341;p74"/>
          <p:cNvGrpSpPr/>
          <p:nvPr/>
        </p:nvGrpSpPr>
        <p:grpSpPr>
          <a:xfrm>
            <a:off x="11369809" y="3665340"/>
            <a:ext cx="345979" cy="483429"/>
            <a:chOff x="3167275" y="3227275"/>
            <a:chExt cx="225300" cy="295375"/>
          </a:xfrm>
          <a:solidFill>
            <a:schemeClr val="bg1">
              <a:lumMod val="85000"/>
            </a:schemeClr>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451" name="Google Shape;10359;p74"/>
          <p:cNvGrpSpPr/>
          <p:nvPr/>
        </p:nvGrpSpPr>
        <p:grpSpPr>
          <a:xfrm>
            <a:off x="8779436" y="4641658"/>
            <a:ext cx="481525" cy="451775"/>
            <a:chOff x="4991425" y="3617150"/>
            <a:chExt cx="296175" cy="260725"/>
          </a:xfrm>
          <a:solidFill>
            <a:schemeClr val="bg1">
              <a:lumMod val="85000"/>
            </a:schemeClr>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484" name="Google Shape;10399;p74"/>
          <p:cNvGrpSpPr/>
          <p:nvPr/>
        </p:nvGrpSpPr>
        <p:grpSpPr>
          <a:xfrm>
            <a:off x="4176567" y="4547251"/>
            <a:ext cx="480223" cy="509087"/>
            <a:chOff x="3497300" y="3591950"/>
            <a:chExt cx="295375" cy="293800"/>
          </a:xfrm>
          <a:solidFill>
            <a:schemeClr val="bg1">
              <a:lumMod val="85000"/>
            </a:schemeClr>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06" name="Google Shape;10421;p74"/>
          <p:cNvGrpSpPr/>
          <p:nvPr/>
        </p:nvGrpSpPr>
        <p:grpSpPr>
          <a:xfrm>
            <a:off x="9515067" y="4558959"/>
            <a:ext cx="482823" cy="515928"/>
            <a:chOff x="5355300" y="3598250"/>
            <a:chExt cx="296975" cy="297750"/>
          </a:xfrm>
          <a:solidFill>
            <a:schemeClr val="bg1">
              <a:lumMod val="85000"/>
            </a:schemeClr>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20" name="Google Shape;10435;p74"/>
          <p:cNvGrpSpPr/>
          <p:nvPr/>
        </p:nvGrpSpPr>
        <p:grpSpPr>
          <a:xfrm>
            <a:off x="9486685" y="5286143"/>
            <a:ext cx="709579" cy="701192"/>
            <a:chOff x="6543825" y="3202075"/>
            <a:chExt cx="296975" cy="275350"/>
          </a:xfrm>
          <a:solidFill>
            <a:schemeClr val="bg1">
              <a:lumMod val="85000"/>
            </a:schemeClr>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28" name="Google Shape;10443;p74"/>
          <p:cNvGrpSpPr/>
          <p:nvPr/>
        </p:nvGrpSpPr>
        <p:grpSpPr>
          <a:xfrm>
            <a:off x="11313942" y="4449483"/>
            <a:ext cx="551089" cy="587343"/>
            <a:chOff x="2037825" y="3254050"/>
            <a:chExt cx="296175" cy="296175"/>
          </a:xfrm>
          <a:solidFill>
            <a:schemeClr val="bg1">
              <a:lumMod val="85000"/>
            </a:schemeClr>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53" name="Google Shape;10468;p74"/>
          <p:cNvGrpSpPr/>
          <p:nvPr/>
        </p:nvGrpSpPr>
        <p:grpSpPr>
          <a:xfrm>
            <a:off x="6024698" y="4673722"/>
            <a:ext cx="482825" cy="513201"/>
            <a:chOff x="3859600" y="3591950"/>
            <a:chExt cx="296975" cy="296175"/>
          </a:xfrm>
          <a:solidFill>
            <a:schemeClr val="bg1">
              <a:lumMod val="85000"/>
            </a:schemeClr>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68" name="Google Shape;10483;p74"/>
          <p:cNvGrpSpPr/>
          <p:nvPr/>
        </p:nvGrpSpPr>
        <p:grpSpPr>
          <a:xfrm>
            <a:off x="10481628" y="4540277"/>
            <a:ext cx="453357" cy="480451"/>
            <a:chOff x="5727850" y="3609275"/>
            <a:chExt cx="278850" cy="277275"/>
          </a:xfrm>
          <a:solidFill>
            <a:schemeClr val="bg1">
              <a:lumMod val="85000"/>
            </a:schemeClr>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82" name="Google Shape;10497;p74"/>
          <p:cNvGrpSpPr/>
          <p:nvPr/>
        </p:nvGrpSpPr>
        <p:grpSpPr>
          <a:xfrm>
            <a:off x="10373747" y="2606179"/>
            <a:ext cx="630348" cy="670007"/>
            <a:chOff x="6553275" y="3604550"/>
            <a:chExt cx="296975" cy="296175"/>
          </a:xfrm>
          <a:solidFill>
            <a:schemeClr val="bg1">
              <a:lumMod val="85000"/>
            </a:schemeClr>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89" name="Google Shape;10234;p74"/>
          <p:cNvGrpSpPr/>
          <p:nvPr/>
        </p:nvGrpSpPr>
        <p:grpSpPr>
          <a:xfrm>
            <a:off x="5049352" y="2654390"/>
            <a:ext cx="627005" cy="670007"/>
            <a:chOff x="4263650" y="3235150"/>
            <a:chExt cx="295400" cy="296175"/>
          </a:xfrm>
          <a:solidFill>
            <a:schemeClr val="bg1">
              <a:lumMod val="85000"/>
            </a:schemeClr>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595" name="Google Shape;10251;p74"/>
          <p:cNvGrpSpPr/>
          <p:nvPr/>
        </p:nvGrpSpPr>
        <p:grpSpPr>
          <a:xfrm>
            <a:off x="9500217" y="2659946"/>
            <a:ext cx="406312" cy="670007"/>
            <a:chOff x="6164975" y="3211525"/>
            <a:chExt cx="191425" cy="296175"/>
          </a:xfrm>
          <a:solidFill>
            <a:schemeClr val="bg1">
              <a:lumMod val="85000"/>
            </a:schemeClr>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603" name="Google Shape;10297;p74"/>
          <p:cNvGrpSpPr/>
          <p:nvPr/>
        </p:nvGrpSpPr>
        <p:grpSpPr>
          <a:xfrm>
            <a:off x="6018209" y="2642161"/>
            <a:ext cx="626953" cy="666443"/>
            <a:chOff x="4629125" y="3235150"/>
            <a:chExt cx="295375" cy="294600"/>
          </a:xfrm>
          <a:solidFill>
            <a:schemeClr val="bg1">
              <a:lumMod val="85000"/>
            </a:schemeClr>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609" name="Google Shape;10352;p74"/>
          <p:cNvGrpSpPr/>
          <p:nvPr/>
        </p:nvGrpSpPr>
        <p:grpSpPr>
          <a:xfrm>
            <a:off x="6910985" y="2653467"/>
            <a:ext cx="628651" cy="672381"/>
            <a:chOff x="4991425" y="3234750"/>
            <a:chExt cx="296175" cy="297225"/>
          </a:xfrm>
          <a:solidFill>
            <a:schemeClr val="bg1">
              <a:lumMod val="85000"/>
            </a:schemeClr>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616" name="Google Shape;10390;p74"/>
          <p:cNvGrpSpPr/>
          <p:nvPr/>
        </p:nvGrpSpPr>
        <p:grpSpPr>
          <a:xfrm>
            <a:off x="4171997" y="2668997"/>
            <a:ext cx="628651" cy="670007"/>
            <a:chOff x="3497300" y="3227275"/>
            <a:chExt cx="296175" cy="296175"/>
          </a:xfrm>
          <a:solidFill>
            <a:schemeClr val="bg1">
              <a:lumMod val="85000"/>
            </a:schemeClr>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625" name="Google Shape;10412;p74"/>
          <p:cNvGrpSpPr/>
          <p:nvPr/>
        </p:nvGrpSpPr>
        <p:grpSpPr>
          <a:xfrm>
            <a:off x="7859579" y="2653945"/>
            <a:ext cx="588535" cy="667235"/>
            <a:chOff x="5364750" y="3235150"/>
            <a:chExt cx="277275" cy="294950"/>
          </a:xfrm>
          <a:solidFill>
            <a:schemeClr val="bg1">
              <a:lumMod val="85000"/>
            </a:schemeClr>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642" name="Google Shape;10478;p74"/>
          <p:cNvGrpSpPr/>
          <p:nvPr/>
        </p:nvGrpSpPr>
        <p:grpSpPr>
          <a:xfrm>
            <a:off x="8602251" y="2653725"/>
            <a:ext cx="638679" cy="668195"/>
            <a:chOff x="5716825" y="3235950"/>
            <a:chExt cx="300900" cy="295375"/>
          </a:xfrm>
          <a:solidFill>
            <a:schemeClr val="bg1">
              <a:lumMod val="85000"/>
            </a:schemeClr>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647" name="Google Shape;10101;p74"/>
          <p:cNvGrpSpPr/>
          <p:nvPr/>
        </p:nvGrpSpPr>
        <p:grpSpPr>
          <a:xfrm>
            <a:off x="11384133" y="5555165"/>
            <a:ext cx="437203" cy="432171"/>
            <a:chOff x="-62511899" y="4129100"/>
            <a:chExt cx="304050" cy="282000"/>
          </a:xfrm>
          <a:solidFill>
            <a:schemeClr val="bg1">
              <a:lumMod val="85000"/>
            </a:schemeClr>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657" name="Google Shape;10125;p74"/>
          <p:cNvGrpSpPr/>
          <p:nvPr/>
        </p:nvGrpSpPr>
        <p:grpSpPr>
          <a:xfrm>
            <a:off x="10413014" y="1752331"/>
            <a:ext cx="593961" cy="634639"/>
            <a:chOff x="-64044599" y="3360375"/>
            <a:chExt cx="315850" cy="316650"/>
          </a:xfrm>
          <a:solidFill>
            <a:schemeClr val="bg1">
              <a:lumMod val="85000"/>
            </a:schemeClr>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defPPr/>
            </a:lstStyle>
            <a:p>
              <a:endParaRPr sz="1400"/>
            </a:p>
          </p:txBody>
        </p:sp>
      </p:grpSp>
    </p:spTree>
    <p:extLst>
      <p:ext uri="{BB962C8B-B14F-4D97-AF65-F5344CB8AC3E}">
        <p14:creationId xmlns:p14="http://schemas.microsoft.com/office/powerpoint/2010/main" val="415954921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90" y="166557"/>
            <a:ext cx="11572193" cy="724184"/>
          </a:xfrm>
        </p:spPr>
        <p:txBody>
          <a:bodyPr>
            <a:noAutofit/>
          </a:bodyPr>
          <a:lstStyle>
            <a:defPPr/>
          </a:lstStyle>
          <a:p>
            <a:r>
              <a:rPr lang="en-US" sz="64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7" y="4492605"/>
            <a:ext cx="249687" cy="77757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2" y="4582374"/>
            <a:ext cx="598999" cy="59802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58"/>
            <a:ext cx="578477" cy="4668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3" y="5849274"/>
            <a:ext cx="664065" cy="48665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4" y="4555830"/>
            <a:ext cx="651119" cy="65111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4"/>
            <a:ext cx="574669" cy="56864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7" y="5700720"/>
            <a:ext cx="395369" cy="57118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7" y="5742987"/>
            <a:ext cx="515839" cy="57118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3" y="4686339"/>
            <a:ext cx="695227" cy="47091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90"/>
            <a:ext cx="357683" cy="87644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9"/>
            <a:ext cx="655384" cy="51815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1" y="4572354"/>
            <a:ext cx="513767" cy="618071"/>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grpSp>
        <p:nvGrpSpPr>
          <p:cNvPr id="116" name="Google Shape;6783;p88"/>
          <p:cNvGrpSpPr/>
          <p:nvPr/>
        </p:nvGrpSpPr>
        <p:grpSpPr>
          <a:xfrm>
            <a:off x="10947650" y="1235505"/>
            <a:ext cx="566807" cy="566419"/>
            <a:chOff x="-34004625" y="3585850"/>
            <a:chExt cx="292225" cy="292025"/>
          </a:xfrm>
          <a:solidFill>
            <a:schemeClr val="bg1">
              <a:lumMod val="85000"/>
            </a:schemeClr>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33" name="Google Shape;6800;p88"/>
          <p:cNvGrpSpPr/>
          <p:nvPr/>
        </p:nvGrpSpPr>
        <p:grpSpPr>
          <a:xfrm>
            <a:off x="9993221" y="2304828"/>
            <a:ext cx="552039" cy="550573"/>
            <a:chOff x="-30345326" y="3184750"/>
            <a:chExt cx="292225" cy="291450"/>
          </a:xfrm>
          <a:solidFill>
            <a:schemeClr val="bg1">
              <a:lumMod val="85000"/>
            </a:schemeClr>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99" name="Google Shape;6866;p88"/>
          <p:cNvGrpSpPr/>
          <p:nvPr/>
        </p:nvGrpSpPr>
        <p:grpSpPr>
          <a:xfrm>
            <a:off x="5913597" y="4643929"/>
            <a:ext cx="508811" cy="563019"/>
            <a:chOff x="-30354001" y="3569100"/>
            <a:chExt cx="292250" cy="292225"/>
          </a:xfrm>
          <a:solidFill>
            <a:schemeClr val="bg1">
              <a:lumMod val="85000"/>
            </a:schemeClr>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90" name="Google Shape;6957;p88"/>
          <p:cNvGrpSpPr/>
          <p:nvPr/>
        </p:nvGrpSpPr>
        <p:grpSpPr>
          <a:xfrm>
            <a:off x="4974695" y="1314925"/>
            <a:ext cx="498045" cy="497064"/>
            <a:chOff x="-31094350" y="3194000"/>
            <a:chExt cx="292225" cy="291650"/>
          </a:xfrm>
          <a:solidFill>
            <a:schemeClr val="bg1">
              <a:lumMod val="85000"/>
            </a:schemeClr>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99" name="Google Shape;6966;p88"/>
          <p:cNvGrpSpPr/>
          <p:nvPr/>
        </p:nvGrpSpPr>
        <p:grpSpPr>
          <a:xfrm>
            <a:off x="10919100" y="3411177"/>
            <a:ext cx="604829" cy="605763"/>
            <a:chOff x="-31093575" y="3552550"/>
            <a:chExt cx="291450" cy="291900"/>
          </a:xfrm>
          <a:solidFill>
            <a:schemeClr val="bg1">
              <a:lumMod val="85000"/>
            </a:schemeClr>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301" name="Google Shape;6968;p88"/>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48" name="Google Shape;6760;p88"/>
          <p:cNvGrpSpPr/>
          <p:nvPr/>
        </p:nvGrpSpPr>
        <p:grpSpPr>
          <a:xfrm>
            <a:off x="4203051" y="1247202"/>
            <a:ext cx="499909" cy="600511"/>
            <a:chOff x="-35814602" y="3202075"/>
            <a:chExt cx="242625" cy="291450"/>
          </a:xfrm>
          <a:solidFill>
            <a:schemeClr val="bg1">
              <a:lumMod val="85000"/>
            </a:schemeClr>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99" name="Google Shape;6766;p88"/>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10" name="Google Shape;6777;p88"/>
          <p:cNvGrpSpPr/>
          <p:nvPr/>
        </p:nvGrpSpPr>
        <p:grpSpPr>
          <a:xfrm>
            <a:off x="8170124" y="1211481"/>
            <a:ext cx="600509" cy="600511"/>
            <a:chOff x="-34003850" y="3227275"/>
            <a:chExt cx="291450" cy="291450"/>
          </a:xfrm>
          <a:solidFill>
            <a:schemeClr val="bg1">
              <a:lumMod val="85000"/>
            </a:schemeClr>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160" name="Google Shape;6827;p88"/>
          <p:cNvGrpSpPr/>
          <p:nvPr/>
        </p:nvGrpSpPr>
        <p:grpSpPr>
          <a:xfrm>
            <a:off x="8926343" y="1222003"/>
            <a:ext cx="607000" cy="598863"/>
            <a:chOff x="-33645475" y="3228075"/>
            <a:chExt cx="294600" cy="290650"/>
          </a:xfrm>
          <a:solidFill>
            <a:schemeClr val="bg1">
              <a:lumMod val="85000"/>
            </a:schemeClr>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06" name="Google Shape;6873;p88"/>
          <p:cNvGrpSpPr/>
          <p:nvPr/>
        </p:nvGrpSpPr>
        <p:grpSpPr>
          <a:xfrm>
            <a:off x="5860181" y="1222715"/>
            <a:ext cx="580987" cy="600511"/>
            <a:chOff x="-35118325" y="3202075"/>
            <a:chExt cx="281975" cy="291450"/>
          </a:xfrm>
          <a:solidFill>
            <a:schemeClr val="bg1">
              <a:lumMod val="85000"/>
            </a:schemeClr>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17" name="Google Shape;6884;p88"/>
          <p:cNvGrpSpPr/>
          <p:nvPr/>
        </p:nvGrpSpPr>
        <p:grpSpPr>
          <a:xfrm>
            <a:off x="9993215" y="1222003"/>
            <a:ext cx="571303" cy="601335"/>
            <a:chOff x="-33277649" y="3226875"/>
            <a:chExt cx="277275" cy="291850"/>
          </a:xfrm>
          <a:solidFill>
            <a:schemeClr val="bg1">
              <a:lumMod val="85000"/>
            </a:schemeClr>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55" name="Google Shape;6922;p88"/>
          <p:cNvGrpSpPr/>
          <p:nvPr/>
        </p:nvGrpSpPr>
        <p:grpSpPr>
          <a:xfrm>
            <a:off x="6627533" y="1222715"/>
            <a:ext cx="564763" cy="600511"/>
            <a:chOff x="-34755224" y="3202075"/>
            <a:chExt cx="274100" cy="291450"/>
          </a:xfrm>
          <a:solidFill>
            <a:schemeClr val="bg1">
              <a:lumMod val="85000"/>
            </a:schemeClr>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14" name="Google Shape;6981;p88"/>
          <p:cNvGrpSpPr/>
          <p:nvPr/>
        </p:nvGrpSpPr>
        <p:grpSpPr>
          <a:xfrm>
            <a:off x="7353611" y="1222281"/>
            <a:ext cx="608599" cy="601387"/>
            <a:chOff x="-34408675" y="3202075"/>
            <a:chExt cx="295375" cy="291875"/>
          </a:xfrm>
          <a:solidFill>
            <a:schemeClr val="bg1">
              <a:lumMod val="85000"/>
            </a:schemeClr>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48" name="Google Shape;7015;p88"/>
          <p:cNvGrpSpPr/>
          <p:nvPr/>
        </p:nvGrpSpPr>
        <p:grpSpPr>
          <a:xfrm>
            <a:off x="10893988" y="2239565"/>
            <a:ext cx="664753" cy="661795"/>
            <a:chOff x="-30735200" y="3552550"/>
            <a:chExt cx="292225" cy="290925"/>
          </a:xfrm>
          <a:solidFill>
            <a:schemeClr val="bg1">
              <a:lumMod val="85000"/>
            </a:schemeClr>
          </a:solidFill>
        </p:grpSpPr>
        <p:sp>
          <p:nvSpPr>
            <p:cNvPr id="349" name="Google Shape;7016;p88"/>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defPPr/>
            </a:lstStyle>
            <a:p>
              <a:endParaRPr sz="1400"/>
            </a:p>
          </p:txBody>
        </p:sp>
      </p:grpSp>
      <p:sp>
        <p:nvSpPr>
          <p:cNvPr id="132" name="Google Shape;6799;p88"/>
          <p:cNvSpPr/>
          <p:nvPr/>
        </p:nvSpPr>
        <p:spPr>
          <a:xfrm>
            <a:off x="5795499" y="2277308"/>
            <a:ext cx="593567" cy="59514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p>
        </p:txBody>
      </p:sp>
      <p:grpSp>
        <p:nvGrpSpPr>
          <p:cNvPr id="195" name="Google Shape;6862;p88"/>
          <p:cNvGrpSpPr/>
          <p:nvPr/>
        </p:nvGrpSpPr>
        <p:grpSpPr>
          <a:xfrm>
            <a:off x="6543543" y="2275289"/>
            <a:ext cx="614391" cy="598915"/>
            <a:chOff x="-31817401" y="3910025"/>
            <a:chExt cx="301675" cy="294075"/>
          </a:xfrm>
          <a:solidFill>
            <a:schemeClr val="bg1">
              <a:lumMod val="85000"/>
            </a:schemeClr>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46" name="Google Shape;6913;p88"/>
          <p:cNvGrpSpPr/>
          <p:nvPr/>
        </p:nvGrpSpPr>
        <p:grpSpPr>
          <a:xfrm>
            <a:off x="7300391" y="2275568"/>
            <a:ext cx="599983" cy="598353"/>
            <a:chOff x="-31455100" y="3909350"/>
            <a:chExt cx="294600" cy="293800"/>
          </a:xfrm>
          <a:solidFill>
            <a:schemeClr val="bg1">
              <a:lumMod val="85000"/>
            </a:schemeClr>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280" name="Google Shape;6947;p88"/>
          <p:cNvGrpSpPr/>
          <p:nvPr/>
        </p:nvGrpSpPr>
        <p:grpSpPr>
          <a:xfrm>
            <a:off x="4197305" y="2301147"/>
            <a:ext cx="595145" cy="596775"/>
            <a:chOff x="-32927950" y="3944800"/>
            <a:chExt cx="292225" cy="293025"/>
          </a:xfrm>
          <a:solidFill>
            <a:schemeClr val="bg1">
              <a:lumMod val="85000"/>
            </a:schemeClr>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04" name="Google Shape;6971;p88"/>
          <p:cNvGrpSpPr/>
          <p:nvPr/>
        </p:nvGrpSpPr>
        <p:grpSpPr>
          <a:xfrm>
            <a:off x="8143491" y="2267060"/>
            <a:ext cx="593567" cy="593517"/>
            <a:chOff x="-31093575" y="3911725"/>
            <a:chExt cx="291450" cy="291425"/>
          </a:xfrm>
          <a:solidFill>
            <a:schemeClr val="bg1">
              <a:lumMod val="85000"/>
            </a:schemeClr>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37" name="Google Shape;7004;p88"/>
          <p:cNvGrpSpPr/>
          <p:nvPr/>
        </p:nvGrpSpPr>
        <p:grpSpPr>
          <a:xfrm>
            <a:off x="5042137" y="2277376"/>
            <a:ext cx="625643" cy="594739"/>
            <a:chOff x="-32576675" y="3944600"/>
            <a:chExt cx="307200" cy="292025"/>
          </a:xfrm>
          <a:solidFill>
            <a:schemeClr val="bg1">
              <a:lumMod val="85000"/>
            </a:schemeClr>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51" name="Google Shape;7018;p88"/>
          <p:cNvGrpSpPr/>
          <p:nvPr/>
        </p:nvGrpSpPr>
        <p:grpSpPr>
          <a:xfrm>
            <a:off x="8973550" y="2276421"/>
            <a:ext cx="595145" cy="593567"/>
            <a:chOff x="-30735200" y="3910925"/>
            <a:chExt cx="292225" cy="291450"/>
          </a:xfrm>
          <a:solidFill>
            <a:schemeClr val="bg1">
              <a:lumMod val="85000"/>
            </a:schemeClr>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defPPr/>
            </a:lstStyle>
            <a:p>
              <a:endParaRPr sz="1400"/>
            </a:p>
          </p:txBody>
        </p:sp>
      </p:grpSp>
      <p:sp>
        <p:nvSpPr>
          <p:cNvPr id="355" name="Google Shape;5917;p86"/>
          <p:cNvSpPr/>
          <p:nvPr/>
        </p:nvSpPr>
        <p:spPr>
          <a:xfrm>
            <a:off x="5786396" y="3436133"/>
            <a:ext cx="601325" cy="61751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p>
        </p:txBody>
      </p:sp>
      <p:sp>
        <p:nvSpPr>
          <p:cNvPr id="356" name="Google Shape;5955;p86"/>
          <p:cNvSpPr/>
          <p:nvPr/>
        </p:nvSpPr>
        <p:spPr>
          <a:xfrm>
            <a:off x="6505800" y="3532653"/>
            <a:ext cx="611955" cy="5209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bg1">
              <a:lumMod val="85000"/>
            </a:schemeClr>
          </a:solidFill>
          <a:ln>
            <a:noFill/>
          </a:ln>
        </p:spPr>
        <p:txBody>
          <a:bodyPr spcFirstLastPara="1" wrap="square" lIns="91417" tIns="91417" rIns="91417" bIns="91417" anchor="ctr" anchorCtr="0">
            <a:noAutofit/>
          </a:bodyPr>
          <a:lstStyle>
            <a:defPPr/>
          </a:lstStyle>
          <a:p>
            <a:endParaRPr sz="1400"/>
          </a:p>
        </p:txBody>
      </p:sp>
      <p:grpSp>
        <p:nvGrpSpPr>
          <p:cNvPr id="357" name="Google Shape;5983;p86"/>
          <p:cNvGrpSpPr/>
          <p:nvPr/>
        </p:nvGrpSpPr>
        <p:grpSpPr>
          <a:xfrm>
            <a:off x="7369004" y="3452316"/>
            <a:ext cx="614997" cy="615953"/>
            <a:chOff x="-38538975" y="3954250"/>
            <a:chExt cx="318225" cy="316650"/>
          </a:xfrm>
          <a:solidFill>
            <a:schemeClr val="bg1">
              <a:lumMod val="85000"/>
            </a:schemeClr>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60" name="Google Shape;5986;p86"/>
          <p:cNvGrpSpPr/>
          <p:nvPr/>
        </p:nvGrpSpPr>
        <p:grpSpPr>
          <a:xfrm>
            <a:off x="9804816" y="3428813"/>
            <a:ext cx="621037" cy="619017"/>
            <a:chOff x="-37385101" y="3949908"/>
            <a:chExt cx="321350" cy="318225"/>
          </a:xfrm>
          <a:solidFill>
            <a:schemeClr val="bg1">
              <a:lumMod val="85000"/>
            </a:schemeClr>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63" name="Google Shape;6005;p86"/>
          <p:cNvGrpSpPr/>
          <p:nvPr/>
        </p:nvGrpSpPr>
        <p:grpSpPr>
          <a:xfrm>
            <a:off x="6535095" y="4660282"/>
            <a:ext cx="541672" cy="545169"/>
            <a:chOff x="-40011049" y="3972375"/>
            <a:chExt cx="316650" cy="316625"/>
          </a:xfrm>
          <a:solidFill>
            <a:schemeClr val="bg1">
              <a:lumMod val="85000"/>
            </a:schemeClr>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66" name="Google Shape;6020;p86"/>
          <p:cNvGrpSpPr/>
          <p:nvPr/>
        </p:nvGrpSpPr>
        <p:grpSpPr>
          <a:xfrm>
            <a:off x="8197569" y="3444017"/>
            <a:ext cx="363859" cy="615953"/>
            <a:chOff x="-38109727" y="3955025"/>
            <a:chExt cx="188275" cy="316650"/>
          </a:xfrm>
          <a:solidFill>
            <a:schemeClr val="bg1">
              <a:lumMod val="85000"/>
            </a:schemeClr>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69" name="Google Shape;6038;p86"/>
          <p:cNvGrpSpPr/>
          <p:nvPr/>
        </p:nvGrpSpPr>
        <p:grpSpPr>
          <a:xfrm>
            <a:off x="5061501" y="3472661"/>
            <a:ext cx="605867" cy="616731"/>
            <a:chOff x="-39647174" y="3972000"/>
            <a:chExt cx="313500" cy="317050"/>
          </a:xfrm>
          <a:solidFill>
            <a:schemeClr val="bg1">
              <a:lumMod val="85000"/>
            </a:schemeClr>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defPPr/>
            </a:lstStyle>
            <a:p>
              <a:endParaRPr sz="140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73" name="Google Shape;6048;p86"/>
          <p:cNvGrpSpPr/>
          <p:nvPr/>
        </p:nvGrpSpPr>
        <p:grpSpPr>
          <a:xfrm>
            <a:off x="8940133" y="3435040"/>
            <a:ext cx="608911" cy="619017"/>
            <a:chOff x="-37804927" y="3953450"/>
            <a:chExt cx="315075" cy="318225"/>
          </a:xfrm>
          <a:solidFill>
            <a:schemeClr val="bg1">
              <a:lumMod val="85000"/>
            </a:schemeClr>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defPPr/>
            </a:lstStyle>
            <a:p>
              <a:endParaRPr sz="140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defPPr/>
            </a:lstStyle>
            <a:p>
              <a:endParaRPr sz="1400"/>
            </a:p>
          </p:txBody>
        </p:sp>
      </p:grpSp>
      <p:grpSp>
        <p:nvGrpSpPr>
          <p:cNvPr id="377" name="Google Shape;5717;p85"/>
          <p:cNvGrpSpPr/>
          <p:nvPr/>
        </p:nvGrpSpPr>
        <p:grpSpPr>
          <a:xfrm>
            <a:off x="7423675" y="4697955"/>
            <a:ext cx="656428" cy="517207"/>
            <a:chOff x="5629975" y="3255775"/>
            <a:chExt cx="504500" cy="397500"/>
          </a:xfrm>
          <a:solidFill>
            <a:schemeClr val="bg1">
              <a:lumMod val="85000"/>
            </a:schemeClr>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grpSp>
      <p:grpSp>
        <p:nvGrpSpPr>
          <p:cNvPr id="383" name="Google Shape;5723;p85"/>
          <p:cNvGrpSpPr/>
          <p:nvPr/>
        </p:nvGrpSpPr>
        <p:grpSpPr>
          <a:xfrm>
            <a:off x="4104106" y="3461125"/>
            <a:ext cx="741879" cy="609779"/>
            <a:chOff x="6234950" y="3255925"/>
            <a:chExt cx="483250" cy="397200"/>
          </a:xfrm>
          <a:solidFill>
            <a:schemeClr val="bg1">
              <a:lumMod val="85000"/>
            </a:schemeClr>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defPPr/>
            </a:lstStyle>
            <a:p>
              <a:endParaRPr sz="1400">
                <a:solidFill>
                  <a:srgbClr val="435D74"/>
                </a:solidFill>
              </a:endParaRPr>
            </a:p>
          </p:txBody>
        </p:sp>
      </p:grpSp>
    </p:spTree>
    <p:extLst>
      <p:ext uri="{BB962C8B-B14F-4D97-AF65-F5344CB8AC3E}">
        <p14:creationId xmlns:p14="http://schemas.microsoft.com/office/powerpoint/2010/main" val="27512050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2879699" cy="400110"/>
          </a:xfrm>
          <a:prstGeom prst="rect">
            <a:avLst/>
          </a:prstGeom>
        </p:spPr>
        <p:txBody>
          <a:bodyPr wrap="none">
            <a:spAutoFit/>
          </a:bodyPr>
          <a:lstStyle>
            <a:defPPr/>
          </a:lstStyle>
          <a:p>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7" y="5870078"/>
            <a:ext cx="10485575" cy="776863"/>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3"/>
              </a:rPr>
              <a:t>slidesppt.net</a:t>
            </a:r>
            <a:br>
              <a:rPr lang="en" sz="1200">
                <a:solidFill>
                  <a:schemeClr val="tx1">
                    <a:lumMod val="75000"/>
                    <a:lumOff val="25000"/>
                  </a:schemeClr>
                </a:solidFill>
                <a:latin typeface="Barlow" pitchFamily="2" charset="77"/>
                <a:hlinkClick r:id="rId3"/>
              </a:rPr>
            </a:br>
            <a:endParaRPr lang="en" sz="120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defP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4853519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96059" y="465118"/>
            <a:ext cx="11573197" cy="724247"/>
          </a:xfrm>
        </p:spPr>
        <p:txBody>
          <a:bodyPr/>
          <a:lstStyle>
            <a:defPPr/>
          </a:lstStyle>
          <a:p>
            <a:r>
              <a:rPr lang="en-US" b="1">
                <a:solidFill>
                  <a:srgbClr val="1EA9F2"/>
                </a:solidFill>
              </a:rPr>
              <a:t>Infographic Style</a:t>
            </a:r>
          </a:p>
        </p:txBody>
      </p:sp>
      <p:sp>
        <p:nvSpPr>
          <p:cNvPr id="45" name="TextBox 44">
            <a:extLst>
              <a:ext uri="{FF2B5EF4-FFF2-40B4-BE49-F238E27FC236}">
                <a16:creationId xmlns:a16="http://schemas.microsoft.com/office/drawing/2014/main" id="{8240F3E9-DEE4-4CFD-8D1A-58362EB55230}"/>
              </a:ext>
            </a:extLst>
          </p:cNvPr>
          <p:cNvSpPr txBox="1"/>
          <p:nvPr/>
        </p:nvSpPr>
        <p:spPr>
          <a:xfrm>
            <a:off x="5082526" y="4030892"/>
            <a:ext cx="5572834" cy="523220"/>
          </a:xfrm>
          <a:prstGeom prst="rect">
            <a:avLst/>
          </a:prstGeom>
          <a:noFill/>
        </p:spPr>
        <p:txBody>
          <a:bodyPr wrap="square" rtlCol="0">
            <a:spAutoFit/>
          </a:bodyPr>
          <a:lstStyle>
            <a:defPPr/>
          </a:lstStyle>
          <a:p>
            <a:r>
              <a:rPr lang="en-US" altLang="ko-KR" sz="1400" b="1">
                <a:solidFill>
                  <a:schemeClr val="accent3"/>
                </a:solidFill>
                <a:cs typeface="Arial" panose="020B0604020202020204" pitchFamily="34" charset="0"/>
              </a:rPr>
              <a:t>Get a modern PowerPoint  Presentation that is beautifully designed. Easy to change colors, photos and Text.</a:t>
            </a:r>
            <a:endParaRPr lang="ko-KR" altLang="en-US" sz="1400" b="1">
              <a:solidFill>
                <a:schemeClr val="accent3"/>
              </a:solidFill>
              <a:cs typeface="Arial" pitchFamily="34" charset="0"/>
            </a:endParaRPr>
          </a:p>
        </p:txBody>
      </p:sp>
      <p:sp>
        <p:nvSpPr>
          <p:cNvPr id="46" name="TextBox 45">
            <a:extLst>
              <a:ext uri="{FF2B5EF4-FFF2-40B4-BE49-F238E27FC236}">
                <a16:creationId xmlns:a16="http://schemas.microsoft.com/office/drawing/2014/main" id="{73C04483-89B2-4DE5-9DAB-0ABB516ED1BC}"/>
              </a:ext>
            </a:extLst>
          </p:cNvPr>
          <p:cNvSpPr txBox="1"/>
          <p:nvPr/>
        </p:nvSpPr>
        <p:spPr>
          <a:xfrm>
            <a:off x="5091839" y="3496228"/>
            <a:ext cx="6131035" cy="430887"/>
          </a:xfrm>
          <a:prstGeom prst="rect">
            <a:avLst/>
          </a:prstGeom>
          <a:noFill/>
        </p:spPr>
        <p:txBody>
          <a:bodyPr wrap="square" rtlCol="0" anchor="ctr">
            <a:spAutoFit/>
          </a:bodyPr>
          <a:lstStyle>
            <a:defPPr/>
          </a:lstStyle>
          <a:p>
            <a:r>
              <a:rPr lang="en-GB" altLang="ko-KR" sz="1100">
                <a:cs typeface="Arial" panose="020B0604020202020204" pitchFamily="34" charset="0"/>
              </a:rPr>
              <a:t>L</a:t>
            </a:r>
            <a:r>
              <a:rPr lang="en-US" altLang="ko-KR" sz="1100">
                <a:cs typeface="Arial" panose="020B0604020202020204" pitchFamily="34" charset="0"/>
              </a:rPr>
              <a:t>OREM IPSUM DOLOR SIT AMET,</a:t>
            </a:r>
          </a:p>
          <a:p>
            <a:r>
              <a:rPr lang="en-US" altLang="ko-KR" sz="1100">
                <a:cs typeface="Arial" panose="020B0604020202020204" pitchFamily="34" charset="0"/>
              </a:rPr>
              <a:t>CU USU AGAM INTEGRE IMPEDIT.</a:t>
            </a:r>
            <a:endParaRPr lang="ko-KR" altLang="en-US" sz="1100">
              <a:cs typeface="Arial" pitchFamily="34" charset="0"/>
            </a:endParaRPr>
          </a:p>
        </p:txBody>
      </p:sp>
      <p:sp>
        <p:nvSpPr>
          <p:cNvPr id="47" name="TextBox 46">
            <a:extLst>
              <a:ext uri="{FF2B5EF4-FFF2-40B4-BE49-F238E27FC236}">
                <a16:creationId xmlns:a16="http://schemas.microsoft.com/office/drawing/2014/main" id="{378ACB7F-AD35-42BE-B56F-397A57627719}"/>
              </a:ext>
            </a:extLst>
          </p:cNvPr>
          <p:cNvSpPr txBox="1"/>
          <p:nvPr/>
        </p:nvSpPr>
        <p:spPr>
          <a:xfrm>
            <a:off x="5082526" y="1942989"/>
            <a:ext cx="6457255" cy="1323439"/>
          </a:xfrm>
          <a:prstGeom prst="rect">
            <a:avLst/>
          </a:prstGeom>
          <a:noFill/>
        </p:spPr>
        <p:txBody>
          <a:bodyPr wrap="square" rtlCol="0" anchor="ctr">
            <a:spAutoFit/>
          </a:bodyPr>
          <a:lstStyle>
            <a:defPPr/>
          </a:lstStyle>
          <a:p>
            <a:r>
              <a:rPr lang="en-GB" altLang="ko-KR" sz="4000">
                <a:solidFill>
                  <a:schemeClr val="accent1"/>
                </a:solidFill>
                <a:cs typeface="Arial" panose="020B0604020202020204" pitchFamily="34" charset="0"/>
              </a:rPr>
              <a:t>L</a:t>
            </a:r>
            <a:r>
              <a:rPr lang="en-US" altLang="ko-KR" sz="4000">
                <a:solidFill>
                  <a:schemeClr val="accent1"/>
                </a:solidFill>
                <a:cs typeface="Arial" panose="020B0604020202020204" pitchFamily="34" charset="0"/>
              </a:rPr>
              <a:t>OREM IPSUM</a:t>
            </a:r>
          </a:p>
          <a:p>
            <a:r>
              <a:rPr lang="en-US" altLang="ko-KR" sz="4000">
                <a:solidFill>
                  <a:schemeClr val="accent1"/>
                </a:solidFill>
                <a:cs typeface="Arial" panose="020B0604020202020204" pitchFamily="34" charset="0"/>
              </a:rPr>
              <a:t>DOLOR SIT AMET, </a:t>
            </a:r>
            <a:endParaRPr lang="ko-KR" altLang="en-US" sz="4000">
              <a:solidFill>
                <a:schemeClr val="accent1"/>
              </a:solidFill>
              <a:cs typeface="Arial" pitchFamily="34" charset="0"/>
            </a:endParaRPr>
          </a:p>
        </p:txBody>
      </p:sp>
      <p:sp>
        <p:nvSpPr>
          <p:cNvPr id="48" name="Rounded Rectangle 2">
            <a:extLst>
              <a:ext uri="{FF2B5EF4-FFF2-40B4-BE49-F238E27FC236}">
                <a16:creationId xmlns:a16="http://schemas.microsoft.com/office/drawing/2014/main" id="{1AEB5ECE-254B-4D7E-8D93-C8A7D3B0EDFD}"/>
              </a:ext>
            </a:extLst>
          </p:cNvPr>
          <p:cNvSpPr>
            <a:spLocks noChangeAspect="1"/>
          </p:cNvSpPr>
          <p:nvPr/>
        </p:nvSpPr>
        <p:spPr>
          <a:xfrm>
            <a:off x="7795467" y="5413302"/>
            <a:ext cx="72378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solidFill>
                <a:schemeClr val="tx1"/>
              </a:solidFill>
            </a:endParaRPr>
          </a:p>
        </p:txBody>
      </p:sp>
      <p:sp>
        <p:nvSpPr>
          <p:cNvPr id="49" name="Rounded Rectangle 2">
            <a:extLst>
              <a:ext uri="{FF2B5EF4-FFF2-40B4-BE49-F238E27FC236}">
                <a16:creationId xmlns:a16="http://schemas.microsoft.com/office/drawing/2014/main" id="{98C62B6B-2FB2-49A1-998C-B1E5F1D54EBF}"/>
              </a:ext>
            </a:extLst>
          </p:cNvPr>
          <p:cNvSpPr>
            <a:spLocks noChangeAspect="1"/>
          </p:cNvSpPr>
          <p:nvPr/>
        </p:nvSpPr>
        <p:spPr>
          <a:xfrm>
            <a:off x="4977273" y="5413302"/>
            <a:ext cx="511704"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solidFill>
                <a:schemeClr val="tx1"/>
              </a:solidFill>
            </a:endParaRPr>
          </a:p>
        </p:txBody>
      </p:sp>
      <p:sp>
        <p:nvSpPr>
          <p:cNvPr id="50" name="TextBox 49">
            <a:extLst>
              <a:ext uri="{FF2B5EF4-FFF2-40B4-BE49-F238E27FC236}">
                <a16:creationId xmlns:a16="http://schemas.microsoft.com/office/drawing/2014/main" id="{800E7916-2880-4C85-B216-46419C24D8A8}"/>
              </a:ext>
            </a:extLst>
          </p:cNvPr>
          <p:cNvSpPr txBox="1"/>
          <p:nvPr/>
        </p:nvSpPr>
        <p:spPr>
          <a:xfrm>
            <a:off x="5496564" y="5173137"/>
            <a:ext cx="1851661" cy="1015663"/>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a:t>
            </a:r>
            <a:endParaRPr lang="ko-KR" altLang="en-US" sz="1200">
              <a:cs typeface="Arial" pitchFamily="34" charset="0"/>
            </a:endParaRPr>
          </a:p>
        </p:txBody>
      </p:sp>
      <p:sp>
        <p:nvSpPr>
          <p:cNvPr id="51" name="TextBox 50">
            <a:extLst>
              <a:ext uri="{FF2B5EF4-FFF2-40B4-BE49-F238E27FC236}">
                <a16:creationId xmlns:a16="http://schemas.microsoft.com/office/drawing/2014/main" id="{375D4A53-A6C1-47FA-9B0A-E9ABFA739374}"/>
              </a:ext>
            </a:extLst>
          </p:cNvPr>
          <p:cNvSpPr txBox="1"/>
          <p:nvPr/>
        </p:nvSpPr>
        <p:spPr>
          <a:xfrm>
            <a:off x="8480871" y="5192553"/>
            <a:ext cx="1851661" cy="1015663"/>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a:t>
            </a:r>
            <a:endParaRPr lang="ko-KR" altLang="en-US" sz="1200">
              <a:cs typeface="Arial" panose="020B0604020202020204" pitchFamily="34" charset="0"/>
            </a:endParaRPr>
          </a:p>
        </p:txBody>
      </p:sp>
      <p:sp>
        <p:nvSpPr>
          <p:cNvPr id="3" name="Paralelogramo 2">
            <a:extLst>
              <a:ext uri="{FF2B5EF4-FFF2-40B4-BE49-F238E27FC236}">
                <a16:creationId xmlns:a16="http://schemas.microsoft.com/office/drawing/2014/main" id="{E4B8E1FF-83D6-4F4F-800A-B4816366F8EC}"/>
              </a:ext>
            </a:extLst>
          </p:cNvPr>
          <p:cNvSpPr/>
          <p:nvPr/>
        </p:nvSpPr>
        <p:spPr>
          <a:xfrm>
            <a:off x="554636" y="0"/>
            <a:ext cx="3282846" cy="6858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pic>
        <p:nvPicPr>
          <p:cNvPr id="6" name="Imagen 5">
            <a:extLst>
              <a:ext uri="{FF2B5EF4-FFF2-40B4-BE49-F238E27FC236}">
                <a16:creationId xmlns:a16="http://schemas.microsoft.com/office/drawing/2014/main" id="{DC42D648-78AE-42E8-8985-6D8C63940F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990"/>
            <a:ext cx="5082526" cy="6858000"/>
          </a:xfrm>
          <a:prstGeom prst="rect">
            <a:avLst/>
          </a:prstGeom>
        </p:spPr>
      </p:pic>
      <p:sp>
        <p:nvSpPr>
          <p:cNvPr id="14" name="Flecha: pentágono 13">
            <a:extLst>
              <a:ext uri="{FF2B5EF4-FFF2-40B4-BE49-F238E27FC236}">
                <a16:creationId xmlns:a16="http://schemas.microsoft.com/office/drawing/2014/main" id="{DFD06999-B6D3-40CF-BEF6-F960EF376AE0}"/>
              </a:ext>
            </a:extLst>
          </p:cNvPr>
          <p:cNvSpPr/>
          <p:nvPr/>
        </p:nvSpPr>
        <p:spPr>
          <a:xfrm rot="16200000">
            <a:off x="11099551" y="5765551"/>
            <a:ext cx="1174703" cy="1010193"/>
          </a:xfrm>
          <a:prstGeom prst="homePlate">
            <a:avLst/>
          </a:prstGeom>
          <a:solidFill>
            <a:srgbClr val="53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15" name="Grupo 14">
            <a:extLst>
              <a:ext uri="{FF2B5EF4-FFF2-40B4-BE49-F238E27FC236}">
                <a16:creationId xmlns:a16="http://schemas.microsoft.com/office/drawing/2014/main" id="{20444E0D-CC7D-4561-AC60-CA748F706DC2}"/>
              </a:ext>
            </a:extLst>
          </p:cNvPr>
          <p:cNvGrpSpPr/>
          <p:nvPr/>
        </p:nvGrpSpPr>
        <p:grpSpPr>
          <a:xfrm>
            <a:off x="11384486" y="6176754"/>
            <a:ext cx="604831" cy="675075"/>
            <a:chOff x="9923832" y="6857999"/>
            <a:chExt cx="1256729" cy="1402684"/>
          </a:xfrm>
        </p:grpSpPr>
        <p:sp>
          <p:nvSpPr>
            <p:cNvPr id="16" name="Forma libre: forma 15">
              <a:extLst>
                <a:ext uri="{FF2B5EF4-FFF2-40B4-BE49-F238E27FC236}">
                  <a16:creationId xmlns:a16="http://schemas.microsoft.com/office/drawing/2014/main" id="{6D959D1B-EC6C-4BD7-B129-01CB7228F450}"/>
                </a:ext>
              </a:extLst>
            </p:cNvPr>
            <p:cNvSpPr/>
            <p:nvPr/>
          </p:nvSpPr>
          <p:spPr>
            <a:xfrm>
              <a:off x="9923832" y="6857999"/>
              <a:ext cx="1256729" cy="1402684"/>
            </a:xfrm>
            <a:custGeom>
              <a:avLst/>
              <a:gdLst>
                <a:gd name="connsiteX0" fmla="*/ 682119 w 1256729"/>
                <a:gd name="connsiteY0" fmla="*/ 0 h 1402684"/>
                <a:gd name="connsiteX1" fmla="*/ 786121 w 1256729"/>
                <a:gd name="connsiteY1" fmla="*/ 0 h 1402684"/>
                <a:gd name="connsiteX2" fmla="*/ 790034 w 1256729"/>
                <a:gd name="connsiteY2" fmla="*/ 1207 h 1402684"/>
                <a:gd name="connsiteX3" fmla="*/ 998881 w 1256729"/>
                <a:gd name="connsiteY3" fmla="*/ 69811 h 1402684"/>
                <a:gd name="connsiteX4" fmla="*/ 1126032 w 1256729"/>
                <a:gd name="connsiteY4" fmla="*/ 159734 h 1402684"/>
                <a:gd name="connsiteX5" fmla="*/ 1244150 w 1256729"/>
                <a:gd name="connsiteY5" fmla="*/ 379479 h 1402684"/>
                <a:gd name="connsiteX6" fmla="*/ 1254902 w 1256729"/>
                <a:gd name="connsiteY6" fmla="*/ 554938 h 1402684"/>
                <a:gd name="connsiteX7" fmla="*/ 1189589 w 1256729"/>
                <a:gd name="connsiteY7" fmla="*/ 726703 h 1402684"/>
                <a:gd name="connsiteX8" fmla="*/ 1121571 w 1256729"/>
                <a:gd name="connsiteY8" fmla="*/ 821015 h 1402684"/>
                <a:gd name="connsiteX9" fmla="*/ 1046896 w 1256729"/>
                <a:gd name="connsiteY9" fmla="*/ 1074366 h 1402684"/>
                <a:gd name="connsiteX10" fmla="*/ 1060902 w 1256729"/>
                <a:gd name="connsiteY10" fmla="*/ 1201810 h 1402684"/>
                <a:gd name="connsiteX11" fmla="*/ 1126690 w 1256729"/>
                <a:gd name="connsiteY11" fmla="*/ 1389081 h 1402684"/>
                <a:gd name="connsiteX12" fmla="*/ 1117255 w 1256729"/>
                <a:gd name="connsiteY12" fmla="*/ 1402246 h 1402684"/>
                <a:gd name="connsiteX13" fmla="*/ 575337 w 1256729"/>
                <a:gd name="connsiteY13" fmla="*/ 1402685 h 1402684"/>
                <a:gd name="connsiteX14" fmla="*/ 558551 w 1256729"/>
                <a:gd name="connsiteY14" fmla="*/ 1390690 h 1402684"/>
                <a:gd name="connsiteX15" fmla="*/ 481610 w 1256729"/>
                <a:gd name="connsiteY15" fmla="*/ 1251617 h 1402684"/>
                <a:gd name="connsiteX16" fmla="*/ 486473 w 1256729"/>
                <a:gd name="connsiteY16" fmla="*/ 1235783 h 1402684"/>
                <a:gd name="connsiteX17" fmla="*/ 548568 w 1256729"/>
                <a:gd name="connsiteY17" fmla="*/ 1214573 h 1402684"/>
                <a:gd name="connsiteX18" fmla="*/ 651766 w 1256729"/>
                <a:gd name="connsiteY18" fmla="*/ 1159646 h 1402684"/>
                <a:gd name="connsiteX19" fmla="*/ 691809 w 1256729"/>
                <a:gd name="connsiteY19" fmla="*/ 1081644 h 1402684"/>
                <a:gd name="connsiteX20" fmla="*/ 670197 w 1256729"/>
                <a:gd name="connsiteY20" fmla="*/ 1054838 h 1402684"/>
                <a:gd name="connsiteX21" fmla="*/ 645257 w 1256729"/>
                <a:gd name="connsiteY21" fmla="*/ 1078133 h 1402684"/>
                <a:gd name="connsiteX22" fmla="*/ 616660 w 1256729"/>
                <a:gd name="connsiteY22" fmla="*/ 1128745 h 1402684"/>
                <a:gd name="connsiteX23" fmla="*/ 564768 w 1256729"/>
                <a:gd name="connsiteY23" fmla="*/ 1158805 h 1402684"/>
                <a:gd name="connsiteX24" fmla="*/ 460400 w 1256729"/>
                <a:gd name="connsiteY24" fmla="*/ 1195813 h 1402684"/>
                <a:gd name="connsiteX25" fmla="*/ 207268 w 1256729"/>
                <a:gd name="connsiteY25" fmla="*/ 1274583 h 1402684"/>
                <a:gd name="connsiteX26" fmla="*/ 144113 w 1256729"/>
                <a:gd name="connsiteY26" fmla="*/ 1239111 h 1402684"/>
                <a:gd name="connsiteX27" fmla="*/ 143162 w 1256729"/>
                <a:gd name="connsiteY27" fmla="*/ 1175809 h 1402684"/>
                <a:gd name="connsiteX28" fmla="*/ 106739 w 1256729"/>
                <a:gd name="connsiteY28" fmla="*/ 1083143 h 1402684"/>
                <a:gd name="connsiteX29" fmla="*/ 101034 w 1256729"/>
                <a:gd name="connsiteY29" fmla="*/ 1059154 h 1402684"/>
                <a:gd name="connsiteX30" fmla="*/ 95037 w 1256729"/>
                <a:gd name="connsiteY30" fmla="*/ 1022219 h 1402684"/>
                <a:gd name="connsiteX31" fmla="*/ 74522 w 1256729"/>
                <a:gd name="connsiteY31" fmla="*/ 1006275 h 1402684"/>
                <a:gd name="connsiteX32" fmla="*/ 71340 w 1256729"/>
                <a:gd name="connsiteY32" fmla="*/ 991062 h 1402684"/>
                <a:gd name="connsiteX33" fmla="*/ 83993 w 1256729"/>
                <a:gd name="connsiteY33" fmla="*/ 966816 h 1402684"/>
                <a:gd name="connsiteX34" fmla="*/ 52214 w 1256729"/>
                <a:gd name="connsiteY34" fmla="*/ 867494 h 1402684"/>
                <a:gd name="connsiteX35" fmla="*/ 24605 w 1256729"/>
                <a:gd name="connsiteY35" fmla="*/ 852391 h 1402684"/>
                <a:gd name="connsiteX36" fmla="*/ 15023 w 1256729"/>
                <a:gd name="connsiteY36" fmla="*/ 803462 h 1402684"/>
                <a:gd name="connsiteX37" fmla="*/ 136835 w 1256729"/>
                <a:gd name="connsiteY37" fmla="*/ 607451 h 1402684"/>
                <a:gd name="connsiteX38" fmla="*/ 134458 w 1256729"/>
                <a:gd name="connsiteY38" fmla="*/ 542285 h 1402684"/>
                <a:gd name="connsiteX39" fmla="*/ 106922 w 1256729"/>
                <a:gd name="connsiteY39" fmla="*/ 512152 h 1402684"/>
                <a:gd name="connsiteX40" fmla="*/ 95366 w 1256729"/>
                <a:gd name="connsiteY40" fmla="*/ 462491 h 1402684"/>
                <a:gd name="connsiteX41" fmla="*/ 141992 w 1256729"/>
                <a:gd name="connsiteY41" fmla="*/ 324186 h 1402684"/>
                <a:gd name="connsiteX42" fmla="*/ 158521 w 1256729"/>
                <a:gd name="connsiteY42" fmla="*/ 273574 h 1402684"/>
                <a:gd name="connsiteX43" fmla="*/ 388322 w 1256729"/>
                <a:gd name="connsiteY43" fmla="*/ 53537 h 1402684"/>
                <a:gd name="connsiteX44" fmla="*/ 558880 w 1256729"/>
                <a:gd name="connsiteY44" fmla="*/ 15469 h 1402684"/>
                <a:gd name="connsiteX45" fmla="*/ 682119 w 1256729"/>
                <a:gd name="connsiteY45" fmla="*/ 0 h 1402684"/>
                <a:gd name="connsiteX46" fmla="*/ 1201950 w 1256729"/>
                <a:gd name="connsiteY46" fmla="*/ 507215 h 1402684"/>
                <a:gd name="connsiteX47" fmla="*/ 1177083 w 1256729"/>
                <a:gd name="connsiteY47" fmla="*/ 333365 h 1402684"/>
                <a:gd name="connsiteX48" fmla="*/ 1049602 w 1256729"/>
                <a:gd name="connsiteY48" fmla="*/ 166902 h 1402684"/>
                <a:gd name="connsiteX49" fmla="*/ 676853 w 1256729"/>
                <a:gd name="connsiteY49" fmla="*/ 55110 h 1402684"/>
                <a:gd name="connsiteX50" fmla="*/ 438604 w 1256729"/>
                <a:gd name="connsiteY50" fmla="*/ 94970 h 1402684"/>
                <a:gd name="connsiteX51" fmla="*/ 243105 w 1256729"/>
                <a:gd name="connsiteY51" fmla="*/ 226912 h 1402684"/>
                <a:gd name="connsiteX52" fmla="*/ 177318 w 1256729"/>
                <a:gd name="connsiteY52" fmla="*/ 423471 h 1402684"/>
                <a:gd name="connsiteX53" fmla="*/ 194359 w 1256729"/>
                <a:gd name="connsiteY53" fmla="*/ 530326 h 1402684"/>
                <a:gd name="connsiteX54" fmla="*/ 358152 w 1256729"/>
                <a:gd name="connsiteY54" fmla="*/ 611144 h 1402684"/>
                <a:gd name="connsiteX55" fmla="*/ 562866 w 1256729"/>
                <a:gd name="connsiteY55" fmla="*/ 586606 h 1402684"/>
                <a:gd name="connsiteX56" fmla="*/ 658861 w 1256729"/>
                <a:gd name="connsiteY56" fmla="*/ 595968 h 1402684"/>
                <a:gd name="connsiteX57" fmla="*/ 764363 w 1256729"/>
                <a:gd name="connsiteY57" fmla="*/ 674007 h 1402684"/>
                <a:gd name="connsiteX58" fmla="*/ 766045 w 1256729"/>
                <a:gd name="connsiteY58" fmla="*/ 686733 h 1402684"/>
                <a:gd name="connsiteX59" fmla="*/ 755586 w 1256729"/>
                <a:gd name="connsiteY59" fmla="*/ 740307 h 1402684"/>
                <a:gd name="connsiteX60" fmla="*/ 815523 w 1256729"/>
                <a:gd name="connsiteY60" fmla="*/ 894556 h 1402684"/>
                <a:gd name="connsiteX61" fmla="*/ 850958 w 1256729"/>
                <a:gd name="connsiteY61" fmla="*/ 922531 h 1402684"/>
                <a:gd name="connsiteX62" fmla="*/ 907348 w 1256729"/>
                <a:gd name="connsiteY62" fmla="*/ 1026132 h 1402684"/>
                <a:gd name="connsiteX63" fmla="*/ 943332 w 1256729"/>
                <a:gd name="connsiteY63" fmla="*/ 1044233 h 1402684"/>
                <a:gd name="connsiteX64" fmla="*/ 982644 w 1256729"/>
                <a:gd name="connsiteY64" fmla="*/ 997937 h 1402684"/>
                <a:gd name="connsiteX65" fmla="*/ 1001514 w 1256729"/>
                <a:gd name="connsiteY65" fmla="*/ 914632 h 1402684"/>
                <a:gd name="connsiteX66" fmla="*/ 1030806 w 1256729"/>
                <a:gd name="connsiteY66" fmla="*/ 815164 h 1402684"/>
                <a:gd name="connsiteX67" fmla="*/ 1106906 w 1256729"/>
                <a:gd name="connsiteY67" fmla="*/ 731567 h 1402684"/>
                <a:gd name="connsiteX68" fmla="*/ 1149180 w 1256729"/>
                <a:gd name="connsiteY68" fmla="*/ 688927 h 1402684"/>
                <a:gd name="connsiteX69" fmla="*/ 1201913 w 1256729"/>
                <a:gd name="connsiteY69" fmla="*/ 507251 h 140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56729" h="1402684">
                  <a:moveTo>
                    <a:pt x="682119" y="0"/>
                  </a:moveTo>
                  <a:cubicBezTo>
                    <a:pt x="716786" y="0"/>
                    <a:pt x="751454" y="0"/>
                    <a:pt x="786121" y="0"/>
                  </a:cubicBezTo>
                  <a:cubicBezTo>
                    <a:pt x="787438" y="402"/>
                    <a:pt x="788718" y="1061"/>
                    <a:pt x="790034" y="1207"/>
                  </a:cubicBezTo>
                  <a:cubicBezTo>
                    <a:pt x="864818" y="8374"/>
                    <a:pt x="933861" y="32876"/>
                    <a:pt x="998881" y="69811"/>
                  </a:cubicBezTo>
                  <a:cubicBezTo>
                    <a:pt x="1044263" y="95555"/>
                    <a:pt x="1087049" y="125176"/>
                    <a:pt x="1126032" y="159734"/>
                  </a:cubicBezTo>
                  <a:cubicBezTo>
                    <a:pt x="1192149" y="218355"/>
                    <a:pt x="1228938" y="293139"/>
                    <a:pt x="1244150" y="379479"/>
                  </a:cubicBezTo>
                  <a:cubicBezTo>
                    <a:pt x="1254390" y="437587"/>
                    <a:pt x="1259802" y="496025"/>
                    <a:pt x="1254902" y="554938"/>
                  </a:cubicBezTo>
                  <a:cubicBezTo>
                    <a:pt x="1249636" y="618275"/>
                    <a:pt x="1225939" y="674884"/>
                    <a:pt x="1189589" y="726703"/>
                  </a:cubicBezTo>
                  <a:cubicBezTo>
                    <a:pt x="1167319" y="758445"/>
                    <a:pt x="1142708" y="788432"/>
                    <a:pt x="1121571" y="821015"/>
                  </a:cubicBezTo>
                  <a:cubicBezTo>
                    <a:pt x="1071617" y="898139"/>
                    <a:pt x="1046823" y="982431"/>
                    <a:pt x="1046896" y="1074366"/>
                  </a:cubicBezTo>
                  <a:cubicBezTo>
                    <a:pt x="1046933" y="1117445"/>
                    <a:pt x="1052784" y="1159755"/>
                    <a:pt x="1060902" y="1201810"/>
                  </a:cubicBezTo>
                  <a:cubicBezTo>
                    <a:pt x="1073555" y="1267415"/>
                    <a:pt x="1091145" y="1331411"/>
                    <a:pt x="1126690" y="1389081"/>
                  </a:cubicBezTo>
                  <a:cubicBezTo>
                    <a:pt x="1133382" y="1399905"/>
                    <a:pt x="1131737" y="1402246"/>
                    <a:pt x="1117255" y="1402246"/>
                  </a:cubicBezTo>
                  <a:cubicBezTo>
                    <a:pt x="936604" y="1402392"/>
                    <a:pt x="755952" y="1402392"/>
                    <a:pt x="575337" y="1402685"/>
                  </a:cubicBezTo>
                  <a:cubicBezTo>
                    <a:pt x="566085" y="1402685"/>
                    <a:pt x="561257" y="1399540"/>
                    <a:pt x="558551" y="1390690"/>
                  </a:cubicBezTo>
                  <a:cubicBezTo>
                    <a:pt x="542571" y="1339018"/>
                    <a:pt x="516862" y="1292611"/>
                    <a:pt x="481610" y="1251617"/>
                  </a:cubicBezTo>
                  <a:cubicBezTo>
                    <a:pt x="473930" y="1242694"/>
                    <a:pt x="476380" y="1239037"/>
                    <a:pt x="486473" y="1235783"/>
                  </a:cubicBezTo>
                  <a:cubicBezTo>
                    <a:pt x="507318" y="1229091"/>
                    <a:pt x="527943" y="1221813"/>
                    <a:pt x="548568" y="1214573"/>
                  </a:cubicBezTo>
                  <a:cubicBezTo>
                    <a:pt x="585795" y="1201554"/>
                    <a:pt x="621633" y="1185902"/>
                    <a:pt x="651766" y="1159646"/>
                  </a:cubicBezTo>
                  <a:cubicBezTo>
                    <a:pt x="675426" y="1139021"/>
                    <a:pt x="690383" y="1113605"/>
                    <a:pt x="691809" y="1081644"/>
                  </a:cubicBezTo>
                  <a:cubicBezTo>
                    <a:pt x="692468" y="1066650"/>
                    <a:pt x="683106" y="1055789"/>
                    <a:pt x="670197" y="1054838"/>
                  </a:cubicBezTo>
                  <a:cubicBezTo>
                    <a:pt x="656813" y="1053851"/>
                    <a:pt x="645915" y="1062774"/>
                    <a:pt x="645257" y="1078133"/>
                  </a:cubicBezTo>
                  <a:cubicBezTo>
                    <a:pt x="644306" y="1100331"/>
                    <a:pt x="632567" y="1115580"/>
                    <a:pt x="616660" y="1128745"/>
                  </a:cubicBezTo>
                  <a:cubicBezTo>
                    <a:pt x="601045" y="1141654"/>
                    <a:pt x="583309" y="1150979"/>
                    <a:pt x="564768" y="1158805"/>
                  </a:cubicBezTo>
                  <a:cubicBezTo>
                    <a:pt x="530722" y="1173176"/>
                    <a:pt x="495177" y="1183452"/>
                    <a:pt x="460400" y="1195813"/>
                  </a:cubicBezTo>
                  <a:cubicBezTo>
                    <a:pt x="377095" y="1225434"/>
                    <a:pt x="293425" y="1253958"/>
                    <a:pt x="207268" y="1274583"/>
                  </a:cubicBezTo>
                  <a:cubicBezTo>
                    <a:pt x="175050" y="1282299"/>
                    <a:pt x="154169" y="1270377"/>
                    <a:pt x="144113" y="1239111"/>
                  </a:cubicBezTo>
                  <a:cubicBezTo>
                    <a:pt x="137274" y="1217937"/>
                    <a:pt x="138298" y="1197129"/>
                    <a:pt x="143162" y="1175809"/>
                  </a:cubicBezTo>
                  <a:cubicBezTo>
                    <a:pt x="152743" y="1133755"/>
                    <a:pt x="140529" y="1101647"/>
                    <a:pt x="106739" y="1083143"/>
                  </a:cubicBezTo>
                  <a:cubicBezTo>
                    <a:pt x="93903" y="1076122"/>
                    <a:pt x="93245" y="1070344"/>
                    <a:pt x="101034" y="1059154"/>
                  </a:cubicBezTo>
                  <a:cubicBezTo>
                    <a:pt x="111164" y="1044599"/>
                    <a:pt x="108787" y="1033592"/>
                    <a:pt x="95037" y="1022219"/>
                  </a:cubicBezTo>
                  <a:cubicBezTo>
                    <a:pt x="88345" y="1016697"/>
                    <a:pt x="81543" y="1011321"/>
                    <a:pt x="74522" y="1006275"/>
                  </a:cubicBezTo>
                  <a:cubicBezTo>
                    <a:pt x="68597" y="1001996"/>
                    <a:pt x="67756" y="997352"/>
                    <a:pt x="71340" y="991062"/>
                  </a:cubicBezTo>
                  <a:cubicBezTo>
                    <a:pt x="75838" y="983163"/>
                    <a:pt x="80299" y="975154"/>
                    <a:pt x="83993" y="966816"/>
                  </a:cubicBezTo>
                  <a:cubicBezTo>
                    <a:pt x="102131" y="925603"/>
                    <a:pt x="90795" y="890277"/>
                    <a:pt x="52214" y="867494"/>
                  </a:cubicBezTo>
                  <a:cubicBezTo>
                    <a:pt x="43182" y="862155"/>
                    <a:pt x="33674" y="857657"/>
                    <a:pt x="24605" y="852391"/>
                  </a:cubicBezTo>
                  <a:cubicBezTo>
                    <a:pt x="-6004" y="834546"/>
                    <a:pt x="-6699" y="831218"/>
                    <a:pt x="15023" y="803462"/>
                  </a:cubicBezTo>
                  <a:cubicBezTo>
                    <a:pt x="62746" y="742538"/>
                    <a:pt x="103155" y="677152"/>
                    <a:pt x="136835" y="607451"/>
                  </a:cubicBezTo>
                  <a:cubicBezTo>
                    <a:pt x="147770" y="584778"/>
                    <a:pt x="146599" y="563678"/>
                    <a:pt x="134458" y="542285"/>
                  </a:cubicBezTo>
                  <a:cubicBezTo>
                    <a:pt x="127547" y="530070"/>
                    <a:pt x="117198" y="521221"/>
                    <a:pt x="106922" y="512152"/>
                  </a:cubicBezTo>
                  <a:cubicBezTo>
                    <a:pt x="86004" y="493611"/>
                    <a:pt x="83774" y="487614"/>
                    <a:pt x="95366" y="462491"/>
                  </a:cubicBezTo>
                  <a:cubicBezTo>
                    <a:pt x="115881" y="417986"/>
                    <a:pt x="131204" y="371945"/>
                    <a:pt x="141992" y="324186"/>
                  </a:cubicBezTo>
                  <a:cubicBezTo>
                    <a:pt x="145905" y="306925"/>
                    <a:pt x="151829" y="289994"/>
                    <a:pt x="158521" y="273574"/>
                  </a:cubicBezTo>
                  <a:cubicBezTo>
                    <a:pt x="202258" y="166024"/>
                    <a:pt x="274994" y="88827"/>
                    <a:pt x="388322" y="53537"/>
                  </a:cubicBezTo>
                  <a:cubicBezTo>
                    <a:pt x="444199" y="36130"/>
                    <a:pt x="501430" y="25416"/>
                    <a:pt x="558880" y="15469"/>
                  </a:cubicBezTo>
                  <a:cubicBezTo>
                    <a:pt x="599728" y="8484"/>
                    <a:pt x="640978" y="4791"/>
                    <a:pt x="682119" y="0"/>
                  </a:cubicBezTo>
                  <a:close/>
                  <a:moveTo>
                    <a:pt x="1201950" y="507215"/>
                  </a:moveTo>
                  <a:cubicBezTo>
                    <a:pt x="1202132" y="448046"/>
                    <a:pt x="1195038" y="389828"/>
                    <a:pt x="1177083" y="333365"/>
                  </a:cubicBezTo>
                  <a:cubicBezTo>
                    <a:pt x="1154629" y="262713"/>
                    <a:pt x="1108296" y="210712"/>
                    <a:pt x="1049602" y="166902"/>
                  </a:cubicBezTo>
                  <a:cubicBezTo>
                    <a:pt x="938615" y="84036"/>
                    <a:pt x="817315" y="39422"/>
                    <a:pt x="676853" y="55110"/>
                  </a:cubicBezTo>
                  <a:cubicBezTo>
                    <a:pt x="596620" y="64069"/>
                    <a:pt x="516936" y="75406"/>
                    <a:pt x="438604" y="94970"/>
                  </a:cubicBezTo>
                  <a:cubicBezTo>
                    <a:pt x="357567" y="115230"/>
                    <a:pt x="289036" y="153883"/>
                    <a:pt x="243105" y="226912"/>
                  </a:cubicBezTo>
                  <a:cubicBezTo>
                    <a:pt x="205110" y="287288"/>
                    <a:pt x="184631" y="353332"/>
                    <a:pt x="177318" y="423471"/>
                  </a:cubicBezTo>
                  <a:cubicBezTo>
                    <a:pt x="173514" y="460077"/>
                    <a:pt x="178415" y="496500"/>
                    <a:pt x="194359" y="530326"/>
                  </a:cubicBezTo>
                  <a:cubicBezTo>
                    <a:pt x="225699" y="596736"/>
                    <a:pt x="289365" y="617361"/>
                    <a:pt x="358152" y="611144"/>
                  </a:cubicBezTo>
                  <a:cubicBezTo>
                    <a:pt x="426573" y="604964"/>
                    <a:pt x="494043" y="590446"/>
                    <a:pt x="562866" y="586606"/>
                  </a:cubicBezTo>
                  <a:cubicBezTo>
                    <a:pt x="595559" y="584778"/>
                    <a:pt x="627484" y="586862"/>
                    <a:pt x="658861" y="595968"/>
                  </a:cubicBezTo>
                  <a:cubicBezTo>
                    <a:pt x="703585" y="608950"/>
                    <a:pt x="732438" y="643618"/>
                    <a:pt x="764363" y="674007"/>
                  </a:cubicBezTo>
                  <a:cubicBezTo>
                    <a:pt x="768239" y="677700"/>
                    <a:pt x="767398" y="682162"/>
                    <a:pt x="766045" y="686733"/>
                  </a:cubicBezTo>
                  <a:cubicBezTo>
                    <a:pt x="760815" y="704250"/>
                    <a:pt x="757232" y="722132"/>
                    <a:pt x="755586" y="740307"/>
                  </a:cubicBezTo>
                  <a:cubicBezTo>
                    <a:pt x="749991" y="801597"/>
                    <a:pt x="764180" y="855317"/>
                    <a:pt x="815523" y="894556"/>
                  </a:cubicBezTo>
                  <a:cubicBezTo>
                    <a:pt x="827481" y="903698"/>
                    <a:pt x="839147" y="913206"/>
                    <a:pt x="850958" y="922531"/>
                  </a:cubicBezTo>
                  <a:cubicBezTo>
                    <a:pt x="884529" y="949007"/>
                    <a:pt x="908884" y="979835"/>
                    <a:pt x="907348" y="1026132"/>
                  </a:cubicBezTo>
                  <a:cubicBezTo>
                    <a:pt x="906690" y="1046427"/>
                    <a:pt x="925706" y="1054985"/>
                    <a:pt x="943332" y="1044233"/>
                  </a:cubicBezTo>
                  <a:cubicBezTo>
                    <a:pt x="961434" y="1033189"/>
                    <a:pt x="973648" y="1016733"/>
                    <a:pt x="982644" y="997937"/>
                  </a:cubicBezTo>
                  <a:cubicBezTo>
                    <a:pt x="995224" y="971644"/>
                    <a:pt x="1001587" y="943814"/>
                    <a:pt x="1001514" y="914632"/>
                  </a:cubicBezTo>
                  <a:cubicBezTo>
                    <a:pt x="1001404" y="878538"/>
                    <a:pt x="1010473" y="845114"/>
                    <a:pt x="1030806" y="815164"/>
                  </a:cubicBezTo>
                  <a:cubicBezTo>
                    <a:pt x="1052162" y="783678"/>
                    <a:pt x="1076554" y="754898"/>
                    <a:pt x="1106906" y="731567"/>
                  </a:cubicBezTo>
                  <a:cubicBezTo>
                    <a:pt x="1122887" y="719279"/>
                    <a:pt x="1137405" y="705273"/>
                    <a:pt x="1149180" y="688927"/>
                  </a:cubicBezTo>
                  <a:cubicBezTo>
                    <a:pt x="1188200" y="634658"/>
                    <a:pt x="1204217" y="573551"/>
                    <a:pt x="1201913" y="507251"/>
                  </a:cubicBezTo>
                  <a:close/>
                </a:path>
              </a:pathLst>
            </a:custGeom>
            <a:solidFill>
              <a:schemeClr val="bg1"/>
            </a:solidFill>
            <a:ln w="3655" cap="flat">
              <a:noFill/>
              <a:prstDash val="solid"/>
              <a:miter/>
            </a:ln>
          </p:spPr>
          <p:txBody>
            <a:bodyPr rtlCol="0" anchor="ctr"/>
            <a:lstStyle>
              <a:defPPr/>
            </a:lstStyle>
            <a:p>
              <a:endParaRPr lang="LID4096"/>
            </a:p>
          </p:txBody>
        </p:sp>
        <p:sp>
          <p:nvSpPr>
            <p:cNvPr id="17" name="Forma libre: forma 16">
              <a:extLst>
                <a:ext uri="{FF2B5EF4-FFF2-40B4-BE49-F238E27FC236}">
                  <a16:creationId xmlns:a16="http://schemas.microsoft.com/office/drawing/2014/main" id="{D7B3DEAF-0134-4BB7-8CD4-2B1F8451B4DE}"/>
                </a:ext>
              </a:extLst>
            </p:cNvPr>
            <p:cNvSpPr/>
            <p:nvPr/>
          </p:nvSpPr>
          <p:spPr>
            <a:xfrm>
              <a:off x="10148134" y="6954068"/>
              <a:ext cx="933077" cy="628105"/>
            </a:xfrm>
            <a:custGeom>
              <a:avLst/>
              <a:gdLst>
                <a:gd name="connsiteX0" fmla="*/ 532381 w 933077"/>
                <a:gd name="connsiteY0" fmla="*/ 60081 h 628105"/>
                <a:gd name="connsiteX1" fmla="*/ 532455 w 933077"/>
                <a:gd name="connsiteY1" fmla="*/ 102501 h 628105"/>
                <a:gd name="connsiteX2" fmla="*/ 555895 w 933077"/>
                <a:gd name="connsiteY2" fmla="*/ 127185 h 628105"/>
                <a:gd name="connsiteX3" fmla="*/ 603801 w 933077"/>
                <a:gd name="connsiteY3" fmla="*/ 127185 h 628105"/>
                <a:gd name="connsiteX4" fmla="*/ 626840 w 933077"/>
                <a:gd name="connsiteY4" fmla="*/ 106523 h 628105"/>
                <a:gd name="connsiteX5" fmla="*/ 608409 w 933077"/>
                <a:gd name="connsiteY5" fmla="*/ 81730 h 628105"/>
                <a:gd name="connsiteX6" fmla="*/ 599010 w 933077"/>
                <a:gd name="connsiteY6" fmla="*/ 80303 h 628105"/>
                <a:gd name="connsiteX7" fmla="*/ 577508 w 933077"/>
                <a:gd name="connsiteY7" fmla="*/ 57996 h 628105"/>
                <a:gd name="connsiteX8" fmla="*/ 577471 w 933077"/>
                <a:gd name="connsiteY8" fmla="*/ 21061 h 628105"/>
                <a:gd name="connsiteX9" fmla="*/ 589832 w 933077"/>
                <a:gd name="connsiteY9" fmla="*/ 10054 h 628105"/>
                <a:gd name="connsiteX10" fmla="*/ 699466 w 933077"/>
                <a:gd name="connsiteY10" fmla="*/ 47501 h 628105"/>
                <a:gd name="connsiteX11" fmla="*/ 707438 w 933077"/>
                <a:gd name="connsiteY11" fmla="*/ 63482 h 628105"/>
                <a:gd name="connsiteX12" fmla="*/ 707584 w 933077"/>
                <a:gd name="connsiteY12" fmla="*/ 125064 h 628105"/>
                <a:gd name="connsiteX13" fmla="*/ 730001 w 933077"/>
                <a:gd name="connsiteY13" fmla="*/ 151906 h 628105"/>
                <a:gd name="connsiteX14" fmla="*/ 752601 w 933077"/>
                <a:gd name="connsiteY14" fmla="*/ 124991 h 628105"/>
                <a:gd name="connsiteX15" fmla="*/ 752784 w 933077"/>
                <a:gd name="connsiteY15" fmla="*/ 92152 h 628105"/>
                <a:gd name="connsiteX16" fmla="*/ 764340 w 933077"/>
                <a:gd name="connsiteY16" fmla="*/ 85533 h 628105"/>
                <a:gd name="connsiteX17" fmla="*/ 800104 w 933077"/>
                <a:gd name="connsiteY17" fmla="*/ 110765 h 628105"/>
                <a:gd name="connsiteX18" fmla="*/ 806504 w 933077"/>
                <a:gd name="connsiteY18" fmla="*/ 126344 h 628105"/>
                <a:gd name="connsiteX19" fmla="*/ 806394 w 933077"/>
                <a:gd name="connsiteY19" fmla="*/ 176992 h 628105"/>
                <a:gd name="connsiteX20" fmla="*/ 781454 w 933077"/>
                <a:gd name="connsiteY20" fmla="*/ 205919 h 628105"/>
                <a:gd name="connsiteX21" fmla="*/ 757501 w 933077"/>
                <a:gd name="connsiteY21" fmla="*/ 233126 h 628105"/>
                <a:gd name="connsiteX22" fmla="*/ 789134 w 933077"/>
                <a:gd name="connsiteY22" fmla="*/ 251374 h 628105"/>
                <a:gd name="connsiteX23" fmla="*/ 853825 w 933077"/>
                <a:gd name="connsiteY23" fmla="*/ 178162 h 628105"/>
                <a:gd name="connsiteX24" fmla="*/ 856896 w 933077"/>
                <a:gd name="connsiteY24" fmla="*/ 164924 h 628105"/>
                <a:gd name="connsiteX25" fmla="*/ 867611 w 933077"/>
                <a:gd name="connsiteY25" fmla="*/ 174140 h 628105"/>
                <a:gd name="connsiteX26" fmla="*/ 923891 w 933077"/>
                <a:gd name="connsiteY26" fmla="*/ 317455 h 628105"/>
                <a:gd name="connsiteX27" fmla="*/ 889809 w 933077"/>
                <a:gd name="connsiteY27" fmla="*/ 356510 h 628105"/>
                <a:gd name="connsiteX28" fmla="*/ 859237 w 933077"/>
                <a:gd name="connsiteY28" fmla="*/ 371394 h 628105"/>
                <a:gd name="connsiteX29" fmla="*/ 877887 w 933077"/>
                <a:gd name="connsiteY29" fmla="*/ 401344 h 628105"/>
                <a:gd name="connsiteX30" fmla="*/ 918918 w 933077"/>
                <a:gd name="connsiteY30" fmla="*/ 402295 h 628105"/>
                <a:gd name="connsiteX31" fmla="*/ 932339 w 933077"/>
                <a:gd name="connsiteY31" fmla="*/ 415497 h 628105"/>
                <a:gd name="connsiteX32" fmla="*/ 893612 w 933077"/>
                <a:gd name="connsiteY32" fmla="*/ 457003 h 628105"/>
                <a:gd name="connsiteX33" fmla="*/ 878582 w 933077"/>
                <a:gd name="connsiteY33" fmla="*/ 457551 h 628105"/>
                <a:gd name="connsiteX34" fmla="*/ 858103 w 933077"/>
                <a:gd name="connsiteY34" fmla="*/ 480297 h 628105"/>
                <a:gd name="connsiteX35" fmla="*/ 879533 w 933077"/>
                <a:gd name="connsiteY35" fmla="*/ 502275 h 628105"/>
                <a:gd name="connsiteX36" fmla="*/ 906886 w 933077"/>
                <a:gd name="connsiteY36" fmla="*/ 502568 h 628105"/>
                <a:gd name="connsiteX37" fmla="*/ 915005 w 933077"/>
                <a:gd name="connsiteY37" fmla="*/ 514672 h 628105"/>
                <a:gd name="connsiteX38" fmla="*/ 799775 w 933077"/>
                <a:gd name="connsiteY38" fmla="*/ 623063 h 628105"/>
                <a:gd name="connsiteX39" fmla="*/ 691604 w 933077"/>
                <a:gd name="connsiteY39" fmla="*/ 619333 h 628105"/>
                <a:gd name="connsiteX40" fmla="*/ 678329 w 933077"/>
                <a:gd name="connsiteY40" fmla="*/ 602073 h 628105"/>
                <a:gd name="connsiteX41" fmla="*/ 727185 w 933077"/>
                <a:gd name="connsiteY41" fmla="*/ 552229 h 628105"/>
                <a:gd name="connsiteX42" fmla="*/ 777834 w 933077"/>
                <a:gd name="connsiteY42" fmla="*/ 552046 h 628105"/>
                <a:gd name="connsiteX43" fmla="*/ 802116 w 933077"/>
                <a:gd name="connsiteY43" fmla="*/ 528861 h 628105"/>
                <a:gd name="connsiteX44" fmla="*/ 777761 w 933077"/>
                <a:gd name="connsiteY44" fmla="*/ 507102 h 628105"/>
                <a:gd name="connsiteX45" fmla="*/ 709340 w 933077"/>
                <a:gd name="connsiteY45" fmla="*/ 506993 h 628105"/>
                <a:gd name="connsiteX46" fmla="*/ 631813 w 933077"/>
                <a:gd name="connsiteY46" fmla="*/ 575523 h 628105"/>
                <a:gd name="connsiteX47" fmla="*/ 618026 w 933077"/>
                <a:gd name="connsiteY47" fmla="*/ 581118 h 628105"/>
                <a:gd name="connsiteX48" fmla="*/ 542474 w 933077"/>
                <a:gd name="connsiteY48" fmla="*/ 515916 h 628105"/>
                <a:gd name="connsiteX49" fmla="*/ 438618 w 933077"/>
                <a:gd name="connsiteY49" fmla="*/ 452761 h 628105"/>
                <a:gd name="connsiteX50" fmla="*/ 427245 w 933077"/>
                <a:gd name="connsiteY50" fmla="*/ 438352 h 628105"/>
                <a:gd name="connsiteX51" fmla="*/ 426843 w 933077"/>
                <a:gd name="connsiteY51" fmla="*/ 427418 h 628105"/>
                <a:gd name="connsiteX52" fmla="*/ 405303 w 933077"/>
                <a:gd name="connsiteY52" fmla="*/ 406318 h 628105"/>
                <a:gd name="connsiteX53" fmla="*/ 382777 w 933077"/>
                <a:gd name="connsiteY53" fmla="*/ 426029 h 628105"/>
                <a:gd name="connsiteX54" fmla="*/ 360506 w 933077"/>
                <a:gd name="connsiteY54" fmla="*/ 444533 h 628105"/>
                <a:gd name="connsiteX55" fmla="*/ 185267 w 933077"/>
                <a:gd name="connsiteY55" fmla="*/ 461683 h 628105"/>
                <a:gd name="connsiteX56" fmla="*/ 117431 w 933077"/>
                <a:gd name="connsiteY56" fmla="*/ 469107 h 628105"/>
                <a:gd name="connsiteX57" fmla="*/ 101706 w 933077"/>
                <a:gd name="connsiteY57" fmla="*/ 455613 h 628105"/>
                <a:gd name="connsiteX58" fmla="*/ 82836 w 933077"/>
                <a:gd name="connsiteY58" fmla="*/ 432465 h 628105"/>
                <a:gd name="connsiteX59" fmla="*/ 57348 w 933077"/>
                <a:gd name="connsiteY59" fmla="*/ 448189 h 628105"/>
                <a:gd name="connsiteX60" fmla="*/ 44219 w 933077"/>
                <a:gd name="connsiteY60" fmla="*/ 452102 h 628105"/>
                <a:gd name="connsiteX61" fmla="*/ 3152 w 933077"/>
                <a:gd name="connsiteY61" fmla="*/ 388216 h 628105"/>
                <a:gd name="connsiteX62" fmla="*/ 11746 w 933077"/>
                <a:gd name="connsiteY62" fmla="*/ 377428 h 628105"/>
                <a:gd name="connsiteX63" fmla="*/ 36357 w 933077"/>
                <a:gd name="connsiteY63" fmla="*/ 376697 h 628105"/>
                <a:gd name="connsiteX64" fmla="*/ 101450 w 933077"/>
                <a:gd name="connsiteY64" fmla="*/ 306447 h 628105"/>
                <a:gd name="connsiteX65" fmla="*/ 82178 w 933077"/>
                <a:gd name="connsiteY65" fmla="*/ 282531 h 628105"/>
                <a:gd name="connsiteX66" fmla="*/ 56433 w 933077"/>
                <a:gd name="connsiteY66" fmla="*/ 302863 h 628105"/>
                <a:gd name="connsiteX67" fmla="*/ 5493 w 933077"/>
                <a:gd name="connsiteY67" fmla="*/ 330912 h 628105"/>
                <a:gd name="connsiteX68" fmla="*/ 117 w 933077"/>
                <a:gd name="connsiteY68" fmla="*/ 321075 h 628105"/>
                <a:gd name="connsiteX69" fmla="*/ 20193 w 933077"/>
                <a:gd name="connsiteY69" fmla="*/ 234698 h 628105"/>
                <a:gd name="connsiteX70" fmla="*/ 36101 w 933077"/>
                <a:gd name="connsiteY70" fmla="*/ 227056 h 628105"/>
                <a:gd name="connsiteX71" fmla="*/ 99073 w 933077"/>
                <a:gd name="connsiteY71" fmla="*/ 226800 h 628105"/>
                <a:gd name="connsiteX72" fmla="*/ 127012 w 933077"/>
                <a:gd name="connsiteY72" fmla="*/ 203871 h 628105"/>
                <a:gd name="connsiteX73" fmla="*/ 98525 w 933077"/>
                <a:gd name="connsiteY73" fmla="*/ 181417 h 628105"/>
                <a:gd name="connsiteX74" fmla="*/ 57457 w 933077"/>
                <a:gd name="connsiteY74" fmla="*/ 181417 h 628105"/>
                <a:gd name="connsiteX75" fmla="*/ 49741 w 933077"/>
                <a:gd name="connsiteY75" fmla="*/ 169532 h 628105"/>
                <a:gd name="connsiteX76" fmla="*/ 141311 w 933077"/>
                <a:gd name="connsiteY76" fmla="*/ 75952 h 628105"/>
                <a:gd name="connsiteX77" fmla="*/ 156743 w 933077"/>
                <a:gd name="connsiteY77" fmla="*/ 84655 h 628105"/>
                <a:gd name="connsiteX78" fmla="*/ 157547 w 933077"/>
                <a:gd name="connsiteY78" fmla="*/ 113362 h 628105"/>
                <a:gd name="connsiteX79" fmla="*/ 228016 w 933077"/>
                <a:gd name="connsiteY79" fmla="*/ 176773 h 628105"/>
                <a:gd name="connsiteX80" fmla="*/ 251603 w 933077"/>
                <a:gd name="connsiteY80" fmla="*/ 157062 h 628105"/>
                <a:gd name="connsiteX81" fmla="*/ 232221 w 933077"/>
                <a:gd name="connsiteY81" fmla="*/ 131866 h 628105"/>
                <a:gd name="connsiteX82" fmla="*/ 202381 w 933077"/>
                <a:gd name="connsiteY82" fmla="*/ 95333 h 628105"/>
                <a:gd name="connsiteX83" fmla="*/ 202235 w 933077"/>
                <a:gd name="connsiteY83" fmla="*/ 63847 h 628105"/>
                <a:gd name="connsiteX84" fmla="*/ 215436 w 933077"/>
                <a:gd name="connsiteY84" fmla="*/ 46404 h 628105"/>
                <a:gd name="connsiteX85" fmla="*/ 319585 w 933077"/>
                <a:gd name="connsiteY85" fmla="*/ 23987 h 628105"/>
                <a:gd name="connsiteX86" fmla="*/ 332494 w 933077"/>
                <a:gd name="connsiteY86" fmla="*/ 32398 h 628105"/>
                <a:gd name="connsiteX87" fmla="*/ 358349 w 933077"/>
                <a:gd name="connsiteY87" fmla="*/ 50829 h 628105"/>
                <a:gd name="connsiteX88" fmla="*/ 377401 w 933077"/>
                <a:gd name="connsiteY88" fmla="*/ 26583 h 628105"/>
                <a:gd name="connsiteX89" fmla="*/ 391334 w 933077"/>
                <a:gd name="connsiteY89" fmla="*/ 12248 h 628105"/>
                <a:gd name="connsiteX90" fmla="*/ 419785 w 933077"/>
                <a:gd name="connsiteY90" fmla="*/ 8701 h 628105"/>
                <a:gd name="connsiteX91" fmla="*/ 431450 w 933077"/>
                <a:gd name="connsiteY91" fmla="*/ 18867 h 628105"/>
                <a:gd name="connsiteX92" fmla="*/ 431926 w 933077"/>
                <a:gd name="connsiteY92" fmla="*/ 31154 h 628105"/>
                <a:gd name="connsiteX93" fmla="*/ 452880 w 933077"/>
                <a:gd name="connsiteY93" fmla="*/ 51011 h 628105"/>
                <a:gd name="connsiteX94" fmla="*/ 476650 w 933077"/>
                <a:gd name="connsiteY94" fmla="*/ 34738 h 628105"/>
                <a:gd name="connsiteX95" fmla="*/ 478734 w 933077"/>
                <a:gd name="connsiteY95" fmla="*/ 14442 h 628105"/>
                <a:gd name="connsiteX96" fmla="*/ 489888 w 933077"/>
                <a:gd name="connsiteY96" fmla="*/ 2118 h 628105"/>
                <a:gd name="connsiteX97" fmla="*/ 532381 w 933077"/>
                <a:gd name="connsiteY97" fmla="*/ 38102 h 628105"/>
                <a:gd name="connsiteX98" fmla="*/ 532381 w 933077"/>
                <a:gd name="connsiteY98" fmla="*/ 60007 h 628105"/>
                <a:gd name="connsiteX99" fmla="*/ 532491 w 933077"/>
                <a:gd name="connsiteY99" fmla="*/ 60007 h 628105"/>
                <a:gd name="connsiteX100" fmla="*/ 503565 w 933077"/>
                <a:gd name="connsiteY100" fmla="*/ 189097 h 628105"/>
                <a:gd name="connsiteX101" fmla="*/ 421577 w 933077"/>
                <a:gd name="connsiteY101" fmla="*/ 106597 h 628105"/>
                <a:gd name="connsiteX102" fmla="*/ 380510 w 933077"/>
                <a:gd name="connsiteY102" fmla="*/ 106670 h 628105"/>
                <a:gd name="connsiteX103" fmla="*/ 307408 w 933077"/>
                <a:gd name="connsiteY103" fmla="*/ 208332 h 628105"/>
                <a:gd name="connsiteX104" fmla="*/ 332458 w 933077"/>
                <a:gd name="connsiteY104" fmla="*/ 226178 h 628105"/>
                <a:gd name="connsiteX105" fmla="*/ 352534 w 933077"/>
                <a:gd name="connsiteY105" fmla="*/ 204017 h 628105"/>
                <a:gd name="connsiteX106" fmla="*/ 352900 w 933077"/>
                <a:gd name="connsiteY106" fmla="*/ 180759 h 628105"/>
                <a:gd name="connsiteX107" fmla="*/ 380071 w 933077"/>
                <a:gd name="connsiteY107" fmla="*/ 152418 h 628105"/>
                <a:gd name="connsiteX108" fmla="*/ 429329 w 933077"/>
                <a:gd name="connsiteY108" fmla="*/ 152418 h 628105"/>
                <a:gd name="connsiteX109" fmla="*/ 456025 w 933077"/>
                <a:gd name="connsiteY109" fmla="*/ 181015 h 628105"/>
                <a:gd name="connsiteX110" fmla="*/ 456683 w 933077"/>
                <a:gd name="connsiteY110" fmla="*/ 205589 h 628105"/>
                <a:gd name="connsiteX111" fmla="*/ 478405 w 933077"/>
                <a:gd name="connsiteY111" fmla="*/ 226251 h 628105"/>
                <a:gd name="connsiteX112" fmla="*/ 502541 w 933077"/>
                <a:gd name="connsiteY112" fmla="*/ 206760 h 628105"/>
                <a:gd name="connsiteX113" fmla="*/ 503565 w 933077"/>
                <a:gd name="connsiteY113" fmla="*/ 189060 h 628105"/>
                <a:gd name="connsiteX114" fmla="*/ 157108 w 933077"/>
                <a:gd name="connsiteY114" fmla="*/ 317199 h 628105"/>
                <a:gd name="connsiteX115" fmla="*/ 196347 w 933077"/>
                <a:gd name="connsiteY115" fmla="*/ 394469 h 628105"/>
                <a:gd name="connsiteX116" fmla="*/ 255333 w 933077"/>
                <a:gd name="connsiteY116" fmla="*/ 401491 h 628105"/>
                <a:gd name="connsiteX117" fmla="*/ 276507 w 933077"/>
                <a:gd name="connsiteY117" fmla="*/ 379476 h 628105"/>
                <a:gd name="connsiteX118" fmla="*/ 254456 w 933077"/>
                <a:gd name="connsiteY118" fmla="*/ 356730 h 628105"/>
                <a:gd name="connsiteX119" fmla="*/ 231198 w 933077"/>
                <a:gd name="connsiteY119" fmla="*/ 356328 h 628105"/>
                <a:gd name="connsiteX120" fmla="*/ 203003 w 933077"/>
                <a:gd name="connsiteY120" fmla="*/ 331790 h 628105"/>
                <a:gd name="connsiteX121" fmla="*/ 218142 w 933077"/>
                <a:gd name="connsiteY121" fmla="*/ 280483 h 628105"/>
                <a:gd name="connsiteX122" fmla="*/ 232807 w 933077"/>
                <a:gd name="connsiteY122" fmla="*/ 277887 h 628105"/>
                <a:gd name="connsiteX123" fmla="*/ 255991 w 933077"/>
                <a:gd name="connsiteY123" fmla="*/ 277192 h 628105"/>
                <a:gd name="connsiteX124" fmla="*/ 276543 w 933077"/>
                <a:gd name="connsiteY124" fmla="*/ 255360 h 628105"/>
                <a:gd name="connsiteX125" fmla="*/ 259502 w 933077"/>
                <a:gd name="connsiteY125" fmla="*/ 231992 h 628105"/>
                <a:gd name="connsiteX126" fmla="*/ 172248 w 933077"/>
                <a:gd name="connsiteY126" fmla="*/ 258578 h 628105"/>
                <a:gd name="connsiteX127" fmla="*/ 157108 w 933077"/>
                <a:gd name="connsiteY127" fmla="*/ 317162 h 628105"/>
                <a:gd name="connsiteX128" fmla="*/ 664177 w 933077"/>
                <a:gd name="connsiteY128" fmla="*/ 181563 h 628105"/>
                <a:gd name="connsiteX129" fmla="*/ 664177 w 933077"/>
                <a:gd name="connsiteY129" fmla="*/ 181381 h 628105"/>
                <a:gd name="connsiteX130" fmla="*/ 655985 w 933077"/>
                <a:gd name="connsiteY130" fmla="*/ 181381 h 628105"/>
                <a:gd name="connsiteX131" fmla="*/ 582225 w 933077"/>
                <a:gd name="connsiteY131" fmla="*/ 245157 h 628105"/>
                <a:gd name="connsiteX132" fmla="*/ 640517 w 933077"/>
                <a:gd name="connsiteY132" fmla="*/ 325939 h 628105"/>
                <a:gd name="connsiteX133" fmla="*/ 680048 w 933077"/>
                <a:gd name="connsiteY133" fmla="*/ 327036 h 628105"/>
                <a:gd name="connsiteX134" fmla="*/ 703013 w 933077"/>
                <a:gd name="connsiteY134" fmla="*/ 304472 h 628105"/>
                <a:gd name="connsiteX135" fmla="*/ 680048 w 933077"/>
                <a:gd name="connsiteY135" fmla="*/ 282129 h 628105"/>
                <a:gd name="connsiteX136" fmla="*/ 662275 w 933077"/>
                <a:gd name="connsiteY136" fmla="*/ 281580 h 628105"/>
                <a:gd name="connsiteX137" fmla="*/ 628924 w 933077"/>
                <a:gd name="connsiteY137" fmla="*/ 253897 h 628105"/>
                <a:gd name="connsiteX138" fmla="*/ 661690 w 933077"/>
                <a:gd name="connsiteY138" fmla="*/ 227056 h 628105"/>
                <a:gd name="connsiteX139" fmla="*/ 682169 w 933077"/>
                <a:gd name="connsiteY139" fmla="*/ 226251 h 628105"/>
                <a:gd name="connsiteX140" fmla="*/ 702977 w 933077"/>
                <a:gd name="connsiteY140" fmla="*/ 204712 h 628105"/>
                <a:gd name="connsiteX141" fmla="*/ 681949 w 933077"/>
                <a:gd name="connsiteY141" fmla="*/ 181637 h 628105"/>
                <a:gd name="connsiteX142" fmla="*/ 664177 w 933077"/>
                <a:gd name="connsiteY142" fmla="*/ 181527 h 628105"/>
                <a:gd name="connsiteX143" fmla="*/ 802555 w 933077"/>
                <a:gd name="connsiteY143" fmla="*/ 359399 h 628105"/>
                <a:gd name="connsiteX144" fmla="*/ 802555 w 933077"/>
                <a:gd name="connsiteY144" fmla="*/ 334788 h 628105"/>
                <a:gd name="connsiteX145" fmla="*/ 802481 w 933077"/>
                <a:gd name="connsiteY145" fmla="*/ 332046 h 628105"/>
                <a:gd name="connsiteX146" fmla="*/ 779699 w 933077"/>
                <a:gd name="connsiteY146" fmla="*/ 307179 h 628105"/>
                <a:gd name="connsiteX147" fmla="*/ 757245 w 933077"/>
                <a:gd name="connsiteY147" fmla="*/ 332485 h 628105"/>
                <a:gd name="connsiteX148" fmla="*/ 756916 w 933077"/>
                <a:gd name="connsiteY148" fmla="*/ 377611 h 628105"/>
                <a:gd name="connsiteX149" fmla="*/ 728356 w 933077"/>
                <a:gd name="connsiteY149" fmla="*/ 405806 h 628105"/>
                <a:gd name="connsiteX150" fmla="*/ 706487 w 933077"/>
                <a:gd name="connsiteY150" fmla="*/ 406062 h 628105"/>
                <a:gd name="connsiteX151" fmla="*/ 682937 w 933077"/>
                <a:gd name="connsiteY151" fmla="*/ 429320 h 628105"/>
                <a:gd name="connsiteX152" fmla="*/ 706231 w 933077"/>
                <a:gd name="connsiteY152" fmla="*/ 452834 h 628105"/>
                <a:gd name="connsiteX153" fmla="*/ 732195 w 933077"/>
                <a:gd name="connsiteY153" fmla="*/ 452943 h 628105"/>
                <a:gd name="connsiteX154" fmla="*/ 800397 w 933077"/>
                <a:gd name="connsiteY154" fmla="*/ 398858 h 628105"/>
                <a:gd name="connsiteX155" fmla="*/ 802591 w 933077"/>
                <a:gd name="connsiteY155" fmla="*/ 359399 h 628105"/>
                <a:gd name="connsiteX156" fmla="*/ 427720 w 933077"/>
                <a:gd name="connsiteY156" fmla="*/ 258980 h 628105"/>
                <a:gd name="connsiteX157" fmla="*/ 427099 w 933077"/>
                <a:gd name="connsiteY157" fmla="*/ 258980 h 628105"/>
                <a:gd name="connsiteX158" fmla="*/ 427099 w 933077"/>
                <a:gd name="connsiteY158" fmla="*/ 232980 h 628105"/>
                <a:gd name="connsiteX159" fmla="*/ 404243 w 933077"/>
                <a:gd name="connsiteY159" fmla="*/ 206284 h 628105"/>
                <a:gd name="connsiteX160" fmla="*/ 382045 w 933077"/>
                <a:gd name="connsiteY160" fmla="*/ 233784 h 628105"/>
                <a:gd name="connsiteX161" fmla="*/ 381826 w 933077"/>
                <a:gd name="connsiteY161" fmla="*/ 274815 h 628105"/>
                <a:gd name="connsiteX162" fmla="*/ 351583 w 933077"/>
                <a:gd name="connsiteY162" fmla="*/ 306594 h 628105"/>
                <a:gd name="connsiteX163" fmla="*/ 328362 w 933077"/>
                <a:gd name="connsiteY163" fmla="*/ 307252 h 628105"/>
                <a:gd name="connsiteX164" fmla="*/ 306859 w 933077"/>
                <a:gd name="connsiteY164" fmla="*/ 329413 h 628105"/>
                <a:gd name="connsiteX165" fmla="*/ 328252 w 933077"/>
                <a:gd name="connsiteY165" fmla="*/ 351793 h 628105"/>
                <a:gd name="connsiteX166" fmla="*/ 356959 w 933077"/>
                <a:gd name="connsiteY166" fmla="*/ 352012 h 628105"/>
                <a:gd name="connsiteX167" fmla="*/ 425490 w 933077"/>
                <a:gd name="connsiteY167" fmla="*/ 295769 h 628105"/>
                <a:gd name="connsiteX168" fmla="*/ 427757 w 933077"/>
                <a:gd name="connsiteY168" fmla="*/ 259017 h 628105"/>
                <a:gd name="connsiteX169" fmla="*/ 566025 w 933077"/>
                <a:gd name="connsiteY169" fmla="*/ 428369 h 628105"/>
                <a:gd name="connsiteX170" fmla="*/ 575606 w 933077"/>
                <a:gd name="connsiteY170" fmla="*/ 428369 h 628105"/>
                <a:gd name="connsiteX171" fmla="*/ 602009 w 933077"/>
                <a:gd name="connsiteY171" fmla="*/ 403319 h 628105"/>
                <a:gd name="connsiteX172" fmla="*/ 574546 w 933077"/>
                <a:gd name="connsiteY172" fmla="*/ 381524 h 628105"/>
                <a:gd name="connsiteX173" fmla="*/ 527737 w 933077"/>
                <a:gd name="connsiteY173" fmla="*/ 333911 h 628105"/>
                <a:gd name="connsiteX174" fmla="*/ 506490 w 933077"/>
                <a:gd name="connsiteY174" fmla="*/ 307288 h 628105"/>
                <a:gd name="connsiteX175" fmla="*/ 481075 w 933077"/>
                <a:gd name="connsiteY175" fmla="*/ 331753 h 628105"/>
                <a:gd name="connsiteX176" fmla="*/ 566025 w 933077"/>
                <a:gd name="connsiteY176" fmla="*/ 428405 h 6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33077" h="628105">
                  <a:moveTo>
                    <a:pt x="532381" y="60081"/>
                  </a:moveTo>
                  <a:cubicBezTo>
                    <a:pt x="532381" y="74233"/>
                    <a:pt x="532089" y="88385"/>
                    <a:pt x="532455" y="102501"/>
                  </a:cubicBezTo>
                  <a:cubicBezTo>
                    <a:pt x="532857" y="117787"/>
                    <a:pt x="541048" y="126637"/>
                    <a:pt x="555895" y="127185"/>
                  </a:cubicBezTo>
                  <a:cubicBezTo>
                    <a:pt x="571840" y="127770"/>
                    <a:pt x="587820" y="127734"/>
                    <a:pt x="603801" y="127185"/>
                  </a:cubicBezTo>
                  <a:cubicBezTo>
                    <a:pt x="617332" y="126710"/>
                    <a:pt x="625852" y="118518"/>
                    <a:pt x="626840" y="106523"/>
                  </a:cubicBezTo>
                  <a:cubicBezTo>
                    <a:pt x="627900" y="93724"/>
                    <a:pt x="621683" y="85240"/>
                    <a:pt x="608409" y="81730"/>
                  </a:cubicBezTo>
                  <a:cubicBezTo>
                    <a:pt x="605337" y="80925"/>
                    <a:pt x="602119" y="80230"/>
                    <a:pt x="599010" y="80303"/>
                  </a:cubicBezTo>
                  <a:cubicBezTo>
                    <a:pt x="578276" y="80925"/>
                    <a:pt x="577435" y="81218"/>
                    <a:pt x="577508" y="57996"/>
                  </a:cubicBezTo>
                  <a:cubicBezTo>
                    <a:pt x="577508" y="45672"/>
                    <a:pt x="577837" y="33348"/>
                    <a:pt x="577471" y="21061"/>
                  </a:cubicBezTo>
                  <a:cubicBezTo>
                    <a:pt x="577215" y="11992"/>
                    <a:pt x="581018" y="8299"/>
                    <a:pt x="589832" y="10054"/>
                  </a:cubicBezTo>
                  <a:cubicBezTo>
                    <a:pt x="628046" y="17624"/>
                    <a:pt x="664689" y="29801"/>
                    <a:pt x="699466" y="47501"/>
                  </a:cubicBezTo>
                  <a:cubicBezTo>
                    <a:pt x="706341" y="51011"/>
                    <a:pt x="707438" y="56753"/>
                    <a:pt x="707438" y="63482"/>
                  </a:cubicBezTo>
                  <a:cubicBezTo>
                    <a:pt x="707438" y="83997"/>
                    <a:pt x="707328" y="104549"/>
                    <a:pt x="707584" y="125064"/>
                  </a:cubicBezTo>
                  <a:cubicBezTo>
                    <a:pt x="707804" y="142178"/>
                    <a:pt x="716142" y="151906"/>
                    <a:pt x="730001" y="151906"/>
                  </a:cubicBezTo>
                  <a:cubicBezTo>
                    <a:pt x="743605" y="151906"/>
                    <a:pt x="752272" y="141666"/>
                    <a:pt x="752601" y="124991"/>
                  </a:cubicBezTo>
                  <a:cubicBezTo>
                    <a:pt x="752821" y="114057"/>
                    <a:pt x="752747" y="103086"/>
                    <a:pt x="752784" y="92152"/>
                  </a:cubicBezTo>
                  <a:cubicBezTo>
                    <a:pt x="752784" y="83229"/>
                    <a:pt x="756221" y="79938"/>
                    <a:pt x="764340" y="85533"/>
                  </a:cubicBezTo>
                  <a:cubicBezTo>
                    <a:pt x="776334" y="93834"/>
                    <a:pt x="788110" y="102464"/>
                    <a:pt x="800104" y="110765"/>
                  </a:cubicBezTo>
                  <a:cubicBezTo>
                    <a:pt x="805809" y="114678"/>
                    <a:pt x="806541" y="120200"/>
                    <a:pt x="806504" y="126344"/>
                  </a:cubicBezTo>
                  <a:cubicBezTo>
                    <a:pt x="806394" y="143239"/>
                    <a:pt x="806687" y="160097"/>
                    <a:pt x="806394" y="176992"/>
                  </a:cubicBezTo>
                  <a:cubicBezTo>
                    <a:pt x="806102" y="193960"/>
                    <a:pt x="798093" y="202956"/>
                    <a:pt x="781454" y="205919"/>
                  </a:cubicBezTo>
                  <a:cubicBezTo>
                    <a:pt x="764413" y="208954"/>
                    <a:pt x="755197" y="219413"/>
                    <a:pt x="757501" y="233126"/>
                  </a:cubicBezTo>
                  <a:cubicBezTo>
                    <a:pt x="759805" y="246730"/>
                    <a:pt x="772056" y="253824"/>
                    <a:pt x="789134" y="251374"/>
                  </a:cubicBezTo>
                  <a:cubicBezTo>
                    <a:pt x="826800" y="246035"/>
                    <a:pt x="852289" y="216999"/>
                    <a:pt x="853825" y="178162"/>
                  </a:cubicBezTo>
                  <a:cubicBezTo>
                    <a:pt x="854007" y="173555"/>
                    <a:pt x="851009" y="166497"/>
                    <a:pt x="856896" y="164924"/>
                  </a:cubicBezTo>
                  <a:cubicBezTo>
                    <a:pt x="861979" y="163535"/>
                    <a:pt x="864576" y="170373"/>
                    <a:pt x="867611" y="174140"/>
                  </a:cubicBezTo>
                  <a:cubicBezTo>
                    <a:pt x="901621" y="215902"/>
                    <a:pt x="916138" y="265453"/>
                    <a:pt x="923891" y="317455"/>
                  </a:cubicBezTo>
                  <a:cubicBezTo>
                    <a:pt x="929706" y="356328"/>
                    <a:pt x="929230" y="356510"/>
                    <a:pt x="889809" y="356510"/>
                  </a:cubicBezTo>
                  <a:cubicBezTo>
                    <a:pt x="877009" y="356510"/>
                    <a:pt x="864503" y="356803"/>
                    <a:pt x="859237" y="371394"/>
                  </a:cubicBezTo>
                  <a:cubicBezTo>
                    <a:pt x="854007" y="385876"/>
                    <a:pt x="862491" y="399991"/>
                    <a:pt x="877887" y="401344"/>
                  </a:cubicBezTo>
                  <a:cubicBezTo>
                    <a:pt x="891491" y="402551"/>
                    <a:pt x="905241" y="402149"/>
                    <a:pt x="918918" y="402295"/>
                  </a:cubicBezTo>
                  <a:cubicBezTo>
                    <a:pt x="927767" y="402405"/>
                    <a:pt x="931754" y="406135"/>
                    <a:pt x="932339" y="415497"/>
                  </a:cubicBezTo>
                  <a:cubicBezTo>
                    <a:pt x="934825" y="454735"/>
                    <a:pt x="933107" y="456783"/>
                    <a:pt x="893612" y="457003"/>
                  </a:cubicBezTo>
                  <a:cubicBezTo>
                    <a:pt x="888602" y="457003"/>
                    <a:pt x="883555" y="457003"/>
                    <a:pt x="878582" y="457551"/>
                  </a:cubicBezTo>
                  <a:cubicBezTo>
                    <a:pt x="865271" y="459087"/>
                    <a:pt x="857884" y="467461"/>
                    <a:pt x="858103" y="480297"/>
                  </a:cubicBezTo>
                  <a:cubicBezTo>
                    <a:pt x="858323" y="492950"/>
                    <a:pt x="866185" y="501361"/>
                    <a:pt x="879533" y="502275"/>
                  </a:cubicBezTo>
                  <a:cubicBezTo>
                    <a:pt x="888602" y="502897"/>
                    <a:pt x="897781" y="502751"/>
                    <a:pt x="906886" y="502568"/>
                  </a:cubicBezTo>
                  <a:cubicBezTo>
                    <a:pt x="916175" y="502385"/>
                    <a:pt x="918040" y="506883"/>
                    <a:pt x="915005" y="514672"/>
                  </a:cubicBezTo>
                  <a:cubicBezTo>
                    <a:pt x="893758" y="569051"/>
                    <a:pt x="859566" y="609789"/>
                    <a:pt x="799775" y="623063"/>
                  </a:cubicBezTo>
                  <a:cubicBezTo>
                    <a:pt x="763462" y="631109"/>
                    <a:pt x="727405" y="629280"/>
                    <a:pt x="691604" y="619333"/>
                  </a:cubicBezTo>
                  <a:cubicBezTo>
                    <a:pt x="682315" y="616773"/>
                    <a:pt x="678475" y="612166"/>
                    <a:pt x="678329" y="602073"/>
                  </a:cubicBezTo>
                  <a:cubicBezTo>
                    <a:pt x="677671" y="558116"/>
                    <a:pt x="683083" y="552265"/>
                    <a:pt x="727185" y="552229"/>
                  </a:cubicBezTo>
                  <a:cubicBezTo>
                    <a:pt x="744080" y="552229"/>
                    <a:pt x="760939" y="552448"/>
                    <a:pt x="777834" y="552046"/>
                  </a:cubicBezTo>
                  <a:cubicBezTo>
                    <a:pt x="793961" y="551644"/>
                    <a:pt x="802481" y="543160"/>
                    <a:pt x="802116" y="528861"/>
                  </a:cubicBezTo>
                  <a:cubicBezTo>
                    <a:pt x="801750" y="515257"/>
                    <a:pt x="793303" y="507322"/>
                    <a:pt x="777761" y="507102"/>
                  </a:cubicBezTo>
                  <a:cubicBezTo>
                    <a:pt x="754941" y="506773"/>
                    <a:pt x="732159" y="506883"/>
                    <a:pt x="709340" y="506993"/>
                  </a:cubicBezTo>
                  <a:cubicBezTo>
                    <a:pt x="665566" y="507249"/>
                    <a:pt x="637189" y="531750"/>
                    <a:pt x="631813" y="575523"/>
                  </a:cubicBezTo>
                  <a:cubicBezTo>
                    <a:pt x="630167" y="588981"/>
                    <a:pt x="626145" y="587189"/>
                    <a:pt x="618026" y="581118"/>
                  </a:cubicBezTo>
                  <a:cubicBezTo>
                    <a:pt x="591331" y="561115"/>
                    <a:pt x="565659" y="539905"/>
                    <a:pt x="542474" y="515916"/>
                  </a:cubicBezTo>
                  <a:cubicBezTo>
                    <a:pt x="513256" y="485709"/>
                    <a:pt x="479393" y="463548"/>
                    <a:pt x="438618" y="452761"/>
                  </a:cubicBezTo>
                  <a:cubicBezTo>
                    <a:pt x="430536" y="450640"/>
                    <a:pt x="427099" y="446324"/>
                    <a:pt x="427245" y="438352"/>
                  </a:cubicBezTo>
                  <a:cubicBezTo>
                    <a:pt x="427318" y="434695"/>
                    <a:pt x="427245" y="431038"/>
                    <a:pt x="426843" y="427418"/>
                  </a:cubicBezTo>
                  <a:cubicBezTo>
                    <a:pt x="425599" y="415935"/>
                    <a:pt x="416128" y="406757"/>
                    <a:pt x="405303" y="406318"/>
                  </a:cubicBezTo>
                  <a:cubicBezTo>
                    <a:pt x="394808" y="405879"/>
                    <a:pt x="382521" y="414875"/>
                    <a:pt x="382777" y="426029"/>
                  </a:cubicBezTo>
                  <a:cubicBezTo>
                    <a:pt x="383143" y="443253"/>
                    <a:pt x="374073" y="444203"/>
                    <a:pt x="360506" y="444533"/>
                  </a:cubicBezTo>
                  <a:cubicBezTo>
                    <a:pt x="301703" y="445849"/>
                    <a:pt x="243302" y="451663"/>
                    <a:pt x="185267" y="461683"/>
                  </a:cubicBezTo>
                  <a:cubicBezTo>
                    <a:pt x="162886" y="465560"/>
                    <a:pt x="140396" y="469436"/>
                    <a:pt x="117431" y="469107"/>
                  </a:cubicBezTo>
                  <a:cubicBezTo>
                    <a:pt x="107521" y="468961"/>
                    <a:pt x="101852" y="466474"/>
                    <a:pt x="101706" y="455613"/>
                  </a:cubicBezTo>
                  <a:cubicBezTo>
                    <a:pt x="101523" y="443179"/>
                    <a:pt x="95599" y="434476"/>
                    <a:pt x="82836" y="432465"/>
                  </a:cubicBezTo>
                  <a:cubicBezTo>
                    <a:pt x="70293" y="430490"/>
                    <a:pt x="61261" y="436451"/>
                    <a:pt x="57348" y="448189"/>
                  </a:cubicBezTo>
                  <a:cubicBezTo>
                    <a:pt x="54386" y="457076"/>
                    <a:pt x="50107" y="455906"/>
                    <a:pt x="44219" y="452102"/>
                  </a:cubicBezTo>
                  <a:cubicBezTo>
                    <a:pt x="20961" y="436963"/>
                    <a:pt x="9223" y="414363"/>
                    <a:pt x="3152" y="388216"/>
                  </a:cubicBezTo>
                  <a:cubicBezTo>
                    <a:pt x="1580" y="381451"/>
                    <a:pt x="4871" y="377721"/>
                    <a:pt x="11746" y="377428"/>
                  </a:cubicBezTo>
                  <a:cubicBezTo>
                    <a:pt x="19937" y="377062"/>
                    <a:pt x="28165" y="377135"/>
                    <a:pt x="36357" y="376697"/>
                  </a:cubicBezTo>
                  <a:cubicBezTo>
                    <a:pt x="71902" y="374795"/>
                    <a:pt x="102145" y="342066"/>
                    <a:pt x="101450" y="306447"/>
                  </a:cubicBezTo>
                  <a:cubicBezTo>
                    <a:pt x="101158" y="292295"/>
                    <a:pt x="94356" y="283847"/>
                    <a:pt x="82178" y="282531"/>
                  </a:cubicBezTo>
                  <a:cubicBezTo>
                    <a:pt x="68245" y="281032"/>
                    <a:pt x="59286" y="288090"/>
                    <a:pt x="56433" y="302863"/>
                  </a:cubicBezTo>
                  <a:cubicBezTo>
                    <a:pt x="51826" y="326633"/>
                    <a:pt x="27653" y="339835"/>
                    <a:pt x="5493" y="330912"/>
                  </a:cubicBezTo>
                  <a:cubicBezTo>
                    <a:pt x="665" y="328974"/>
                    <a:pt x="-395" y="325317"/>
                    <a:pt x="117" y="321075"/>
                  </a:cubicBezTo>
                  <a:cubicBezTo>
                    <a:pt x="3591" y="291564"/>
                    <a:pt x="11673" y="263040"/>
                    <a:pt x="20193" y="234698"/>
                  </a:cubicBezTo>
                  <a:cubicBezTo>
                    <a:pt x="22534" y="226909"/>
                    <a:pt x="29701" y="227129"/>
                    <a:pt x="36101" y="227056"/>
                  </a:cubicBezTo>
                  <a:cubicBezTo>
                    <a:pt x="57092" y="226909"/>
                    <a:pt x="78082" y="227129"/>
                    <a:pt x="99073" y="226800"/>
                  </a:cubicBezTo>
                  <a:cubicBezTo>
                    <a:pt x="117102" y="226507"/>
                    <a:pt x="127268" y="217877"/>
                    <a:pt x="127012" y="203871"/>
                  </a:cubicBezTo>
                  <a:cubicBezTo>
                    <a:pt x="126719" y="189755"/>
                    <a:pt x="116407" y="181563"/>
                    <a:pt x="98525" y="181417"/>
                  </a:cubicBezTo>
                  <a:cubicBezTo>
                    <a:pt x="84848" y="181307"/>
                    <a:pt x="71134" y="181198"/>
                    <a:pt x="57457" y="181417"/>
                  </a:cubicBezTo>
                  <a:cubicBezTo>
                    <a:pt x="48169" y="181563"/>
                    <a:pt x="44183" y="179004"/>
                    <a:pt x="49741" y="169532"/>
                  </a:cubicBezTo>
                  <a:cubicBezTo>
                    <a:pt x="72597" y="130805"/>
                    <a:pt x="100609" y="97162"/>
                    <a:pt x="141311" y="75952"/>
                  </a:cubicBezTo>
                  <a:cubicBezTo>
                    <a:pt x="153927" y="69369"/>
                    <a:pt x="156158" y="70576"/>
                    <a:pt x="156743" y="84655"/>
                  </a:cubicBezTo>
                  <a:cubicBezTo>
                    <a:pt x="157145" y="94236"/>
                    <a:pt x="156816" y="103817"/>
                    <a:pt x="157547" y="113362"/>
                  </a:cubicBezTo>
                  <a:cubicBezTo>
                    <a:pt x="160217" y="148176"/>
                    <a:pt x="193275" y="177797"/>
                    <a:pt x="228016" y="176773"/>
                  </a:cubicBezTo>
                  <a:cubicBezTo>
                    <a:pt x="241876" y="176371"/>
                    <a:pt x="250396" y="169240"/>
                    <a:pt x="251603" y="157062"/>
                  </a:cubicBezTo>
                  <a:cubicBezTo>
                    <a:pt x="252920" y="143641"/>
                    <a:pt x="246337" y="135084"/>
                    <a:pt x="232221" y="131866"/>
                  </a:cubicBezTo>
                  <a:cubicBezTo>
                    <a:pt x="208598" y="126490"/>
                    <a:pt x="202527" y="119103"/>
                    <a:pt x="202381" y="95333"/>
                  </a:cubicBezTo>
                  <a:cubicBezTo>
                    <a:pt x="202308" y="84838"/>
                    <a:pt x="202893" y="74306"/>
                    <a:pt x="202235" y="63847"/>
                  </a:cubicBezTo>
                  <a:cubicBezTo>
                    <a:pt x="201613" y="53791"/>
                    <a:pt x="206148" y="49110"/>
                    <a:pt x="215436" y="46404"/>
                  </a:cubicBezTo>
                  <a:cubicBezTo>
                    <a:pt x="249628" y="36457"/>
                    <a:pt x="284771" y="30972"/>
                    <a:pt x="319585" y="23987"/>
                  </a:cubicBezTo>
                  <a:cubicBezTo>
                    <a:pt x="326643" y="22561"/>
                    <a:pt x="330263" y="25303"/>
                    <a:pt x="332494" y="32398"/>
                  </a:cubicBezTo>
                  <a:cubicBezTo>
                    <a:pt x="337248" y="47391"/>
                    <a:pt x="345257" y="52803"/>
                    <a:pt x="358349" y="50829"/>
                  </a:cubicBezTo>
                  <a:cubicBezTo>
                    <a:pt x="372135" y="48781"/>
                    <a:pt x="377547" y="39419"/>
                    <a:pt x="377401" y="26583"/>
                  </a:cubicBezTo>
                  <a:cubicBezTo>
                    <a:pt x="377255" y="16600"/>
                    <a:pt x="381863" y="12833"/>
                    <a:pt x="391334" y="12248"/>
                  </a:cubicBezTo>
                  <a:cubicBezTo>
                    <a:pt x="400842" y="11663"/>
                    <a:pt x="410387" y="10383"/>
                    <a:pt x="419785" y="8701"/>
                  </a:cubicBezTo>
                  <a:cubicBezTo>
                    <a:pt x="428488" y="7128"/>
                    <a:pt x="431597" y="10749"/>
                    <a:pt x="431450" y="18867"/>
                  </a:cubicBezTo>
                  <a:cubicBezTo>
                    <a:pt x="431377" y="22963"/>
                    <a:pt x="431121" y="27168"/>
                    <a:pt x="431926" y="31154"/>
                  </a:cubicBezTo>
                  <a:cubicBezTo>
                    <a:pt x="434193" y="42527"/>
                    <a:pt x="440410" y="50207"/>
                    <a:pt x="452880" y="51011"/>
                  </a:cubicBezTo>
                  <a:cubicBezTo>
                    <a:pt x="465021" y="51779"/>
                    <a:pt x="472737" y="46184"/>
                    <a:pt x="476650" y="34738"/>
                  </a:cubicBezTo>
                  <a:cubicBezTo>
                    <a:pt x="478917" y="28083"/>
                    <a:pt x="479027" y="21244"/>
                    <a:pt x="478734" y="14442"/>
                  </a:cubicBezTo>
                  <a:cubicBezTo>
                    <a:pt x="478405" y="6360"/>
                    <a:pt x="482282" y="3252"/>
                    <a:pt x="489888" y="2118"/>
                  </a:cubicBezTo>
                  <a:cubicBezTo>
                    <a:pt x="528395" y="-3440"/>
                    <a:pt x="532381" y="-185"/>
                    <a:pt x="532381" y="38102"/>
                  </a:cubicBezTo>
                  <a:cubicBezTo>
                    <a:pt x="532381" y="45416"/>
                    <a:pt x="532381" y="52694"/>
                    <a:pt x="532381" y="60007"/>
                  </a:cubicBezTo>
                  <a:cubicBezTo>
                    <a:pt x="532381" y="60007"/>
                    <a:pt x="532455" y="60007"/>
                    <a:pt x="532491" y="60007"/>
                  </a:cubicBezTo>
                  <a:close/>
                  <a:moveTo>
                    <a:pt x="503565" y="189097"/>
                  </a:moveTo>
                  <a:cubicBezTo>
                    <a:pt x="503309" y="136035"/>
                    <a:pt x="474566" y="106999"/>
                    <a:pt x="421577" y="106597"/>
                  </a:cubicBezTo>
                  <a:cubicBezTo>
                    <a:pt x="407900" y="106487"/>
                    <a:pt x="394223" y="106670"/>
                    <a:pt x="380510" y="106670"/>
                  </a:cubicBezTo>
                  <a:cubicBezTo>
                    <a:pt x="326021" y="106670"/>
                    <a:pt x="297278" y="154210"/>
                    <a:pt x="307408" y="208332"/>
                  </a:cubicBezTo>
                  <a:cubicBezTo>
                    <a:pt x="309894" y="221643"/>
                    <a:pt x="319622" y="227677"/>
                    <a:pt x="332458" y="226178"/>
                  </a:cubicBezTo>
                  <a:cubicBezTo>
                    <a:pt x="345476" y="224642"/>
                    <a:pt x="351400" y="216158"/>
                    <a:pt x="352534" y="204017"/>
                  </a:cubicBezTo>
                  <a:cubicBezTo>
                    <a:pt x="353266" y="196337"/>
                    <a:pt x="352571" y="188512"/>
                    <a:pt x="352900" y="180759"/>
                  </a:cubicBezTo>
                  <a:cubicBezTo>
                    <a:pt x="353631" y="163864"/>
                    <a:pt x="363395" y="153186"/>
                    <a:pt x="380071" y="152418"/>
                  </a:cubicBezTo>
                  <a:cubicBezTo>
                    <a:pt x="396454" y="151686"/>
                    <a:pt x="412946" y="151650"/>
                    <a:pt x="429329" y="152418"/>
                  </a:cubicBezTo>
                  <a:cubicBezTo>
                    <a:pt x="446078" y="153222"/>
                    <a:pt x="455440" y="163901"/>
                    <a:pt x="456025" y="181015"/>
                  </a:cubicBezTo>
                  <a:cubicBezTo>
                    <a:pt x="456281" y="189206"/>
                    <a:pt x="455367" y="197581"/>
                    <a:pt x="456683" y="205589"/>
                  </a:cubicBezTo>
                  <a:cubicBezTo>
                    <a:pt x="458621" y="217365"/>
                    <a:pt x="465204" y="225666"/>
                    <a:pt x="478405" y="226251"/>
                  </a:cubicBezTo>
                  <a:cubicBezTo>
                    <a:pt x="490839" y="226800"/>
                    <a:pt x="500091" y="219632"/>
                    <a:pt x="502541" y="206760"/>
                  </a:cubicBezTo>
                  <a:cubicBezTo>
                    <a:pt x="503638" y="200982"/>
                    <a:pt x="503272" y="194948"/>
                    <a:pt x="503565" y="189060"/>
                  </a:cubicBezTo>
                  <a:close/>
                  <a:moveTo>
                    <a:pt x="157108" y="317199"/>
                  </a:moveTo>
                  <a:cubicBezTo>
                    <a:pt x="154073" y="350696"/>
                    <a:pt x="165446" y="377684"/>
                    <a:pt x="196347" y="394469"/>
                  </a:cubicBezTo>
                  <a:cubicBezTo>
                    <a:pt x="214961" y="404562"/>
                    <a:pt x="235366" y="402478"/>
                    <a:pt x="255333" y="401491"/>
                  </a:cubicBezTo>
                  <a:cubicBezTo>
                    <a:pt x="268974" y="400832"/>
                    <a:pt x="276434" y="392239"/>
                    <a:pt x="276507" y="379476"/>
                  </a:cubicBezTo>
                  <a:cubicBezTo>
                    <a:pt x="276616" y="366201"/>
                    <a:pt x="268535" y="357644"/>
                    <a:pt x="254456" y="356730"/>
                  </a:cubicBezTo>
                  <a:cubicBezTo>
                    <a:pt x="246739" y="356218"/>
                    <a:pt x="238950" y="356803"/>
                    <a:pt x="231198" y="356328"/>
                  </a:cubicBezTo>
                  <a:cubicBezTo>
                    <a:pt x="215217" y="355413"/>
                    <a:pt x="204136" y="346710"/>
                    <a:pt x="203003" y="331790"/>
                  </a:cubicBezTo>
                  <a:cubicBezTo>
                    <a:pt x="200991" y="304911"/>
                    <a:pt x="200370" y="289443"/>
                    <a:pt x="218142" y="280483"/>
                  </a:cubicBezTo>
                  <a:cubicBezTo>
                    <a:pt x="222823" y="278106"/>
                    <a:pt x="227760" y="277996"/>
                    <a:pt x="232807" y="277887"/>
                  </a:cubicBezTo>
                  <a:cubicBezTo>
                    <a:pt x="240559" y="277740"/>
                    <a:pt x="248458" y="278508"/>
                    <a:pt x="255991" y="277192"/>
                  </a:cubicBezTo>
                  <a:cubicBezTo>
                    <a:pt x="267730" y="275107"/>
                    <a:pt x="275995" y="268598"/>
                    <a:pt x="276543" y="255360"/>
                  </a:cubicBezTo>
                  <a:cubicBezTo>
                    <a:pt x="277055" y="243000"/>
                    <a:pt x="270656" y="235576"/>
                    <a:pt x="259502" y="231992"/>
                  </a:cubicBezTo>
                  <a:cubicBezTo>
                    <a:pt x="231929" y="223143"/>
                    <a:pt x="190204" y="236125"/>
                    <a:pt x="172248" y="258578"/>
                  </a:cubicBezTo>
                  <a:cubicBezTo>
                    <a:pt x="158498" y="275729"/>
                    <a:pt x="155609" y="295586"/>
                    <a:pt x="157108" y="317162"/>
                  </a:cubicBezTo>
                  <a:close/>
                  <a:moveTo>
                    <a:pt x="664177" y="181563"/>
                  </a:moveTo>
                  <a:cubicBezTo>
                    <a:pt x="664177" y="181563"/>
                    <a:pt x="664177" y="181417"/>
                    <a:pt x="664177" y="181381"/>
                  </a:cubicBezTo>
                  <a:cubicBezTo>
                    <a:pt x="661434" y="181381"/>
                    <a:pt x="658691" y="181381"/>
                    <a:pt x="655985" y="181381"/>
                  </a:cubicBezTo>
                  <a:cubicBezTo>
                    <a:pt x="617734" y="181710"/>
                    <a:pt x="586394" y="208807"/>
                    <a:pt x="582225" y="245157"/>
                  </a:cubicBezTo>
                  <a:cubicBezTo>
                    <a:pt x="577837" y="283299"/>
                    <a:pt x="602411" y="317528"/>
                    <a:pt x="640517" y="325939"/>
                  </a:cubicBezTo>
                  <a:cubicBezTo>
                    <a:pt x="653572" y="328828"/>
                    <a:pt x="666883" y="327438"/>
                    <a:pt x="680048" y="327036"/>
                  </a:cubicBezTo>
                  <a:cubicBezTo>
                    <a:pt x="693030" y="326670"/>
                    <a:pt x="703013" y="316248"/>
                    <a:pt x="703013" y="304472"/>
                  </a:cubicBezTo>
                  <a:cubicBezTo>
                    <a:pt x="703013" y="292295"/>
                    <a:pt x="693907" y="283262"/>
                    <a:pt x="680048" y="282129"/>
                  </a:cubicBezTo>
                  <a:cubicBezTo>
                    <a:pt x="674160" y="281653"/>
                    <a:pt x="668199" y="281873"/>
                    <a:pt x="662275" y="281580"/>
                  </a:cubicBezTo>
                  <a:cubicBezTo>
                    <a:pt x="639639" y="280483"/>
                    <a:pt x="628741" y="271377"/>
                    <a:pt x="628924" y="253897"/>
                  </a:cubicBezTo>
                  <a:cubicBezTo>
                    <a:pt x="629107" y="236966"/>
                    <a:pt x="639749" y="228226"/>
                    <a:pt x="661690" y="227056"/>
                  </a:cubicBezTo>
                  <a:cubicBezTo>
                    <a:pt x="668528" y="226690"/>
                    <a:pt x="675403" y="227019"/>
                    <a:pt x="682169" y="226251"/>
                  </a:cubicBezTo>
                  <a:cubicBezTo>
                    <a:pt x="694346" y="224898"/>
                    <a:pt x="702648" y="215975"/>
                    <a:pt x="702977" y="204712"/>
                  </a:cubicBezTo>
                  <a:cubicBezTo>
                    <a:pt x="703306" y="193522"/>
                    <a:pt x="693944" y="182917"/>
                    <a:pt x="681949" y="181637"/>
                  </a:cubicBezTo>
                  <a:cubicBezTo>
                    <a:pt x="676098" y="181015"/>
                    <a:pt x="670101" y="181527"/>
                    <a:pt x="664177" y="181527"/>
                  </a:cubicBezTo>
                  <a:close/>
                  <a:moveTo>
                    <a:pt x="802555" y="359399"/>
                  </a:moveTo>
                  <a:cubicBezTo>
                    <a:pt x="802555" y="351208"/>
                    <a:pt x="802555" y="342980"/>
                    <a:pt x="802555" y="334788"/>
                  </a:cubicBezTo>
                  <a:cubicBezTo>
                    <a:pt x="802555" y="333874"/>
                    <a:pt x="802555" y="332960"/>
                    <a:pt x="802481" y="332046"/>
                  </a:cubicBezTo>
                  <a:cubicBezTo>
                    <a:pt x="801567" y="315553"/>
                    <a:pt x="793778" y="307069"/>
                    <a:pt x="779699" y="307179"/>
                  </a:cubicBezTo>
                  <a:cubicBezTo>
                    <a:pt x="765876" y="307288"/>
                    <a:pt x="757574" y="316357"/>
                    <a:pt x="757245" y="332485"/>
                  </a:cubicBezTo>
                  <a:cubicBezTo>
                    <a:pt x="756916" y="347514"/>
                    <a:pt x="757501" y="362581"/>
                    <a:pt x="756916" y="377611"/>
                  </a:cubicBezTo>
                  <a:cubicBezTo>
                    <a:pt x="756221" y="395310"/>
                    <a:pt x="745872" y="405221"/>
                    <a:pt x="728356" y="405806"/>
                  </a:cubicBezTo>
                  <a:cubicBezTo>
                    <a:pt x="721078" y="406062"/>
                    <a:pt x="713728" y="405550"/>
                    <a:pt x="706487" y="406062"/>
                  </a:cubicBezTo>
                  <a:cubicBezTo>
                    <a:pt x="692006" y="407086"/>
                    <a:pt x="682973" y="416228"/>
                    <a:pt x="682937" y="429320"/>
                  </a:cubicBezTo>
                  <a:cubicBezTo>
                    <a:pt x="682864" y="442448"/>
                    <a:pt x="691677" y="451700"/>
                    <a:pt x="706231" y="452834"/>
                  </a:cubicBezTo>
                  <a:cubicBezTo>
                    <a:pt x="714862" y="453492"/>
                    <a:pt x="723565" y="453455"/>
                    <a:pt x="732195" y="452943"/>
                  </a:cubicBezTo>
                  <a:cubicBezTo>
                    <a:pt x="764961" y="451005"/>
                    <a:pt x="792461" y="429173"/>
                    <a:pt x="800397" y="398858"/>
                  </a:cubicBezTo>
                  <a:cubicBezTo>
                    <a:pt x="803761" y="385912"/>
                    <a:pt x="802299" y="372564"/>
                    <a:pt x="802591" y="359399"/>
                  </a:cubicBezTo>
                  <a:close/>
                  <a:moveTo>
                    <a:pt x="427720" y="258980"/>
                  </a:moveTo>
                  <a:cubicBezTo>
                    <a:pt x="427501" y="258980"/>
                    <a:pt x="427282" y="258980"/>
                    <a:pt x="427099" y="258980"/>
                  </a:cubicBezTo>
                  <a:cubicBezTo>
                    <a:pt x="427099" y="250314"/>
                    <a:pt x="427245" y="241647"/>
                    <a:pt x="427099" y="232980"/>
                  </a:cubicBezTo>
                  <a:cubicBezTo>
                    <a:pt x="426733" y="216597"/>
                    <a:pt x="417554" y="205992"/>
                    <a:pt x="404243" y="206284"/>
                  </a:cubicBezTo>
                  <a:cubicBezTo>
                    <a:pt x="391042" y="206577"/>
                    <a:pt x="382301" y="217255"/>
                    <a:pt x="382045" y="233784"/>
                  </a:cubicBezTo>
                  <a:cubicBezTo>
                    <a:pt x="381863" y="247461"/>
                    <a:pt x="382265" y="261138"/>
                    <a:pt x="381826" y="274815"/>
                  </a:cubicBezTo>
                  <a:cubicBezTo>
                    <a:pt x="381241" y="294672"/>
                    <a:pt x="371258" y="305058"/>
                    <a:pt x="351583" y="306594"/>
                  </a:cubicBezTo>
                  <a:cubicBezTo>
                    <a:pt x="343867" y="307179"/>
                    <a:pt x="336078" y="306630"/>
                    <a:pt x="328362" y="307252"/>
                  </a:cubicBezTo>
                  <a:cubicBezTo>
                    <a:pt x="315599" y="308276"/>
                    <a:pt x="306823" y="317601"/>
                    <a:pt x="306859" y="329413"/>
                  </a:cubicBezTo>
                  <a:cubicBezTo>
                    <a:pt x="306896" y="341261"/>
                    <a:pt x="315782" y="350989"/>
                    <a:pt x="328252" y="351793"/>
                  </a:cubicBezTo>
                  <a:cubicBezTo>
                    <a:pt x="337797" y="352415"/>
                    <a:pt x="347414" y="352195"/>
                    <a:pt x="356959" y="352012"/>
                  </a:cubicBezTo>
                  <a:cubicBezTo>
                    <a:pt x="389981" y="351318"/>
                    <a:pt x="419053" y="328023"/>
                    <a:pt x="425490" y="295769"/>
                  </a:cubicBezTo>
                  <a:cubicBezTo>
                    <a:pt x="427867" y="283847"/>
                    <a:pt x="427099" y="271268"/>
                    <a:pt x="427757" y="259017"/>
                  </a:cubicBezTo>
                  <a:close/>
                  <a:moveTo>
                    <a:pt x="566025" y="428369"/>
                  </a:moveTo>
                  <a:cubicBezTo>
                    <a:pt x="569207" y="428369"/>
                    <a:pt x="572425" y="428588"/>
                    <a:pt x="575606" y="428369"/>
                  </a:cubicBezTo>
                  <a:cubicBezTo>
                    <a:pt x="592903" y="427016"/>
                    <a:pt x="602558" y="417800"/>
                    <a:pt x="602009" y="403319"/>
                  </a:cubicBezTo>
                  <a:cubicBezTo>
                    <a:pt x="601497" y="389642"/>
                    <a:pt x="591477" y="380646"/>
                    <a:pt x="574546" y="381524"/>
                  </a:cubicBezTo>
                  <a:cubicBezTo>
                    <a:pt x="537172" y="383499"/>
                    <a:pt x="525324" y="373844"/>
                    <a:pt x="527737" y="333911"/>
                  </a:cubicBezTo>
                  <a:cubicBezTo>
                    <a:pt x="528688" y="317967"/>
                    <a:pt x="519582" y="308056"/>
                    <a:pt x="506490" y="307288"/>
                  </a:cubicBezTo>
                  <a:cubicBezTo>
                    <a:pt x="492302" y="306484"/>
                    <a:pt x="482355" y="315370"/>
                    <a:pt x="481075" y="331753"/>
                  </a:cubicBezTo>
                  <a:cubicBezTo>
                    <a:pt x="476431" y="390556"/>
                    <a:pt x="505869" y="428881"/>
                    <a:pt x="566025" y="428405"/>
                  </a:cubicBezTo>
                  <a:close/>
                </a:path>
              </a:pathLst>
            </a:custGeom>
            <a:solidFill>
              <a:schemeClr val="bg1"/>
            </a:solidFill>
            <a:ln w="3655" cap="flat">
              <a:noFill/>
              <a:prstDash val="solid"/>
              <a:miter/>
            </a:ln>
          </p:spPr>
          <p:txBody>
            <a:bodyPr rtlCol="0" anchor="ctr"/>
            <a:lstStyle>
              <a:defPPr/>
            </a:lstStyle>
            <a:p>
              <a:endParaRPr lang="LID4096"/>
            </a:p>
          </p:txBody>
        </p:sp>
        <p:sp>
          <p:nvSpPr>
            <p:cNvPr id="18" name="Forma libre: forma 17">
              <a:extLst>
                <a:ext uri="{FF2B5EF4-FFF2-40B4-BE49-F238E27FC236}">
                  <a16:creationId xmlns:a16="http://schemas.microsoft.com/office/drawing/2014/main" id="{4378BBF7-810F-46E8-97EC-CFB0FF8E360A}"/>
                </a:ext>
              </a:extLst>
            </p:cNvPr>
            <p:cNvSpPr/>
            <p:nvPr/>
          </p:nvSpPr>
          <p:spPr>
            <a:xfrm>
              <a:off x="10724212" y="7572158"/>
              <a:ext cx="200770" cy="245931"/>
            </a:xfrm>
            <a:custGeom>
              <a:avLst/>
              <a:gdLst>
                <a:gd name="connsiteX0" fmla="*/ 11523 w 200770"/>
                <a:gd name="connsiteY0" fmla="*/ 0 h 245931"/>
                <a:gd name="connsiteX1" fmla="*/ 21177 w 200770"/>
                <a:gd name="connsiteY1" fmla="*/ 6363 h 245931"/>
                <a:gd name="connsiteX2" fmla="*/ 167856 w 200770"/>
                <a:gd name="connsiteY2" fmla="*/ 56609 h 245931"/>
                <a:gd name="connsiteX3" fmla="*/ 178790 w 200770"/>
                <a:gd name="connsiteY3" fmla="*/ 56792 h 245931"/>
                <a:gd name="connsiteX4" fmla="*/ 200110 w 200770"/>
                <a:gd name="connsiteY4" fmla="*/ 58255 h 245931"/>
                <a:gd name="connsiteX5" fmla="*/ 190383 w 200770"/>
                <a:gd name="connsiteY5" fmla="*/ 76613 h 245931"/>
                <a:gd name="connsiteX6" fmla="*/ 156117 w 200770"/>
                <a:gd name="connsiteY6" fmla="*/ 190233 h 245931"/>
                <a:gd name="connsiteX7" fmla="*/ 148986 w 200770"/>
                <a:gd name="connsiteY7" fmla="*/ 240113 h 245931"/>
                <a:gd name="connsiteX8" fmla="*/ 144635 w 200770"/>
                <a:gd name="connsiteY8" fmla="*/ 245891 h 245931"/>
                <a:gd name="connsiteX9" fmla="*/ 140100 w 200770"/>
                <a:gd name="connsiteY9" fmla="*/ 241466 h 245931"/>
                <a:gd name="connsiteX10" fmla="*/ 53175 w 200770"/>
                <a:gd name="connsiteY10" fmla="*/ 151908 h 245931"/>
                <a:gd name="connsiteX11" fmla="*/ 4282 w 200770"/>
                <a:gd name="connsiteY11" fmla="*/ 9179 h 245931"/>
                <a:gd name="connsiteX12" fmla="*/ 11523 w 200770"/>
                <a:gd name="connsiteY12" fmla="*/ 0 h 2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770" h="245931">
                  <a:moveTo>
                    <a:pt x="11523" y="0"/>
                  </a:moveTo>
                  <a:cubicBezTo>
                    <a:pt x="14412" y="1902"/>
                    <a:pt x="17886" y="3986"/>
                    <a:pt x="21177" y="6363"/>
                  </a:cubicBezTo>
                  <a:cubicBezTo>
                    <a:pt x="64950" y="38069"/>
                    <a:pt x="114429" y="53098"/>
                    <a:pt x="167856" y="56609"/>
                  </a:cubicBezTo>
                  <a:cubicBezTo>
                    <a:pt x="171477" y="56865"/>
                    <a:pt x="175243" y="56170"/>
                    <a:pt x="178790" y="56792"/>
                  </a:cubicBezTo>
                  <a:cubicBezTo>
                    <a:pt x="186104" y="58035"/>
                    <a:pt x="195941" y="50246"/>
                    <a:pt x="200110" y="58255"/>
                  </a:cubicBezTo>
                  <a:cubicBezTo>
                    <a:pt x="203292" y="64398"/>
                    <a:pt x="194149" y="70579"/>
                    <a:pt x="190383" y="76613"/>
                  </a:cubicBezTo>
                  <a:cubicBezTo>
                    <a:pt x="168551" y="111390"/>
                    <a:pt x="156447" y="148946"/>
                    <a:pt x="156117" y="190233"/>
                  </a:cubicBezTo>
                  <a:cubicBezTo>
                    <a:pt x="155971" y="207091"/>
                    <a:pt x="153558" y="223803"/>
                    <a:pt x="148986" y="240113"/>
                  </a:cubicBezTo>
                  <a:cubicBezTo>
                    <a:pt x="148328" y="242490"/>
                    <a:pt x="148328" y="246367"/>
                    <a:pt x="144635" y="245891"/>
                  </a:cubicBezTo>
                  <a:cubicBezTo>
                    <a:pt x="142953" y="245672"/>
                    <a:pt x="141051" y="243295"/>
                    <a:pt x="140100" y="241466"/>
                  </a:cubicBezTo>
                  <a:cubicBezTo>
                    <a:pt x="119621" y="203361"/>
                    <a:pt x="87367" y="176190"/>
                    <a:pt x="53175" y="151908"/>
                  </a:cubicBezTo>
                  <a:cubicBezTo>
                    <a:pt x="1869" y="115486"/>
                    <a:pt x="-6871" y="66117"/>
                    <a:pt x="4282" y="9179"/>
                  </a:cubicBezTo>
                  <a:cubicBezTo>
                    <a:pt x="5672" y="2048"/>
                    <a:pt x="7464" y="73"/>
                    <a:pt x="11523" y="0"/>
                  </a:cubicBezTo>
                  <a:close/>
                </a:path>
              </a:pathLst>
            </a:custGeom>
            <a:solidFill>
              <a:schemeClr val="bg1"/>
            </a:solidFill>
            <a:ln w="3655" cap="flat">
              <a:noFill/>
              <a:prstDash val="solid"/>
              <a:miter/>
            </a:ln>
          </p:spPr>
          <p:txBody>
            <a:bodyPr rtlCol="0" anchor="ctr"/>
            <a:lstStyle>
              <a:defPPr/>
            </a:lstStyle>
            <a:p>
              <a:endParaRPr lang="LID4096"/>
            </a:p>
          </p:txBody>
        </p:sp>
      </p:grpSp>
    </p:spTree>
    <p:extLst>
      <p:ext uri="{BB962C8B-B14F-4D97-AF65-F5344CB8AC3E}">
        <p14:creationId xmlns:p14="http://schemas.microsoft.com/office/powerpoint/2010/main" val="27379425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1F358868-639D-41B8-BA08-98F59F7288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02858" y="0"/>
            <a:ext cx="6289141" cy="6857999"/>
          </a:xfrm>
          <a:prstGeom prst="rect">
            <a:avLst/>
          </a:prstGeom>
        </p:spPr>
      </p:pic>
      <p:sp>
        <p:nvSpPr>
          <p:cNvPr id="17" name="Triángulo isósceles 16">
            <a:extLst>
              <a:ext uri="{FF2B5EF4-FFF2-40B4-BE49-F238E27FC236}">
                <a16:creationId xmlns:a16="http://schemas.microsoft.com/office/drawing/2014/main" id="{EDAF166F-4C3F-483B-9A2E-27532535F91A}"/>
              </a:ext>
            </a:extLst>
          </p:cNvPr>
          <p:cNvSpPr/>
          <p:nvPr/>
        </p:nvSpPr>
        <p:spPr>
          <a:xfrm rot="10800000">
            <a:off x="7120328" y="-2620"/>
            <a:ext cx="4160696" cy="3934918"/>
          </a:xfrm>
          <a:prstGeom prst="triangle">
            <a:avLst/>
          </a:prstGeom>
          <a:solidFill>
            <a:srgbClr val="02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sz="2400"/>
          </a:p>
        </p:txBody>
      </p:sp>
      <p:sp>
        <p:nvSpPr>
          <p:cNvPr id="2" name="Rectangle 1">
            <a:extLst>
              <a:ext uri="{FF2B5EF4-FFF2-40B4-BE49-F238E27FC236}">
                <a16:creationId xmlns:a16="http://schemas.microsoft.com/office/drawing/2014/main" id="{29EAB501-DAC3-4A55-A55C-A9B7A36E1199}"/>
              </a:ext>
            </a:extLst>
          </p:cNvPr>
          <p:cNvSpPr/>
          <p:nvPr/>
        </p:nvSpPr>
        <p:spPr>
          <a:xfrm>
            <a:off x="199175" y="158438"/>
            <a:ext cx="5703684" cy="6518495"/>
          </a:xfrm>
          <a:prstGeom prst="rect">
            <a:avLst/>
          </a:prstGeom>
          <a:solidFill>
            <a:srgbClr val="1EA9F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nvGrpSpPr>
          <p:cNvPr id="3" name="그룹 9">
            <a:extLst>
              <a:ext uri="{FF2B5EF4-FFF2-40B4-BE49-F238E27FC236}">
                <a16:creationId xmlns:a16="http://schemas.microsoft.com/office/drawing/2014/main" id="{1734BFDE-0610-4898-BC8A-74C7EF63268D}"/>
              </a:ext>
            </a:extLst>
          </p:cNvPr>
          <p:cNvGrpSpPr/>
          <p:nvPr/>
        </p:nvGrpSpPr>
        <p:grpSpPr>
          <a:xfrm>
            <a:off x="707547" y="2796675"/>
            <a:ext cx="4512637" cy="1106575"/>
            <a:chOff x="4932040" y="2183693"/>
            <a:chExt cx="4029507" cy="1106574"/>
          </a:xfrm>
        </p:grpSpPr>
        <p:sp>
          <p:nvSpPr>
            <p:cNvPr id="4" name="TextBox 3">
              <a:extLst>
                <a:ext uri="{FF2B5EF4-FFF2-40B4-BE49-F238E27FC236}">
                  <a16:creationId xmlns:a16="http://schemas.microsoft.com/office/drawing/2014/main" id="{DC194CDD-648A-411F-8BE6-E51B61D61C2B}"/>
                </a:ext>
              </a:extLst>
            </p:cNvPr>
            <p:cNvSpPr txBox="1"/>
            <p:nvPr/>
          </p:nvSpPr>
          <p:spPr>
            <a:xfrm>
              <a:off x="4932040" y="2183693"/>
              <a:ext cx="4029507" cy="523219"/>
            </a:xfrm>
            <a:prstGeom prst="rect">
              <a:avLst/>
            </a:prstGeom>
            <a:noFill/>
          </p:spPr>
          <p:txBody>
            <a:bodyPr wrap="square" rtlCol="0" anchor="ctr">
              <a:spAutoFit/>
            </a:bodyPr>
            <a:lstStyle>
              <a:defPPr/>
            </a:lstStyle>
            <a:p>
              <a:r>
                <a:rPr lang="en-US" altLang="ko-KR" sz="2800" b="1">
                  <a:solidFill>
                    <a:schemeClr val="bg1"/>
                  </a:solidFill>
                </a:rPr>
                <a:t>Content A</a:t>
              </a:r>
              <a:endParaRPr lang="ko-KR" altLang="en-US" sz="2800" b="1">
                <a:solidFill>
                  <a:schemeClr val="bg1"/>
                </a:solidFill>
              </a:endParaRPr>
            </a:p>
          </p:txBody>
        </p:sp>
        <p:sp>
          <p:nvSpPr>
            <p:cNvPr id="5" name="TextBox 4">
              <a:extLst>
                <a:ext uri="{FF2B5EF4-FFF2-40B4-BE49-F238E27FC236}">
                  <a16:creationId xmlns:a16="http://schemas.microsoft.com/office/drawing/2014/main" id="{73175D77-4221-4572-9CA3-210E6717130F}"/>
                </a:ext>
              </a:extLst>
            </p:cNvPr>
            <p:cNvSpPr txBox="1"/>
            <p:nvPr/>
          </p:nvSpPr>
          <p:spPr>
            <a:xfrm>
              <a:off x="4939819" y="2643937"/>
              <a:ext cx="4001699" cy="646330"/>
            </a:xfrm>
            <a:prstGeom prst="rect">
              <a:avLst/>
            </a:prstGeom>
            <a:noFill/>
          </p:spPr>
          <p:txBody>
            <a:bodyPr wrap="square" rtlCol="0">
              <a:spAutoFit/>
            </a:bodyPr>
            <a:lstStyle>
              <a:defPPr/>
            </a:lstStyle>
            <a:p>
              <a:r>
                <a:rPr lang="en-US" altLang="ko-KR" sz="1200">
                  <a:solidFill>
                    <a:schemeClr val="bg1"/>
                  </a:solidFill>
                </a:rPr>
                <a:t>Get a modern PowerPoint  Presentation that is beautifully designed. I hope and I believe that this Template will your Time, Money and Reputation. </a:t>
              </a:r>
              <a:r>
                <a:rPr lang="en-US" altLang="ko-KR" sz="1200">
                  <a:solidFill>
                    <a:schemeClr val="bg1"/>
                  </a:solidFill>
                  <a:cs typeface="Arial" panose="020B0604020202020204" pitchFamily="34" charset="0"/>
                </a:rPr>
                <a:t>Easy to change colors, photos and Text. </a:t>
              </a:r>
              <a:endParaRPr lang="en-US" altLang="ko-KR" sz="1200">
                <a:solidFill>
                  <a:schemeClr val="bg1"/>
                </a:solidFill>
              </a:endParaRPr>
            </a:p>
          </p:txBody>
        </p:sp>
      </p:grpSp>
      <p:grpSp>
        <p:nvGrpSpPr>
          <p:cNvPr id="6" name="그룹 8">
            <a:extLst>
              <a:ext uri="{FF2B5EF4-FFF2-40B4-BE49-F238E27FC236}">
                <a16:creationId xmlns:a16="http://schemas.microsoft.com/office/drawing/2014/main" id="{7C0BCCB9-DB42-4C51-993D-50CFE915E97C}"/>
              </a:ext>
            </a:extLst>
          </p:cNvPr>
          <p:cNvGrpSpPr/>
          <p:nvPr/>
        </p:nvGrpSpPr>
        <p:grpSpPr>
          <a:xfrm>
            <a:off x="722213" y="4092819"/>
            <a:ext cx="4498711" cy="1106575"/>
            <a:chOff x="4947415" y="3479837"/>
            <a:chExt cx="4017073" cy="1106574"/>
          </a:xfrm>
        </p:grpSpPr>
        <p:sp>
          <p:nvSpPr>
            <p:cNvPr id="7" name="TextBox 6">
              <a:extLst>
                <a:ext uri="{FF2B5EF4-FFF2-40B4-BE49-F238E27FC236}">
                  <a16:creationId xmlns:a16="http://schemas.microsoft.com/office/drawing/2014/main" id="{F00DBD60-2A08-4C1C-84C7-A7C55C04029A}"/>
                </a:ext>
              </a:extLst>
            </p:cNvPr>
            <p:cNvSpPr txBox="1"/>
            <p:nvPr/>
          </p:nvSpPr>
          <p:spPr>
            <a:xfrm>
              <a:off x="4947415" y="3479837"/>
              <a:ext cx="4001699" cy="523219"/>
            </a:xfrm>
            <a:prstGeom prst="rect">
              <a:avLst/>
            </a:prstGeom>
            <a:noFill/>
          </p:spPr>
          <p:txBody>
            <a:bodyPr wrap="square" rtlCol="0" anchor="ctr">
              <a:spAutoFit/>
            </a:bodyPr>
            <a:lstStyle>
              <a:defPPr/>
            </a:lstStyle>
            <a:p>
              <a:r>
                <a:rPr lang="en-US" altLang="ko-KR" sz="2800" b="1">
                  <a:solidFill>
                    <a:schemeClr val="bg1"/>
                  </a:solidFill>
                </a:rPr>
                <a:t>Content B</a:t>
              </a:r>
              <a:endParaRPr lang="ko-KR" altLang="en-US" sz="2800" b="1">
                <a:solidFill>
                  <a:schemeClr val="bg1"/>
                </a:solidFill>
              </a:endParaRPr>
            </a:p>
          </p:txBody>
        </p:sp>
        <p:sp>
          <p:nvSpPr>
            <p:cNvPr id="8" name="TextBox 7">
              <a:extLst>
                <a:ext uri="{FF2B5EF4-FFF2-40B4-BE49-F238E27FC236}">
                  <a16:creationId xmlns:a16="http://schemas.microsoft.com/office/drawing/2014/main" id="{27FA0994-79BB-45CD-B865-0A368E3E5356}"/>
                </a:ext>
              </a:extLst>
            </p:cNvPr>
            <p:cNvSpPr txBox="1"/>
            <p:nvPr/>
          </p:nvSpPr>
          <p:spPr>
            <a:xfrm>
              <a:off x="4955194" y="3940081"/>
              <a:ext cx="4009294" cy="646330"/>
            </a:xfrm>
            <a:prstGeom prst="rect">
              <a:avLst/>
            </a:prstGeom>
            <a:noFill/>
          </p:spPr>
          <p:txBody>
            <a:bodyPr wrap="square" rtlCol="0">
              <a:spAutoFit/>
            </a:bodyPr>
            <a:lstStyle>
              <a:defPPr/>
            </a:lstStyle>
            <a:p>
              <a:r>
                <a:rPr lang="en-US" altLang="ko-KR" sz="1200">
                  <a:solidFill>
                    <a:schemeClr val="bg1"/>
                  </a:solidFill>
                </a:rPr>
                <a:t>Get a modern PowerPoint  Presentation that is beautifully designed. I hope and I believe that this Template will your Time, Money and Reputation. </a:t>
              </a:r>
              <a:r>
                <a:rPr lang="en-US" altLang="ko-KR" sz="1200">
                  <a:solidFill>
                    <a:schemeClr val="bg1"/>
                  </a:solidFill>
                  <a:cs typeface="Arial" panose="020B0604020202020204" pitchFamily="34" charset="0"/>
                </a:rPr>
                <a:t>Easy to change colors, photos and Text. </a:t>
              </a:r>
              <a:endParaRPr lang="en-US" altLang="ko-KR" sz="1200">
                <a:solidFill>
                  <a:schemeClr val="bg1"/>
                </a:solidFill>
              </a:endParaRPr>
            </a:p>
          </p:txBody>
        </p:sp>
      </p:grpSp>
      <p:grpSp>
        <p:nvGrpSpPr>
          <p:cNvPr id="9" name="그룹 5">
            <a:extLst>
              <a:ext uri="{FF2B5EF4-FFF2-40B4-BE49-F238E27FC236}">
                <a16:creationId xmlns:a16="http://schemas.microsoft.com/office/drawing/2014/main" id="{A2E42BF9-FCF6-4072-B0CD-72CE475EE424}"/>
              </a:ext>
            </a:extLst>
          </p:cNvPr>
          <p:cNvGrpSpPr/>
          <p:nvPr/>
        </p:nvGrpSpPr>
        <p:grpSpPr>
          <a:xfrm>
            <a:off x="738614" y="5316955"/>
            <a:ext cx="4462351" cy="1106575"/>
            <a:chOff x="4962790" y="4703973"/>
            <a:chExt cx="3984605" cy="1106574"/>
          </a:xfrm>
        </p:grpSpPr>
        <p:sp>
          <p:nvSpPr>
            <p:cNvPr id="10" name="TextBox 9">
              <a:extLst>
                <a:ext uri="{FF2B5EF4-FFF2-40B4-BE49-F238E27FC236}">
                  <a16:creationId xmlns:a16="http://schemas.microsoft.com/office/drawing/2014/main" id="{26D3B016-4A8F-4C0E-9F21-04CEC29D3FA4}"/>
                </a:ext>
              </a:extLst>
            </p:cNvPr>
            <p:cNvSpPr txBox="1"/>
            <p:nvPr/>
          </p:nvSpPr>
          <p:spPr>
            <a:xfrm>
              <a:off x="4962790" y="4703973"/>
              <a:ext cx="3984605" cy="523219"/>
            </a:xfrm>
            <a:prstGeom prst="rect">
              <a:avLst/>
            </a:prstGeom>
            <a:noFill/>
          </p:spPr>
          <p:txBody>
            <a:bodyPr wrap="square" rtlCol="0" anchor="ctr">
              <a:spAutoFit/>
            </a:bodyPr>
            <a:lstStyle>
              <a:defPPr/>
            </a:lstStyle>
            <a:p>
              <a:r>
                <a:rPr lang="en-US" altLang="ko-KR" sz="2800" b="1">
                  <a:solidFill>
                    <a:schemeClr val="bg1"/>
                  </a:solidFill>
                </a:rPr>
                <a:t>Content C</a:t>
              </a:r>
              <a:endParaRPr lang="ko-KR" altLang="en-US" sz="2800" b="1">
                <a:solidFill>
                  <a:schemeClr val="bg1"/>
                </a:solidFill>
              </a:endParaRPr>
            </a:p>
          </p:txBody>
        </p:sp>
        <p:sp>
          <p:nvSpPr>
            <p:cNvPr id="11" name="TextBox 10">
              <a:extLst>
                <a:ext uri="{FF2B5EF4-FFF2-40B4-BE49-F238E27FC236}">
                  <a16:creationId xmlns:a16="http://schemas.microsoft.com/office/drawing/2014/main" id="{C26BD28A-91FB-40C5-ACA5-5BC895681F5A}"/>
                </a:ext>
              </a:extLst>
            </p:cNvPr>
            <p:cNvSpPr txBox="1"/>
            <p:nvPr/>
          </p:nvSpPr>
          <p:spPr>
            <a:xfrm>
              <a:off x="4970569" y="5164217"/>
              <a:ext cx="3976826" cy="646330"/>
            </a:xfrm>
            <a:prstGeom prst="rect">
              <a:avLst/>
            </a:prstGeom>
            <a:noFill/>
          </p:spPr>
          <p:txBody>
            <a:bodyPr wrap="square" rtlCol="0">
              <a:spAutoFit/>
            </a:bodyPr>
            <a:lstStyle>
              <a:defPPr/>
            </a:lstStyle>
            <a:p>
              <a:r>
                <a:rPr lang="en-US" altLang="ko-KR" sz="1200">
                  <a:solidFill>
                    <a:schemeClr val="bg1"/>
                  </a:solidFill>
                </a:rPr>
                <a:t>Get a modern PowerPoint  Presentation that is beautifully designed. I hope and I believe that this Template will your Time, Money and Reputation. </a:t>
              </a:r>
              <a:r>
                <a:rPr lang="en-US" altLang="ko-KR" sz="1200">
                  <a:solidFill>
                    <a:schemeClr val="bg1"/>
                  </a:solidFill>
                  <a:cs typeface="Arial" panose="020B0604020202020204" pitchFamily="34" charset="0"/>
                </a:rPr>
                <a:t>Easy to change colors, photos and Text. </a:t>
              </a:r>
              <a:endParaRPr lang="en-US" altLang="ko-KR" sz="1200">
                <a:solidFill>
                  <a:schemeClr val="bg1"/>
                </a:solidFill>
              </a:endParaRPr>
            </a:p>
          </p:txBody>
        </p:sp>
      </p:grpSp>
      <p:sp>
        <p:nvSpPr>
          <p:cNvPr id="12" name="TextBox 11">
            <a:extLst>
              <a:ext uri="{FF2B5EF4-FFF2-40B4-BE49-F238E27FC236}">
                <a16:creationId xmlns:a16="http://schemas.microsoft.com/office/drawing/2014/main" id="{1ABE4AD7-2A5D-45EA-A4AC-AA20E2B3EBD2}"/>
              </a:ext>
            </a:extLst>
          </p:cNvPr>
          <p:cNvSpPr txBox="1"/>
          <p:nvPr/>
        </p:nvSpPr>
        <p:spPr>
          <a:xfrm>
            <a:off x="707545" y="316789"/>
            <a:ext cx="4253547" cy="769441"/>
          </a:xfrm>
          <a:prstGeom prst="rect">
            <a:avLst/>
          </a:prstGeom>
          <a:noFill/>
        </p:spPr>
        <p:txBody>
          <a:bodyPr wrap="square" rtlCol="0" anchor="ctr">
            <a:spAutoFit/>
          </a:bodyPr>
          <a:lstStyle>
            <a:defPPr/>
          </a:lstStyle>
          <a:p>
            <a:pPr algn="dist"/>
            <a:r>
              <a:rPr lang="en-US" altLang="ko-KR" sz="4400" b="1">
                <a:solidFill>
                  <a:schemeClr val="bg1"/>
                </a:solidFill>
                <a:latin typeface="+mj-lt"/>
                <a:cs typeface="Arial" panose="020B0604020202020204" pitchFamily="34" charset="0"/>
              </a:rPr>
              <a:t>AWESOME</a:t>
            </a:r>
          </a:p>
        </p:txBody>
      </p:sp>
      <p:sp>
        <p:nvSpPr>
          <p:cNvPr id="13" name="TextBox 12">
            <a:extLst>
              <a:ext uri="{FF2B5EF4-FFF2-40B4-BE49-F238E27FC236}">
                <a16:creationId xmlns:a16="http://schemas.microsoft.com/office/drawing/2014/main" id="{1ECB2A4D-2288-4909-8E0A-5C424D92928C}"/>
              </a:ext>
            </a:extLst>
          </p:cNvPr>
          <p:cNvSpPr txBox="1"/>
          <p:nvPr/>
        </p:nvSpPr>
        <p:spPr>
          <a:xfrm>
            <a:off x="707545" y="963950"/>
            <a:ext cx="4253547" cy="584775"/>
          </a:xfrm>
          <a:prstGeom prst="rect">
            <a:avLst/>
          </a:prstGeom>
          <a:noFill/>
        </p:spPr>
        <p:txBody>
          <a:bodyPr wrap="square" rtlCol="0" anchor="ctr">
            <a:spAutoFit/>
          </a:bodyPr>
          <a:lstStyle>
            <a:defPPr/>
          </a:lstStyle>
          <a:p>
            <a:pPr algn="dist"/>
            <a:r>
              <a:rPr lang="en-GB" altLang="ko-KR" sz="3200" b="1">
                <a:solidFill>
                  <a:schemeClr val="bg1"/>
                </a:solidFill>
                <a:cs typeface="Arial" panose="020B0604020202020204" pitchFamily="34" charset="0"/>
              </a:rPr>
              <a:t>PRESENTATION</a:t>
            </a:r>
            <a:endParaRPr lang="ko-KR" altLang="en-US" sz="3200" b="1">
              <a:solidFill>
                <a:schemeClr val="bg1"/>
              </a:solidFill>
              <a:cs typeface="Arial" pitchFamily="34" charset="0"/>
            </a:endParaRPr>
          </a:p>
        </p:txBody>
      </p:sp>
      <p:sp>
        <p:nvSpPr>
          <p:cNvPr id="14" name="TextBox 13">
            <a:extLst>
              <a:ext uri="{FF2B5EF4-FFF2-40B4-BE49-F238E27FC236}">
                <a16:creationId xmlns:a16="http://schemas.microsoft.com/office/drawing/2014/main" id="{E49FE22E-56E8-49D9-9A90-CFC29FCF8BDB}"/>
              </a:ext>
            </a:extLst>
          </p:cNvPr>
          <p:cNvSpPr txBox="1"/>
          <p:nvPr/>
        </p:nvSpPr>
        <p:spPr>
          <a:xfrm>
            <a:off x="747328" y="1996772"/>
            <a:ext cx="4253545" cy="707886"/>
          </a:xfrm>
          <a:prstGeom prst="rect">
            <a:avLst/>
          </a:prstGeom>
          <a:noFill/>
        </p:spPr>
        <p:txBody>
          <a:bodyPr wrap="square" rtlCol="0">
            <a:spAutoFit/>
          </a:bodyPr>
          <a:lstStyle>
            <a:defPPr/>
          </a:lstStyle>
          <a:p>
            <a:pPr algn="dist"/>
            <a:r>
              <a:rPr lang="en-US" altLang="ko-KR" sz="2000">
                <a:solidFill>
                  <a:schemeClr val="bg1"/>
                </a:solidFill>
                <a:ea typeface="FZShuTi" pitchFamily="2" charset="-122"/>
                <a:cs typeface="Arial" panose="020B0604020202020204" pitchFamily="34" charset="0"/>
              </a:rPr>
              <a:t>EASY TO CHANGE COLORS, PHOTOS.   </a:t>
            </a:r>
            <a:endParaRPr lang="ko-KR" altLang="en-US" sz="2000">
              <a:solidFill>
                <a:schemeClr val="bg1"/>
              </a:solidFill>
              <a:cs typeface="Arial" pitchFamily="34" charset="0"/>
            </a:endParaRPr>
          </a:p>
        </p:txBody>
      </p:sp>
      <p:pic>
        <p:nvPicPr>
          <p:cNvPr id="20" name="Imagen 19">
            <a:extLst>
              <a:ext uri="{FF2B5EF4-FFF2-40B4-BE49-F238E27FC236}">
                <a16:creationId xmlns:a16="http://schemas.microsoft.com/office/drawing/2014/main" id="{D1B78413-1454-4C01-B1D6-67762D689FCF}"/>
              </a:ext>
            </a:extLst>
          </p:cNvPr>
          <p:cNvPicPr>
            <a:picLocks noChangeAspect="1"/>
          </p:cNvPicPr>
          <p:nvPr/>
        </p:nvPicPr>
        <p:blipFill>
          <a:blip r:embed="rId4">
            <a:extLst>
              <a:ext uri="{28A0092B-C50C-407E-A947-70E740481C1C}">
                <a14:useLocalDpi xmlns:a14="http://schemas.microsoft.com/office/drawing/2010/main"/>
              </a:ext>
            </a:extLst>
          </a:blip>
          <a:srcRect b="17021"/>
          <a:stretch>
            <a:fillRect/>
          </a:stretch>
        </p:blipFill>
        <p:spPr>
          <a:xfrm>
            <a:off x="5768335" y="158439"/>
            <a:ext cx="6236990" cy="6699562"/>
          </a:xfrm>
          <a:prstGeom prst="rect">
            <a:avLst/>
          </a:prstGeom>
        </p:spPr>
      </p:pic>
    </p:spTree>
    <p:extLst>
      <p:ext uri="{BB962C8B-B14F-4D97-AF65-F5344CB8AC3E}">
        <p14:creationId xmlns:p14="http://schemas.microsoft.com/office/powerpoint/2010/main" val="32226979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5">
            <a:extLst>
              <a:ext uri="{FF2B5EF4-FFF2-40B4-BE49-F238E27FC236}">
                <a16:creationId xmlns:a16="http://schemas.microsoft.com/office/drawing/2014/main" id="{173C852E-26BE-43A5-AA1E-F8AE95279E29}"/>
              </a:ext>
            </a:extLst>
          </p:cNvPr>
          <p:cNvSpPr/>
          <p:nvPr/>
        </p:nvSpPr>
        <p:spPr>
          <a:xfrm rot="16200000">
            <a:off x="6639393" y="1320384"/>
            <a:ext cx="6872992" cy="4232221"/>
          </a:xfrm>
          <a:prstGeom prst="triangle">
            <a:avLst/>
          </a:prstGeom>
          <a:solidFill>
            <a:srgbClr val="02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609066" y="894963"/>
            <a:ext cx="4488314" cy="724247"/>
          </a:xfrm>
        </p:spPr>
        <p:txBody>
          <a:bodyPr/>
          <a:lstStyle>
            <a:defPPr/>
          </a:lstStyle>
          <a:p>
            <a:pPr algn="l"/>
            <a:r>
              <a:rPr lang="en-US" sz="6600">
                <a:solidFill>
                  <a:srgbClr val="0070C0"/>
                </a:solidFill>
              </a:rPr>
              <a:t>Infographic Style</a:t>
            </a:r>
          </a:p>
        </p:txBody>
      </p:sp>
      <p:sp>
        <p:nvSpPr>
          <p:cNvPr id="108" name="TextBox 107">
            <a:extLst>
              <a:ext uri="{FF2B5EF4-FFF2-40B4-BE49-F238E27FC236}">
                <a16:creationId xmlns:a16="http://schemas.microsoft.com/office/drawing/2014/main" id="{ED612E44-7643-4718-88F6-2A8D0CAB25C0}"/>
              </a:ext>
            </a:extLst>
          </p:cNvPr>
          <p:cNvSpPr txBox="1"/>
          <p:nvPr/>
        </p:nvSpPr>
        <p:spPr>
          <a:xfrm>
            <a:off x="4397144" y="2104442"/>
            <a:ext cx="3732743" cy="313932"/>
          </a:xfrm>
          <a:prstGeom prst="rect">
            <a:avLst/>
          </a:prstGeom>
          <a:noFill/>
        </p:spPr>
        <p:txBody>
          <a:bodyPr wrap="square" rtlCol="0">
            <a:spAutoFit/>
          </a:bodyPr>
          <a:lstStyle>
            <a:defPPr/>
          </a:lstStyle>
          <a:p>
            <a:pPr>
              <a:lnSpc>
                <a:spcPct val="80000"/>
              </a:lnSpc>
            </a:pPr>
            <a:r>
              <a:rPr lang="en-US" altLang="ko-KR">
                <a:solidFill>
                  <a:schemeClr val="accent1"/>
                </a:solidFill>
                <a:cs typeface="Arial" panose="020B0604020202020204" pitchFamily="34" charset="0"/>
              </a:rPr>
              <a:t>Simple Portfolio Presentation</a:t>
            </a:r>
          </a:p>
        </p:txBody>
      </p:sp>
      <p:sp>
        <p:nvSpPr>
          <p:cNvPr id="109" name="TextBox 108">
            <a:extLst>
              <a:ext uri="{FF2B5EF4-FFF2-40B4-BE49-F238E27FC236}">
                <a16:creationId xmlns:a16="http://schemas.microsoft.com/office/drawing/2014/main" id="{EF6ACD7D-D558-4CB5-8498-B356B77D2774}"/>
              </a:ext>
            </a:extLst>
          </p:cNvPr>
          <p:cNvSpPr txBox="1"/>
          <p:nvPr/>
        </p:nvSpPr>
        <p:spPr>
          <a:xfrm>
            <a:off x="4397144" y="4516466"/>
            <a:ext cx="3732743" cy="313932"/>
          </a:xfrm>
          <a:prstGeom prst="rect">
            <a:avLst/>
          </a:prstGeom>
          <a:noFill/>
        </p:spPr>
        <p:txBody>
          <a:bodyPr wrap="square" rtlCol="0">
            <a:spAutoFit/>
          </a:bodyPr>
          <a:lstStyle>
            <a:defPPr/>
          </a:lstStyle>
          <a:p>
            <a:pPr>
              <a:lnSpc>
                <a:spcPct val="80000"/>
              </a:lnSpc>
            </a:pPr>
            <a:r>
              <a:rPr lang="en-US" altLang="ko-KR">
                <a:solidFill>
                  <a:schemeClr val="accent3"/>
                </a:solidFill>
                <a:cs typeface="Arial" panose="020B0604020202020204" pitchFamily="34" charset="0"/>
              </a:rPr>
              <a:t>Portfolio Presentation</a:t>
            </a:r>
          </a:p>
        </p:txBody>
      </p:sp>
      <p:sp>
        <p:nvSpPr>
          <p:cNvPr id="110" name="TextBox 109">
            <a:extLst>
              <a:ext uri="{FF2B5EF4-FFF2-40B4-BE49-F238E27FC236}">
                <a16:creationId xmlns:a16="http://schemas.microsoft.com/office/drawing/2014/main" id="{845BB924-18E8-4103-83DE-372264F62280}"/>
              </a:ext>
            </a:extLst>
          </p:cNvPr>
          <p:cNvSpPr txBox="1"/>
          <p:nvPr/>
        </p:nvSpPr>
        <p:spPr>
          <a:xfrm>
            <a:off x="4397144" y="3310454"/>
            <a:ext cx="3732743" cy="313932"/>
          </a:xfrm>
          <a:prstGeom prst="rect">
            <a:avLst/>
          </a:prstGeom>
          <a:noFill/>
        </p:spPr>
        <p:txBody>
          <a:bodyPr wrap="square" rtlCol="0">
            <a:spAutoFit/>
          </a:bodyPr>
          <a:lstStyle>
            <a:defPPr/>
          </a:lstStyle>
          <a:p>
            <a:pPr>
              <a:lnSpc>
                <a:spcPct val="80000"/>
              </a:lnSpc>
            </a:pPr>
            <a:r>
              <a:rPr lang="en-US" altLang="ko-KR">
                <a:solidFill>
                  <a:schemeClr val="accent2"/>
                </a:solidFill>
                <a:cs typeface="Arial" panose="020B0604020202020204" pitchFamily="34" charset="0"/>
              </a:rPr>
              <a:t>Simple Portfolio</a:t>
            </a:r>
          </a:p>
        </p:txBody>
      </p:sp>
      <p:sp>
        <p:nvSpPr>
          <p:cNvPr id="111" name="TextBox 110">
            <a:extLst>
              <a:ext uri="{FF2B5EF4-FFF2-40B4-BE49-F238E27FC236}">
                <a16:creationId xmlns:a16="http://schemas.microsoft.com/office/drawing/2014/main" id="{73DB9AA1-FE05-497D-9C0E-CE2C2ACA60C2}"/>
              </a:ext>
            </a:extLst>
          </p:cNvPr>
          <p:cNvSpPr txBox="1"/>
          <p:nvPr/>
        </p:nvSpPr>
        <p:spPr>
          <a:xfrm>
            <a:off x="5203446" y="2418374"/>
            <a:ext cx="2926441" cy="646331"/>
          </a:xfrm>
          <a:prstGeom prst="rect">
            <a:avLst/>
          </a:prstGeom>
          <a:noFill/>
        </p:spPr>
        <p:txBody>
          <a:bodyPr wrap="square" rtlCol="0">
            <a:spAutoFit/>
          </a:bodyPr>
          <a:lstStyle>
            <a:defPPr/>
          </a:lstStyle>
          <a:p>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85000"/>
                  <a:lumOff val="15000"/>
                </a:schemeClr>
              </a:solidFill>
              <a:cs typeface="Arial" pitchFamily="34" charset="0"/>
            </a:endParaRPr>
          </a:p>
        </p:txBody>
      </p:sp>
      <p:sp>
        <p:nvSpPr>
          <p:cNvPr id="112" name="TextBox 111">
            <a:extLst>
              <a:ext uri="{FF2B5EF4-FFF2-40B4-BE49-F238E27FC236}">
                <a16:creationId xmlns:a16="http://schemas.microsoft.com/office/drawing/2014/main" id="{06151EE4-AA5A-41F5-9493-09BD7E907F83}"/>
              </a:ext>
            </a:extLst>
          </p:cNvPr>
          <p:cNvSpPr txBox="1"/>
          <p:nvPr/>
        </p:nvSpPr>
        <p:spPr>
          <a:xfrm>
            <a:off x="5203446" y="3621491"/>
            <a:ext cx="2926441" cy="646331"/>
          </a:xfrm>
          <a:prstGeom prst="rect">
            <a:avLst/>
          </a:prstGeom>
          <a:noFill/>
        </p:spPr>
        <p:txBody>
          <a:bodyPr wrap="square" rtlCol="0">
            <a:spAutoFit/>
          </a:bodyPr>
          <a:lstStyle>
            <a:defPPr/>
          </a:lstStyle>
          <a:p>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85000"/>
                  <a:lumOff val="15000"/>
                </a:schemeClr>
              </a:solidFill>
              <a:cs typeface="Arial" panose="020B0604020202020204" pitchFamily="34" charset="0"/>
            </a:endParaRPr>
          </a:p>
        </p:txBody>
      </p:sp>
      <p:sp>
        <p:nvSpPr>
          <p:cNvPr id="113" name="TextBox 112">
            <a:extLst>
              <a:ext uri="{FF2B5EF4-FFF2-40B4-BE49-F238E27FC236}">
                <a16:creationId xmlns:a16="http://schemas.microsoft.com/office/drawing/2014/main" id="{556F1415-62D1-4839-A556-5FADF7F4FC1F}"/>
              </a:ext>
            </a:extLst>
          </p:cNvPr>
          <p:cNvSpPr txBox="1"/>
          <p:nvPr/>
        </p:nvSpPr>
        <p:spPr>
          <a:xfrm>
            <a:off x="5203446" y="4824607"/>
            <a:ext cx="2926441" cy="646331"/>
          </a:xfrm>
          <a:prstGeom prst="rect">
            <a:avLst/>
          </a:prstGeom>
          <a:noFill/>
        </p:spPr>
        <p:txBody>
          <a:bodyPr wrap="square" rtlCol="0">
            <a:spAutoFit/>
          </a:bodyPr>
          <a:lstStyle>
            <a:defPPr/>
          </a:lstStyle>
          <a:p>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85000"/>
                  <a:lumOff val="15000"/>
                </a:schemeClr>
              </a:solidFill>
              <a:cs typeface="Arial" panose="020B0604020202020204" pitchFamily="34" charset="0"/>
            </a:endParaRPr>
          </a:p>
        </p:txBody>
      </p:sp>
      <p:sp>
        <p:nvSpPr>
          <p:cNvPr id="114" name="TextBox 113">
            <a:extLst>
              <a:ext uri="{FF2B5EF4-FFF2-40B4-BE49-F238E27FC236}">
                <a16:creationId xmlns:a16="http://schemas.microsoft.com/office/drawing/2014/main" id="{4849A079-908D-4513-B07F-880B3364811E}"/>
              </a:ext>
            </a:extLst>
          </p:cNvPr>
          <p:cNvSpPr txBox="1"/>
          <p:nvPr/>
        </p:nvSpPr>
        <p:spPr>
          <a:xfrm>
            <a:off x="609066" y="2665374"/>
            <a:ext cx="3453049" cy="2708434"/>
          </a:xfrm>
          <a:prstGeom prst="rect">
            <a:avLst/>
          </a:prstGeom>
          <a:noFill/>
        </p:spPr>
        <p:txBody>
          <a:bodyPr wrap="square" lIns="36000" tIns="0" rIns="36000" bIns="0" rtlCol="0" anchor="ctr">
            <a:spAutoFit/>
          </a:bodyPr>
          <a:lstStyle>
            <a:defPPr/>
          </a:lstStyle>
          <a:p>
            <a:r>
              <a:rPr lang="en-US" altLang="ko-KR" sz="4400">
                <a:solidFill>
                  <a:schemeClr val="accent1"/>
                </a:solidFill>
                <a:latin typeface="+mj-lt"/>
              </a:rPr>
              <a:t>We Create</a:t>
            </a:r>
          </a:p>
          <a:p>
            <a:r>
              <a:rPr lang="en-US" altLang="ko-KR" sz="4400">
                <a:solidFill>
                  <a:schemeClr val="accent1"/>
                </a:solidFill>
                <a:latin typeface="+mj-lt"/>
              </a:rPr>
              <a:t>Quality Professional </a:t>
            </a:r>
          </a:p>
          <a:p>
            <a:r>
              <a:rPr lang="en-US" altLang="ko-KR" sz="4400">
                <a:solidFill>
                  <a:schemeClr val="accent1"/>
                </a:solidFill>
                <a:latin typeface="+mj-lt"/>
              </a:rPr>
              <a:t>Presentation</a:t>
            </a:r>
            <a:endParaRPr lang="ko-KR" altLang="en-US" sz="4400">
              <a:solidFill>
                <a:schemeClr val="accent1"/>
              </a:solidFill>
              <a:latin typeface="+mj-lt"/>
            </a:endParaRPr>
          </a:p>
        </p:txBody>
      </p:sp>
      <p:sp>
        <p:nvSpPr>
          <p:cNvPr id="116" name="TextBox 115">
            <a:extLst>
              <a:ext uri="{FF2B5EF4-FFF2-40B4-BE49-F238E27FC236}">
                <a16:creationId xmlns:a16="http://schemas.microsoft.com/office/drawing/2014/main" id="{95F31FD8-35A7-492D-9DCB-2A5C893B4FE9}"/>
              </a:ext>
            </a:extLst>
          </p:cNvPr>
          <p:cNvSpPr txBox="1"/>
          <p:nvPr/>
        </p:nvSpPr>
        <p:spPr>
          <a:xfrm>
            <a:off x="498113" y="5800861"/>
            <a:ext cx="11286305" cy="1384995"/>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You can simply impress your audience and add a unique zing and appeal to your Presentations. You can simply impress your audience and add a unique zing and appeal to your Presentations. You can simply impress your audience and add a unique zing and appeal to your Presentations. You can simply impress your audience and add a unique zing and appeal to your Presentations. </a:t>
            </a:r>
            <a:endParaRPr lang="ko-KR" altLang="en-US" sz="1200">
              <a:cs typeface="Arial" panose="020B0604020202020204" pitchFamily="34" charset="0"/>
            </a:endParaRPr>
          </a:p>
          <a:p>
            <a:endParaRPr lang="ko-KR" altLang="en-US" sz="1200">
              <a:cs typeface="Arial" panose="020B0604020202020204" pitchFamily="34" charset="0"/>
            </a:endParaRPr>
          </a:p>
          <a:p>
            <a:endParaRPr lang="ko-KR" altLang="en-US" sz="1200">
              <a:cs typeface="Arial" panose="020B0604020202020204" pitchFamily="34" charset="0"/>
            </a:endParaRPr>
          </a:p>
          <a:p>
            <a:endParaRPr lang="ko-KR" altLang="en-US" sz="1200">
              <a:cs typeface="Arial" panose="020B0604020202020204" pitchFamily="34" charset="0"/>
            </a:endParaRPr>
          </a:p>
          <a:p>
            <a:r>
              <a:rPr lang="en-US" altLang="ko-KR" sz="1200">
                <a:cs typeface="Arial" panose="020B0604020202020204" pitchFamily="34" charset="0"/>
              </a:rPr>
              <a:t> </a:t>
            </a:r>
            <a:endParaRPr lang="ko-KR" altLang="en-US" sz="1200">
              <a:cs typeface="Arial" panose="020B0604020202020204" pitchFamily="34" charset="0"/>
            </a:endParaRPr>
          </a:p>
        </p:txBody>
      </p:sp>
      <p:pic>
        <p:nvPicPr>
          <p:cNvPr id="5" name="Imagen 4">
            <a:extLst>
              <a:ext uri="{FF2B5EF4-FFF2-40B4-BE49-F238E27FC236}">
                <a16:creationId xmlns:a16="http://schemas.microsoft.com/office/drawing/2014/main" id="{083CC6CB-65E0-4A7E-9452-608A62F5C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5376" y="2261408"/>
            <a:ext cx="5146623" cy="4611582"/>
          </a:xfrm>
          <a:prstGeom prst="rect">
            <a:avLst/>
          </a:prstGeom>
        </p:spPr>
      </p:pic>
      <p:sp>
        <p:nvSpPr>
          <p:cNvPr id="6" name="Rectángulo 5">
            <a:extLst>
              <a:ext uri="{FF2B5EF4-FFF2-40B4-BE49-F238E27FC236}">
                <a16:creationId xmlns:a16="http://schemas.microsoft.com/office/drawing/2014/main" id="{0E158F4A-E956-41EC-9B29-D65453673FB7}"/>
              </a:ext>
            </a:extLst>
          </p:cNvPr>
          <p:cNvSpPr/>
          <p:nvPr/>
        </p:nvSpPr>
        <p:spPr>
          <a:xfrm>
            <a:off x="194872" y="164892"/>
            <a:ext cx="11589546" cy="6520721"/>
          </a:xfrm>
          <a:prstGeom prst="rect">
            <a:avLst/>
          </a:prstGeom>
          <a:noFill/>
          <a:ln w="38100">
            <a:solidFill>
              <a:srgbClr val="028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Tree>
    <p:extLst>
      <p:ext uri="{BB962C8B-B14F-4D97-AF65-F5344CB8AC3E}">
        <p14:creationId xmlns:p14="http://schemas.microsoft.com/office/powerpoint/2010/main" val="34231334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echa: cheurón 16">
            <a:extLst>
              <a:ext uri="{FF2B5EF4-FFF2-40B4-BE49-F238E27FC236}">
                <a16:creationId xmlns:a16="http://schemas.microsoft.com/office/drawing/2014/main" id="{B31D6347-90A4-494A-899A-CD7511E76BFC}"/>
              </a:ext>
            </a:extLst>
          </p:cNvPr>
          <p:cNvSpPr/>
          <p:nvPr/>
        </p:nvSpPr>
        <p:spPr>
          <a:xfrm>
            <a:off x="524656" y="0"/>
            <a:ext cx="7330844" cy="6858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pic>
        <p:nvPicPr>
          <p:cNvPr id="7" name="Marcador de posición de imagen 6">
            <a:extLst>
              <a:ext uri="{FF2B5EF4-FFF2-40B4-BE49-F238E27FC236}">
                <a16:creationId xmlns:a16="http://schemas.microsoft.com/office/drawing/2014/main" id="{0D5B126A-527B-4EDB-A2C6-C33DB23A0433}"/>
              </a:ext>
            </a:extLst>
          </p:cNvPr>
          <p:cNvPicPr>
            <a:picLocks noGrp="1" noChangeAspect="1"/>
          </p:cNvPicPr>
          <p:nvPr>
            <p:ph type="pic" sz="quarter" idx="44"/>
          </p:nvPr>
        </p:nvPicPr>
        <p:blipFill>
          <a:blip r:embed="rId2">
            <a:extLst>
              <a:ext uri="{28A0092B-C50C-407E-A947-70E740481C1C}">
                <a14:useLocalDpi xmlns:a14="http://schemas.microsoft.com/office/drawing/2010/main"/>
              </a:ext>
            </a:extLst>
          </a:blip>
          <a:stretch>
            <a:fillRect/>
          </a:stretch>
        </p:blipFill>
        <p:spPr/>
      </p:pic>
      <p:grpSp>
        <p:nvGrpSpPr>
          <p:cNvPr id="20" name="Group 19">
            <a:extLst>
              <a:ext uri="{FF2B5EF4-FFF2-40B4-BE49-F238E27FC236}">
                <a16:creationId xmlns:a16="http://schemas.microsoft.com/office/drawing/2014/main" id="{330BFD51-0395-4187-811D-9D3E117FD6F8}"/>
              </a:ext>
            </a:extLst>
          </p:cNvPr>
          <p:cNvGrpSpPr/>
          <p:nvPr/>
        </p:nvGrpSpPr>
        <p:grpSpPr>
          <a:xfrm flipH="1">
            <a:off x="678235" y="635634"/>
            <a:ext cx="7177265" cy="5588000"/>
            <a:chOff x="4367035" y="635634"/>
            <a:chExt cx="7177265" cy="5588000"/>
          </a:xfrm>
          <a:solidFill>
            <a:schemeClr val="accent1">
              <a:alpha val="70000"/>
            </a:schemeClr>
          </a:solidFill>
        </p:grpSpPr>
        <p:sp>
          <p:nvSpPr>
            <p:cNvPr id="3" name="직사각형 2">
              <a:extLst>
                <a:ext uri="{FF2B5EF4-FFF2-40B4-BE49-F238E27FC236}">
                  <a16:creationId xmlns:a16="http://schemas.microsoft.com/office/drawing/2014/main" id="{A96865CE-F335-4B81-A5F1-075A491F59B0}"/>
                </a:ext>
              </a:extLst>
            </p:cNvPr>
            <p:cNvSpPr/>
            <p:nvPr/>
          </p:nvSpPr>
          <p:spPr>
            <a:xfrm>
              <a:off x="5960445" y="2229266"/>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4" name="직사각형 3">
              <a:extLst>
                <a:ext uri="{FF2B5EF4-FFF2-40B4-BE49-F238E27FC236}">
                  <a16:creationId xmlns:a16="http://schemas.microsoft.com/office/drawing/2014/main" id="{40948F31-48B5-447A-90EF-1103F1BFC52C}"/>
                </a:ext>
              </a:extLst>
            </p:cNvPr>
            <p:cNvSpPr/>
            <p:nvPr/>
          </p:nvSpPr>
          <p:spPr>
            <a:xfrm>
              <a:off x="6757919" y="4630146"/>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5" name="직사각형 4">
              <a:extLst>
                <a:ext uri="{FF2B5EF4-FFF2-40B4-BE49-F238E27FC236}">
                  <a16:creationId xmlns:a16="http://schemas.microsoft.com/office/drawing/2014/main" id="{84E75B25-13E6-4BD4-AD64-67DDB68AD971}"/>
                </a:ext>
              </a:extLst>
            </p:cNvPr>
            <p:cNvSpPr/>
            <p:nvPr/>
          </p:nvSpPr>
          <p:spPr>
            <a:xfrm>
              <a:off x="9949352" y="3027461"/>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8" name="직사각형 7">
              <a:extLst>
                <a:ext uri="{FF2B5EF4-FFF2-40B4-BE49-F238E27FC236}">
                  <a16:creationId xmlns:a16="http://schemas.microsoft.com/office/drawing/2014/main" id="{47006CEA-219C-494B-B57C-6B728C226DBF}"/>
                </a:ext>
              </a:extLst>
            </p:cNvPr>
            <p:cNvSpPr/>
            <p:nvPr/>
          </p:nvSpPr>
          <p:spPr>
            <a:xfrm>
              <a:off x="10746826" y="635634"/>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9" name="직사각형 8">
              <a:extLst>
                <a:ext uri="{FF2B5EF4-FFF2-40B4-BE49-F238E27FC236}">
                  <a16:creationId xmlns:a16="http://schemas.microsoft.com/office/drawing/2014/main" id="{287DD349-0E78-4365-84FF-6168DCC001B0}"/>
                </a:ext>
              </a:extLst>
            </p:cNvPr>
            <p:cNvSpPr/>
            <p:nvPr/>
          </p:nvSpPr>
          <p:spPr>
            <a:xfrm>
              <a:off x="9151879" y="1432450"/>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10" name="직사각형 9">
              <a:extLst>
                <a:ext uri="{FF2B5EF4-FFF2-40B4-BE49-F238E27FC236}">
                  <a16:creationId xmlns:a16="http://schemas.microsoft.com/office/drawing/2014/main" id="{615C1B7C-EBEF-4BF9-B395-70ABCD83376E}"/>
                </a:ext>
              </a:extLst>
            </p:cNvPr>
            <p:cNvSpPr/>
            <p:nvPr/>
          </p:nvSpPr>
          <p:spPr>
            <a:xfrm>
              <a:off x="5955830" y="2250130"/>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11" name="직사각형 10">
              <a:extLst>
                <a:ext uri="{FF2B5EF4-FFF2-40B4-BE49-F238E27FC236}">
                  <a16:creationId xmlns:a16="http://schemas.microsoft.com/office/drawing/2014/main" id="{EB52D5DD-0F7B-4936-AB3B-80486B9F36E8}"/>
                </a:ext>
              </a:extLst>
            </p:cNvPr>
            <p:cNvSpPr/>
            <p:nvPr/>
          </p:nvSpPr>
          <p:spPr>
            <a:xfrm>
              <a:off x="8354405" y="5425439"/>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12" name="직사각형 117">
              <a:extLst>
                <a:ext uri="{FF2B5EF4-FFF2-40B4-BE49-F238E27FC236}">
                  <a16:creationId xmlns:a16="http://schemas.microsoft.com/office/drawing/2014/main" id="{C1D483F0-3207-4C6B-8B3A-E6556217DB3B}"/>
                </a:ext>
              </a:extLst>
            </p:cNvPr>
            <p:cNvSpPr/>
            <p:nvPr/>
          </p:nvSpPr>
          <p:spPr>
            <a:xfrm>
              <a:off x="4367035" y="1432561"/>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13" name="직사각형 118">
              <a:extLst>
                <a:ext uri="{FF2B5EF4-FFF2-40B4-BE49-F238E27FC236}">
                  <a16:creationId xmlns:a16="http://schemas.microsoft.com/office/drawing/2014/main" id="{63C41553-6A51-4FA4-BF19-02170200924E}"/>
                </a:ext>
              </a:extLst>
            </p:cNvPr>
            <p:cNvSpPr/>
            <p:nvPr/>
          </p:nvSpPr>
          <p:spPr>
            <a:xfrm>
              <a:off x="4367035" y="3826512"/>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14" name="직사각형 119">
              <a:extLst>
                <a:ext uri="{FF2B5EF4-FFF2-40B4-BE49-F238E27FC236}">
                  <a16:creationId xmlns:a16="http://schemas.microsoft.com/office/drawing/2014/main" id="{B8D159BA-1309-4957-87BB-FE3185352A13}"/>
                </a:ext>
              </a:extLst>
            </p:cNvPr>
            <p:cNvSpPr/>
            <p:nvPr/>
          </p:nvSpPr>
          <p:spPr>
            <a:xfrm>
              <a:off x="5164509" y="4627244"/>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grpSp>
      <p:sp>
        <p:nvSpPr>
          <p:cNvPr id="15" name="TextBox 14">
            <a:extLst>
              <a:ext uri="{FF2B5EF4-FFF2-40B4-BE49-F238E27FC236}">
                <a16:creationId xmlns:a16="http://schemas.microsoft.com/office/drawing/2014/main" id="{192DE0AE-0633-4BA7-94F6-979389C83C1A}"/>
              </a:ext>
            </a:extLst>
          </p:cNvPr>
          <p:cNvSpPr txBox="1"/>
          <p:nvPr/>
        </p:nvSpPr>
        <p:spPr>
          <a:xfrm>
            <a:off x="8229600" y="479206"/>
            <a:ext cx="3284165" cy="2062103"/>
          </a:xfrm>
          <a:prstGeom prst="rect">
            <a:avLst/>
          </a:prstGeom>
          <a:noFill/>
        </p:spPr>
        <p:txBody>
          <a:bodyPr wrap="square" rtlCol="0" anchor="ctr">
            <a:spAutoFit/>
          </a:bodyPr>
          <a:lstStyle>
            <a:defPPr/>
          </a:lstStyle>
          <a:p>
            <a:pPr algn="r"/>
            <a:r>
              <a:rPr lang="en-GB" altLang="ko-KR" sz="3200" dirty="0">
                <a:solidFill>
                  <a:schemeClr val="accent1"/>
                </a:solidFill>
                <a:cs typeface="Arial" panose="020B0604020202020204" pitchFamily="34" charset="0"/>
              </a:rPr>
              <a:t>Slidesppt</a:t>
            </a:r>
            <a:r>
              <a:rPr lang="en-GB" altLang="ko-KR" sz="3200" dirty="0">
                <a:cs typeface="Arial" panose="020B0604020202020204" pitchFamily="34" charset="0"/>
              </a:rPr>
              <a:t> Layout</a:t>
            </a:r>
          </a:p>
          <a:p>
            <a:pPr algn="r"/>
            <a:r>
              <a:rPr lang="en-GB" altLang="ko-KR" sz="3200" dirty="0">
                <a:cs typeface="Arial" panose="020B0604020202020204" pitchFamily="34" charset="0"/>
              </a:rPr>
              <a:t>Clean Text Slide for your Presentation</a:t>
            </a:r>
            <a:endParaRPr lang="ko-KR" altLang="en-US" sz="3200" dirty="0">
              <a:cs typeface="Arial" pitchFamily="34" charset="0"/>
            </a:endParaRPr>
          </a:p>
        </p:txBody>
      </p:sp>
      <p:sp>
        <p:nvSpPr>
          <p:cNvPr id="16" name="TextBox 15">
            <a:extLst>
              <a:ext uri="{FF2B5EF4-FFF2-40B4-BE49-F238E27FC236}">
                <a16:creationId xmlns:a16="http://schemas.microsoft.com/office/drawing/2014/main" id="{3E19CC33-13FE-4903-A513-5E5BC4A04CB3}"/>
              </a:ext>
            </a:extLst>
          </p:cNvPr>
          <p:cNvSpPr txBox="1"/>
          <p:nvPr/>
        </p:nvSpPr>
        <p:spPr>
          <a:xfrm>
            <a:off x="8632982" y="3010879"/>
            <a:ext cx="2880783" cy="2492990"/>
          </a:xfrm>
          <a:prstGeom prst="rect">
            <a:avLst/>
          </a:prstGeom>
          <a:noFill/>
        </p:spPr>
        <p:txBody>
          <a:bodyPr wrap="square" rtlCol="0">
            <a:spAutoFit/>
          </a:bodyPr>
          <a:lstStyle>
            <a:defPPr/>
          </a:lstStyle>
          <a:p>
            <a:pPr algn="r"/>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pPr algn="r"/>
            <a:r>
              <a:rPr lang="en-US" altLang="ko-KR" sz="1200">
                <a:solidFill>
                  <a:schemeClr val="tx1">
                    <a:lumMod val="75000"/>
                    <a:lumOff val="25000"/>
                  </a:schemeClr>
                </a:solidFill>
                <a:cs typeface="Arial" panose="020B0604020202020204" pitchFamily="34" charset="0"/>
              </a:rPr>
              <a:t>Easy to change colors, photos and Text. You can simply impress your audience and add a unique zing and appeal to your Presentations. </a:t>
            </a:r>
          </a:p>
        </p:txBody>
      </p:sp>
      <p:sp>
        <p:nvSpPr>
          <p:cNvPr id="18" name="TextBox 17">
            <a:extLst>
              <a:ext uri="{FF2B5EF4-FFF2-40B4-BE49-F238E27FC236}">
                <a16:creationId xmlns:a16="http://schemas.microsoft.com/office/drawing/2014/main" id="{4C6F7909-332B-4873-AECE-DBF7A1C871D3}"/>
              </a:ext>
            </a:extLst>
          </p:cNvPr>
          <p:cNvSpPr txBox="1"/>
          <p:nvPr/>
        </p:nvSpPr>
        <p:spPr>
          <a:xfrm>
            <a:off x="9071761" y="5865911"/>
            <a:ext cx="2371794" cy="432792"/>
          </a:xfrm>
          <a:prstGeom prst="roundRect">
            <a:avLst>
              <a:gd name="adj" fmla="val 50000"/>
            </a:avLst>
          </a:prstGeom>
          <a:solidFill>
            <a:schemeClr val="accent4"/>
          </a:solidFill>
        </p:spPr>
        <p:txBody>
          <a:bodyPr wrap="square" rtlCol="0" anchor="ctr">
            <a:spAutoFit/>
          </a:bodyPr>
          <a:lstStyle>
            <a:defPPr/>
          </a:lstStyle>
          <a:p>
            <a:pPr algn="ctr"/>
            <a:r>
              <a:rPr lang="en-US" altLang="ko-KR" sz="1400" b="1">
                <a:solidFill>
                  <a:schemeClr val="bg1"/>
                </a:solidFill>
                <a:cs typeface="Arial" panose="020B0604020202020204" pitchFamily="34" charset="0"/>
              </a:rPr>
              <a:t>Add Contents Title</a:t>
            </a:r>
            <a:endParaRPr lang="ko-KR" altLang="en-US" sz="1400" b="1">
              <a:solidFill>
                <a:schemeClr val="bg1"/>
              </a:solidFill>
              <a:cs typeface="Arial" pitchFamily="34" charset="0"/>
            </a:endParaRPr>
          </a:p>
        </p:txBody>
      </p:sp>
    </p:spTree>
    <p:extLst>
      <p:ext uri="{BB962C8B-B14F-4D97-AF65-F5344CB8AC3E}">
        <p14:creationId xmlns:p14="http://schemas.microsoft.com/office/powerpoint/2010/main" val="1299122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A82032-4E54-4F72-A412-8BD3EB1896B1}"/>
              </a:ext>
            </a:extLst>
          </p:cNvPr>
          <p:cNvSpPr/>
          <p:nvPr/>
        </p:nvSpPr>
        <p:spPr>
          <a:xfrm>
            <a:off x="5891738" y="1022542"/>
            <a:ext cx="5412298" cy="923330"/>
          </a:xfrm>
          <a:prstGeom prst="rect">
            <a:avLst/>
          </a:prstGeom>
        </p:spPr>
        <p:txBody>
          <a:bodyPr wrap="square">
            <a:spAutoFit/>
          </a:bodyPr>
          <a:lstStyle>
            <a:defPPr/>
          </a:lstStyle>
          <a:p>
            <a:pPr algn="dist"/>
            <a:r>
              <a:rPr lang="en-US" sz="5400">
                <a:solidFill>
                  <a:srgbClr val="0287B0"/>
                </a:solidFill>
              </a:rPr>
              <a:t>Humanoid Robot</a:t>
            </a:r>
          </a:p>
        </p:txBody>
      </p:sp>
      <p:sp>
        <p:nvSpPr>
          <p:cNvPr id="5" name="Rectangle 4">
            <a:extLst>
              <a:ext uri="{FF2B5EF4-FFF2-40B4-BE49-F238E27FC236}">
                <a16:creationId xmlns:a16="http://schemas.microsoft.com/office/drawing/2014/main" id="{F2C8A6EA-6956-4B9E-94A6-0BFF6D4FF24C}"/>
              </a:ext>
            </a:extLst>
          </p:cNvPr>
          <p:cNvSpPr/>
          <p:nvPr/>
        </p:nvSpPr>
        <p:spPr>
          <a:xfrm>
            <a:off x="5891738" y="1914059"/>
            <a:ext cx="5412301" cy="923330"/>
          </a:xfrm>
          <a:prstGeom prst="rect">
            <a:avLst/>
          </a:prstGeom>
        </p:spPr>
        <p:txBody>
          <a:bodyPr wrap="square">
            <a:spAutoFit/>
          </a:bodyPr>
          <a:lstStyle>
            <a:defPPr/>
          </a:lstStyle>
          <a:p>
            <a:pPr algn="dist"/>
            <a:r>
              <a:rPr lang="en-GB" altLang="ko-KR" sz="5400">
                <a:solidFill>
                  <a:schemeClr val="accent4"/>
                </a:solidFill>
                <a:cs typeface="Arial" panose="020B0604020202020204" pitchFamily="34" charset="0"/>
              </a:rPr>
              <a:t>Presentation</a:t>
            </a:r>
            <a:endParaRPr lang="en-US" sz="5400"/>
          </a:p>
        </p:txBody>
      </p:sp>
      <p:sp>
        <p:nvSpPr>
          <p:cNvPr id="6" name="TextBox 5">
            <a:extLst>
              <a:ext uri="{FF2B5EF4-FFF2-40B4-BE49-F238E27FC236}">
                <a16:creationId xmlns:a16="http://schemas.microsoft.com/office/drawing/2014/main" id="{6155ABD1-F798-458F-A0BA-E850FE5E0D0F}"/>
              </a:ext>
            </a:extLst>
          </p:cNvPr>
          <p:cNvSpPr txBox="1"/>
          <p:nvPr/>
        </p:nvSpPr>
        <p:spPr>
          <a:xfrm>
            <a:off x="5891738" y="2925140"/>
            <a:ext cx="5412298" cy="646331"/>
          </a:xfrm>
          <a:prstGeom prst="rect">
            <a:avLst/>
          </a:prstGeom>
          <a:noFill/>
        </p:spPr>
        <p:txBody>
          <a:bodyPr wrap="square" rtlCol="0" anchor="ctr">
            <a:spAutoFit/>
          </a:bodyPr>
          <a:lstStyle>
            <a:defPPr/>
          </a:lstStyle>
          <a:p>
            <a:pPr algn="ctr"/>
            <a:r>
              <a:rPr lang="en-GB" altLang="ko-KR">
                <a:solidFill>
                  <a:schemeClr val="tx1">
                    <a:lumMod val="75000"/>
                    <a:lumOff val="25000"/>
                  </a:schemeClr>
                </a:solidFill>
                <a:cs typeface="Arial" panose="020B0604020202020204" pitchFamily="34" charset="0"/>
              </a:rPr>
              <a:t>Layout</a:t>
            </a:r>
          </a:p>
          <a:p>
            <a:pPr algn="ctr"/>
            <a:r>
              <a:rPr lang="en-GB" altLang="ko-KR">
                <a:solidFill>
                  <a:schemeClr val="tx1">
                    <a:lumMod val="75000"/>
                    <a:lumOff val="25000"/>
                  </a:schemeClr>
                </a:solidFill>
                <a:cs typeface="Arial" panose="020B0604020202020204" pitchFamily="34" charset="0"/>
              </a:rPr>
              <a:t>Clean Text Slide for your </a:t>
            </a:r>
            <a:r>
              <a:rPr lang="en-GB" altLang="ko-KR">
                <a:solidFill>
                  <a:schemeClr val="accent4"/>
                </a:solidFill>
                <a:cs typeface="Arial" panose="020B0604020202020204" pitchFamily="34" charset="0"/>
              </a:rPr>
              <a:t>Presentation</a:t>
            </a:r>
            <a:endParaRPr lang="ko-KR" altLang="en-US">
              <a:solidFill>
                <a:schemeClr val="accent4"/>
              </a:solidFill>
              <a:cs typeface="Arial" pitchFamily="34" charset="0"/>
            </a:endParaRPr>
          </a:p>
        </p:txBody>
      </p:sp>
      <p:sp>
        <p:nvSpPr>
          <p:cNvPr id="7" name="TextBox 6">
            <a:extLst>
              <a:ext uri="{FF2B5EF4-FFF2-40B4-BE49-F238E27FC236}">
                <a16:creationId xmlns:a16="http://schemas.microsoft.com/office/drawing/2014/main" id="{4773AE63-B9B4-4654-AF61-AF66766A6AA7}"/>
              </a:ext>
            </a:extLst>
          </p:cNvPr>
          <p:cNvSpPr txBox="1"/>
          <p:nvPr/>
        </p:nvSpPr>
        <p:spPr>
          <a:xfrm>
            <a:off x="5891739" y="3865491"/>
            <a:ext cx="5769852" cy="2308324"/>
          </a:xfrm>
          <a:prstGeom prst="rect">
            <a:avLst/>
          </a:prstGeom>
          <a:noFill/>
        </p:spPr>
        <p:txBody>
          <a:bodyPr wrap="square" rtlCol="0">
            <a:spAutoFit/>
          </a:bodyPr>
          <a:lstStyle>
            <a:defPPr/>
          </a:lstStyle>
          <a:p>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Easy to change colors, photos and Text. Easy to change colors, photos and Text. I hope and I believe that this Template will your Time, Money and Reputation. </a:t>
            </a:r>
          </a:p>
          <a:p>
            <a:endParaRPr lang="en-US" altLang="ko-KR" sz="1200">
              <a:solidFill>
                <a:schemeClr val="tx1">
                  <a:lumMod val="75000"/>
                  <a:lumOff val="25000"/>
                </a:schemeClr>
              </a:solidFill>
              <a:cs typeface="Arial" panose="020B0604020202020204" pitchFamily="34" charset="0"/>
            </a:endParaRPr>
          </a:p>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75000"/>
                  <a:lumOff val="25000"/>
                </a:schemeClr>
              </a:solidFill>
              <a:cs typeface="Arial"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0652" y="1503142"/>
            <a:ext cx="4659988" cy="4659988"/>
          </a:xfrm>
          <a:prstGeom prst="rect">
            <a:avLst/>
          </a:prstGeom>
        </p:spPr>
      </p:pic>
      <p:sp>
        <p:nvSpPr>
          <p:cNvPr id="9" name="Flecha: pentágono 8">
            <a:extLst>
              <a:ext uri="{FF2B5EF4-FFF2-40B4-BE49-F238E27FC236}">
                <a16:creationId xmlns:a16="http://schemas.microsoft.com/office/drawing/2014/main" id="{02437163-0C48-41FB-8EB7-B8AD2B0BCD2C}"/>
              </a:ext>
            </a:extLst>
          </p:cNvPr>
          <p:cNvSpPr/>
          <p:nvPr/>
        </p:nvSpPr>
        <p:spPr>
          <a:xfrm rot="16200000">
            <a:off x="11099551" y="5765551"/>
            <a:ext cx="1174703" cy="1010193"/>
          </a:xfrm>
          <a:prstGeom prst="homePlate">
            <a:avLst/>
          </a:prstGeom>
          <a:solidFill>
            <a:srgbClr val="53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10" name="Grupo 9">
            <a:extLst>
              <a:ext uri="{FF2B5EF4-FFF2-40B4-BE49-F238E27FC236}">
                <a16:creationId xmlns:a16="http://schemas.microsoft.com/office/drawing/2014/main" id="{FF34E0D7-C922-455E-9F99-C1C1D99BE3D6}"/>
              </a:ext>
            </a:extLst>
          </p:cNvPr>
          <p:cNvGrpSpPr/>
          <p:nvPr/>
        </p:nvGrpSpPr>
        <p:grpSpPr>
          <a:xfrm>
            <a:off x="11384486" y="6176754"/>
            <a:ext cx="604831" cy="675075"/>
            <a:chOff x="9923832" y="6857999"/>
            <a:chExt cx="1256729" cy="1402684"/>
          </a:xfrm>
        </p:grpSpPr>
        <p:sp>
          <p:nvSpPr>
            <p:cNvPr id="11" name="Forma libre: forma 10">
              <a:extLst>
                <a:ext uri="{FF2B5EF4-FFF2-40B4-BE49-F238E27FC236}">
                  <a16:creationId xmlns:a16="http://schemas.microsoft.com/office/drawing/2014/main" id="{0E919002-C711-4F77-BF61-1A367BF11AB9}"/>
                </a:ext>
              </a:extLst>
            </p:cNvPr>
            <p:cNvSpPr/>
            <p:nvPr/>
          </p:nvSpPr>
          <p:spPr>
            <a:xfrm>
              <a:off x="9923832" y="6857999"/>
              <a:ext cx="1256729" cy="1402684"/>
            </a:xfrm>
            <a:custGeom>
              <a:avLst/>
              <a:gdLst>
                <a:gd name="connsiteX0" fmla="*/ 682119 w 1256729"/>
                <a:gd name="connsiteY0" fmla="*/ 0 h 1402684"/>
                <a:gd name="connsiteX1" fmla="*/ 786121 w 1256729"/>
                <a:gd name="connsiteY1" fmla="*/ 0 h 1402684"/>
                <a:gd name="connsiteX2" fmla="*/ 790034 w 1256729"/>
                <a:gd name="connsiteY2" fmla="*/ 1207 h 1402684"/>
                <a:gd name="connsiteX3" fmla="*/ 998881 w 1256729"/>
                <a:gd name="connsiteY3" fmla="*/ 69811 h 1402684"/>
                <a:gd name="connsiteX4" fmla="*/ 1126032 w 1256729"/>
                <a:gd name="connsiteY4" fmla="*/ 159734 h 1402684"/>
                <a:gd name="connsiteX5" fmla="*/ 1244150 w 1256729"/>
                <a:gd name="connsiteY5" fmla="*/ 379479 h 1402684"/>
                <a:gd name="connsiteX6" fmla="*/ 1254902 w 1256729"/>
                <a:gd name="connsiteY6" fmla="*/ 554938 h 1402684"/>
                <a:gd name="connsiteX7" fmla="*/ 1189589 w 1256729"/>
                <a:gd name="connsiteY7" fmla="*/ 726703 h 1402684"/>
                <a:gd name="connsiteX8" fmla="*/ 1121571 w 1256729"/>
                <a:gd name="connsiteY8" fmla="*/ 821015 h 1402684"/>
                <a:gd name="connsiteX9" fmla="*/ 1046896 w 1256729"/>
                <a:gd name="connsiteY9" fmla="*/ 1074366 h 1402684"/>
                <a:gd name="connsiteX10" fmla="*/ 1060902 w 1256729"/>
                <a:gd name="connsiteY10" fmla="*/ 1201810 h 1402684"/>
                <a:gd name="connsiteX11" fmla="*/ 1126690 w 1256729"/>
                <a:gd name="connsiteY11" fmla="*/ 1389081 h 1402684"/>
                <a:gd name="connsiteX12" fmla="*/ 1117255 w 1256729"/>
                <a:gd name="connsiteY12" fmla="*/ 1402246 h 1402684"/>
                <a:gd name="connsiteX13" fmla="*/ 575337 w 1256729"/>
                <a:gd name="connsiteY13" fmla="*/ 1402685 h 1402684"/>
                <a:gd name="connsiteX14" fmla="*/ 558551 w 1256729"/>
                <a:gd name="connsiteY14" fmla="*/ 1390690 h 1402684"/>
                <a:gd name="connsiteX15" fmla="*/ 481610 w 1256729"/>
                <a:gd name="connsiteY15" fmla="*/ 1251617 h 1402684"/>
                <a:gd name="connsiteX16" fmla="*/ 486473 w 1256729"/>
                <a:gd name="connsiteY16" fmla="*/ 1235783 h 1402684"/>
                <a:gd name="connsiteX17" fmla="*/ 548568 w 1256729"/>
                <a:gd name="connsiteY17" fmla="*/ 1214573 h 1402684"/>
                <a:gd name="connsiteX18" fmla="*/ 651766 w 1256729"/>
                <a:gd name="connsiteY18" fmla="*/ 1159646 h 1402684"/>
                <a:gd name="connsiteX19" fmla="*/ 691809 w 1256729"/>
                <a:gd name="connsiteY19" fmla="*/ 1081644 h 1402684"/>
                <a:gd name="connsiteX20" fmla="*/ 670197 w 1256729"/>
                <a:gd name="connsiteY20" fmla="*/ 1054838 h 1402684"/>
                <a:gd name="connsiteX21" fmla="*/ 645257 w 1256729"/>
                <a:gd name="connsiteY21" fmla="*/ 1078133 h 1402684"/>
                <a:gd name="connsiteX22" fmla="*/ 616660 w 1256729"/>
                <a:gd name="connsiteY22" fmla="*/ 1128745 h 1402684"/>
                <a:gd name="connsiteX23" fmla="*/ 564768 w 1256729"/>
                <a:gd name="connsiteY23" fmla="*/ 1158805 h 1402684"/>
                <a:gd name="connsiteX24" fmla="*/ 460400 w 1256729"/>
                <a:gd name="connsiteY24" fmla="*/ 1195813 h 1402684"/>
                <a:gd name="connsiteX25" fmla="*/ 207268 w 1256729"/>
                <a:gd name="connsiteY25" fmla="*/ 1274583 h 1402684"/>
                <a:gd name="connsiteX26" fmla="*/ 144113 w 1256729"/>
                <a:gd name="connsiteY26" fmla="*/ 1239111 h 1402684"/>
                <a:gd name="connsiteX27" fmla="*/ 143162 w 1256729"/>
                <a:gd name="connsiteY27" fmla="*/ 1175809 h 1402684"/>
                <a:gd name="connsiteX28" fmla="*/ 106739 w 1256729"/>
                <a:gd name="connsiteY28" fmla="*/ 1083143 h 1402684"/>
                <a:gd name="connsiteX29" fmla="*/ 101034 w 1256729"/>
                <a:gd name="connsiteY29" fmla="*/ 1059154 h 1402684"/>
                <a:gd name="connsiteX30" fmla="*/ 95037 w 1256729"/>
                <a:gd name="connsiteY30" fmla="*/ 1022219 h 1402684"/>
                <a:gd name="connsiteX31" fmla="*/ 74522 w 1256729"/>
                <a:gd name="connsiteY31" fmla="*/ 1006275 h 1402684"/>
                <a:gd name="connsiteX32" fmla="*/ 71340 w 1256729"/>
                <a:gd name="connsiteY32" fmla="*/ 991062 h 1402684"/>
                <a:gd name="connsiteX33" fmla="*/ 83993 w 1256729"/>
                <a:gd name="connsiteY33" fmla="*/ 966816 h 1402684"/>
                <a:gd name="connsiteX34" fmla="*/ 52214 w 1256729"/>
                <a:gd name="connsiteY34" fmla="*/ 867494 h 1402684"/>
                <a:gd name="connsiteX35" fmla="*/ 24605 w 1256729"/>
                <a:gd name="connsiteY35" fmla="*/ 852391 h 1402684"/>
                <a:gd name="connsiteX36" fmla="*/ 15023 w 1256729"/>
                <a:gd name="connsiteY36" fmla="*/ 803462 h 1402684"/>
                <a:gd name="connsiteX37" fmla="*/ 136835 w 1256729"/>
                <a:gd name="connsiteY37" fmla="*/ 607451 h 1402684"/>
                <a:gd name="connsiteX38" fmla="*/ 134458 w 1256729"/>
                <a:gd name="connsiteY38" fmla="*/ 542285 h 1402684"/>
                <a:gd name="connsiteX39" fmla="*/ 106922 w 1256729"/>
                <a:gd name="connsiteY39" fmla="*/ 512152 h 1402684"/>
                <a:gd name="connsiteX40" fmla="*/ 95366 w 1256729"/>
                <a:gd name="connsiteY40" fmla="*/ 462491 h 1402684"/>
                <a:gd name="connsiteX41" fmla="*/ 141992 w 1256729"/>
                <a:gd name="connsiteY41" fmla="*/ 324186 h 1402684"/>
                <a:gd name="connsiteX42" fmla="*/ 158521 w 1256729"/>
                <a:gd name="connsiteY42" fmla="*/ 273574 h 1402684"/>
                <a:gd name="connsiteX43" fmla="*/ 388322 w 1256729"/>
                <a:gd name="connsiteY43" fmla="*/ 53537 h 1402684"/>
                <a:gd name="connsiteX44" fmla="*/ 558880 w 1256729"/>
                <a:gd name="connsiteY44" fmla="*/ 15469 h 1402684"/>
                <a:gd name="connsiteX45" fmla="*/ 682119 w 1256729"/>
                <a:gd name="connsiteY45" fmla="*/ 0 h 1402684"/>
                <a:gd name="connsiteX46" fmla="*/ 1201950 w 1256729"/>
                <a:gd name="connsiteY46" fmla="*/ 507215 h 1402684"/>
                <a:gd name="connsiteX47" fmla="*/ 1177083 w 1256729"/>
                <a:gd name="connsiteY47" fmla="*/ 333365 h 1402684"/>
                <a:gd name="connsiteX48" fmla="*/ 1049602 w 1256729"/>
                <a:gd name="connsiteY48" fmla="*/ 166902 h 1402684"/>
                <a:gd name="connsiteX49" fmla="*/ 676853 w 1256729"/>
                <a:gd name="connsiteY49" fmla="*/ 55110 h 1402684"/>
                <a:gd name="connsiteX50" fmla="*/ 438604 w 1256729"/>
                <a:gd name="connsiteY50" fmla="*/ 94970 h 1402684"/>
                <a:gd name="connsiteX51" fmla="*/ 243105 w 1256729"/>
                <a:gd name="connsiteY51" fmla="*/ 226912 h 1402684"/>
                <a:gd name="connsiteX52" fmla="*/ 177318 w 1256729"/>
                <a:gd name="connsiteY52" fmla="*/ 423471 h 1402684"/>
                <a:gd name="connsiteX53" fmla="*/ 194359 w 1256729"/>
                <a:gd name="connsiteY53" fmla="*/ 530326 h 1402684"/>
                <a:gd name="connsiteX54" fmla="*/ 358152 w 1256729"/>
                <a:gd name="connsiteY54" fmla="*/ 611144 h 1402684"/>
                <a:gd name="connsiteX55" fmla="*/ 562866 w 1256729"/>
                <a:gd name="connsiteY55" fmla="*/ 586606 h 1402684"/>
                <a:gd name="connsiteX56" fmla="*/ 658861 w 1256729"/>
                <a:gd name="connsiteY56" fmla="*/ 595968 h 1402684"/>
                <a:gd name="connsiteX57" fmla="*/ 764363 w 1256729"/>
                <a:gd name="connsiteY57" fmla="*/ 674007 h 1402684"/>
                <a:gd name="connsiteX58" fmla="*/ 766045 w 1256729"/>
                <a:gd name="connsiteY58" fmla="*/ 686733 h 1402684"/>
                <a:gd name="connsiteX59" fmla="*/ 755586 w 1256729"/>
                <a:gd name="connsiteY59" fmla="*/ 740307 h 1402684"/>
                <a:gd name="connsiteX60" fmla="*/ 815523 w 1256729"/>
                <a:gd name="connsiteY60" fmla="*/ 894556 h 1402684"/>
                <a:gd name="connsiteX61" fmla="*/ 850958 w 1256729"/>
                <a:gd name="connsiteY61" fmla="*/ 922531 h 1402684"/>
                <a:gd name="connsiteX62" fmla="*/ 907348 w 1256729"/>
                <a:gd name="connsiteY62" fmla="*/ 1026132 h 1402684"/>
                <a:gd name="connsiteX63" fmla="*/ 943332 w 1256729"/>
                <a:gd name="connsiteY63" fmla="*/ 1044233 h 1402684"/>
                <a:gd name="connsiteX64" fmla="*/ 982644 w 1256729"/>
                <a:gd name="connsiteY64" fmla="*/ 997937 h 1402684"/>
                <a:gd name="connsiteX65" fmla="*/ 1001514 w 1256729"/>
                <a:gd name="connsiteY65" fmla="*/ 914632 h 1402684"/>
                <a:gd name="connsiteX66" fmla="*/ 1030806 w 1256729"/>
                <a:gd name="connsiteY66" fmla="*/ 815164 h 1402684"/>
                <a:gd name="connsiteX67" fmla="*/ 1106906 w 1256729"/>
                <a:gd name="connsiteY67" fmla="*/ 731567 h 1402684"/>
                <a:gd name="connsiteX68" fmla="*/ 1149180 w 1256729"/>
                <a:gd name="connsiteY68" fmla="*/ 688927 h 1402684"/>
                <a:gd name="connsiteX69" fmla="*/ 1201913 w 1256729"/>
                <a:gd name="connsiteY69" fmla="*/ 507251 h 140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56729" h="1402684">
                  <a:moveTo>
                    <a:pt x="682119" y="0"/>
                  </a:moveTo>
                  <a:cubicBezTo>
                    <a:pt x="716786" y="0"/>
                    <a:pt x="751454" y="0"/>
                    <a:pt x="786121" y="0"/>
                  </a:cubicBezTo>
                  <a:cubicBezTo>
                    <a:pt x="787438" y="402"/>
                    <a:pt x="788718" y="1061"/>
                    <a:pt x="790034" y="1207"/>
                  </a:cubicBezTo>
                  <a:cubicBezTo>
                    <a:pt x="864818" y="8374"/>
                    <a:pt x="933861" y="32876"/>
                    <a:pt x="998881" y="69811"/>
                  </a:cubicBezTo>
                  <a:cubicBezTo>
                    <a:pt x="1044263" y="95555"/>
                    <a:pt x="1087049" y="125176"/>
                    <a:pt x="1126032" y="159734"/>
                  </a:cubicBezTo>
                  <a:cubicBezTo>
                    <a:pt x="1192149" y="218355"/>
                    <a:pt x="1228938" y="293139"/>
                    <a:pt x="1244150" y="379479"/>
                  </a:cubicBezTo>
                  <a:cubicBezTo>
                    <a:pt x="1254390" y="437587"/>
                    <a:pt x="1259802" y="496025"/>
                    <a:pt x="1254902" y="554938"/>
                  </a:cubicBezTo>
                  <a:cubicBezTo>
                    <a:pt x="1249636" y="618275"/>
                    <a:pt x="1225939" y="674884"/>
                    <a:pt x="1189589" y="726703"/>
                  </a:cubicBezTo>
                  <a:cubicBezTo>
                    <a:pt x="1167319" y="758445"/>
                    <a:pt x="1142708" y="788432"/>
                    <a:pt x="1121571" y="821015"/>
                  </a:cubicBezTo>
                  <a:cubicBezTo>
                    <a:pt x="1071617" y="898139"/>
                    <a:pt x="1046823" y="982431"/>
                    <a:pt x="1046896" y="1074366"/>
                  </a:cubicBezTo>
                  <a:cubicBezTo>
                    <a:pt x="1046933" y="1117445"/>
                    <a:pt x="1052784" y="1159755"/>
                    <a:pt x="1060902" y="1201810"/>
                  </a:cubicBezTo>
                  <a:cubicBezTo>
                    <a:pt x="1073555" y="1267415"/>
                    <a:pt x="1091145" y="1331411"/>
                    <a:pt x="1126690" y="1389081"/>
                  </a:cubicBezTo>
                  <a:cubicBezTo>
                    <a:pt x="1133382" y="1399905"/>
                    <a:pt x="1131737" y="1402246"/>
                    <a:pt x="1117255" y="1402246"/>
                  </a:cubicBezTo>
                  <a:cubicBezTo>
                    <a:pt x="936604" y="1402392"/>
                    <a:pt x="755952" y="1402392"/>
                    <a:pt x="575337" y="1402685"/>
                  </a:cubicBezTo>
                  <a:cubicBezTo>
                    <a:pt x="566085" y="1402685"/>
                    <a:pt x="561257" y="1399540"/>
                    <a:pt x="558551" y="1390690"/>
                  </a:cubicBezTo>
                  <a:cubicBezTo>
                    <a:pt x="542571" y="1339018"/>
                    <a:pt x="516862" y="1292611"/>
                    <a:pt x="481610" y="1251617"/>
                  </a:cubicBezTo>
                  <a:cubicBezTo>
                    <a:pt x="473930" y="1242694"/>
                    <a:pt x="476380" y="1239037"/>
                    <a:pt x="486473" y="1235783"/>
                  </a:cubicBezTo>
                  <a:cubicBezTo>
                    <a:pt x="507318" y="1229091"/>
                    <a:pt x="527943" y="1221813"/>
                    <a:pt x="548568" y="1214573"/>
                  </a:cubicBezTo>
                  <a:cubicBezTo>
                    <a:pt x="585795" y="1201554"/>
                    <a:pt x="621633" y="1185902"/>
                    <a:pt x="651766" y="1159646"/>
                  </a:cubicBezTo>
                  <a:cubicBezTo>
                    <a:pt x="675426" y="1139021"/>
                    <a:pt x="690383" y="1113605"/>
                    <a:pt x="691809" y="1081644"/>
                  </a:cubicBezTo>
                  <a:cubicBezTo>
                    <a:pt x="692468" y="1066650"/>
                    <a:pt x="683106" y="1055789"/>
                    <a:pt x="670197" y="1054838"/>
                  </a:cubicBezTo>
                  <a:cubicBezTo>
                    <a:pt x="656813" y="1053851"/>
                    <a:pt x="645915" y="1062774"/>
                    <a:pt x="645257" y="1078133"/>
                  </a:cubicBezTo>
                  <a:cubicBezTo>
                    <a:pt x="644306" y="1100331"/>
                    <a:pt x="632567" y="1115580"/>
                    <a:pt x="616660" y="1128745"/>
                  </a:cubicBezTo>
                  <a:cubicBezTo>
                    <a:pt x="601045" y="1141654"/>
                    <a:pt x="583309" y="1150979"/>
                    <a:pt x="564768" y="1158805"/>
                  </a:cubicBezTo>
                  <a:cubicBezTo>
                    <a:pt x="530722" y="1173176"/>
                    <a:pt x="495177" y="1183452"/>
                    <a:pt x="460400" y="1195813"/>
                  </a:cubicBezTo>
                  <a:cubicBezTo>
                    <a:pt x="377095" y="1225434"/>
                    <a:pt x="293425" y="1253958"/>
                    <a:pt x="207268" y="1274583"/>
                  </a:cubicBezTo>
                  <a:cubicBezTo>
                    <a:pt x="175050" y="1282299"/>
                    <a:pt x="154169" y="1270377"/>
                    <a:pt x="144113" y="1239111"/>
                  </a:cubicBezTo>
                  <a:cubicBezTo>
                    <a:pt x="137274" y="1217937"/>
                    <a:pt x="138298" y="1197129"/>
                    <a:pt x="143162" y="1175809"/>
                  </a:cubicBezTo>
                  <a:cubicBezTo>
                    <a:pt x="152743" y="1133755"/>
                    <a:pt x="140529" y="1101647"/>
                    <a:pt x="106739" y="1083143"/>
                  </a:cubicBezTo>
                  <a:cubicBezTo>
                    <a:pt x="93903" y="1076122"/>
                    <a:pt x="93245" y="1070344"/>
                    <a:pt x="101034" y="1059154"/>
                  </a:cubicBezTo>
                  <a:cubicBezTo>
                    <a:pt x="111164" y="1044599"/>
                    <a:pt x="108787" y="1033592"/>
                    <a:pt x="95037" y="1022219"/>
                  </a:cubicBezTo>
                  <a:cubicBezTo>
                    <a:pt x="88345" y="1016697"/>
                    <a:pt x="81543" y="1011321"/>
                    <a:pt x="74522" y="1006275"/>
                  </a:cubicBezTo>
                  <a:cubicBezTo>
                    <a:pt x="68597" y="1001996"/>
                    <a:pt x="67756" y="997352"/>
                    <a:pt x="71340" y="991062"/>
                  </a:cubicBezTo>
                  <a:cubicBezTo>
                    <a:pt x="75838" y="983163"/>
                    <a:pt x="80299" y="975154"/>
                    <a:pt x="83993" y="966816"/>
                  </a:cubicBezTo>
                  <a:cubicBezTo>
                    <a:pt x="102131" y="925603"/>
                    <a:pt x="90795" y="890277"/>
                    <a:pt x="52214" y="867494"/>
                  </a:cubicBezTo>
                  <a:cubicBezTo>
                    <a:pt x="43182" y="862155"/>
                    <a:pt x="33674" y="857657"/>
                    <a:pt x="24605" y="852391"/>
                  </a:cubicBezTo>
                  <a:cubicBezTo>
                    <a:pt x="-6004" y="834546"/>
                    <a:pt x="-6699" y="831218"/>
                    <a:pt x="15023" y="803462"/>
                  </a:cubicBezTo>
                  <a:cubicBezTo>
                    <a:pt x="62746" y="742538"/>
                    <a:pt x="103155" y="677152"/>
                    <a:pt x="136835" y="607451"/>
                  </a:cubicBezTo>
                  <a:cubicBezTo>
                    <a:pt x="147770" y="584778"/>
                    <a:pt x="146599" y="563678"/>
                    <a:pt x="134458" y="542285"/>
                  </a:cubicBezTo>
                  <a:cubicBezTo>
                    <a:pt x="127547" y="530070"/>
                    <a:pt x="117198" y="521221"/>
                    <a:pt x="106922" y="512152"/>
                  </a:cubicBezTo>
                  <a:cubicBezTo>
                    <a:pt x="86004" y="493611"/>
                    <a:pt x="83774" y="487614"/>
                    <a:pt x="95366" y="462491"/>
                  </a:cubicBezTo>
                  <a:cubicBezTo>
                    <a:pt x="115881" y="417986"/>
                    <a:pt x="131204" y="371945"/>
                    <a:pt x="141992" y="324186"/>
                  </a:cubicBezTo>
                  <a:cubicBezTo>
                    <a:pt x="145905" y="306925"/>
                    <a:pt x="151829" y="289994"/>
                    <a:pt x="158521" y="273574"/>
                  </a:cubicBezTo>
                  <a:cubicBezTo>
                    <a:pt x="202258" y="166024"/>
                    <a:pt x="274994" y="88827"/>
                    <a:pt x="388322" y="53537"/>
                  </a:cubicBezTo>
                  <a:cubicBezTo>
                    <a:pt x="444199" y="36130"/>
                    <a:pt x="501430" y="25416"/>
                    <a:pt x="558880" y="15469"/>
                  </a:cubicBezTo>
                  <a:cubicBezTo>
                    <a:pt x="599728" y="8484"/>
                    <a:pt x="640978" y="4791"/>
                    <a:pt x="682119" y="0"/>
                  </a:cubicBezTo>
                  <a:close/>
                  <a:moveTo>
                    <a:pt x="1201950" y="507215"/>
                  </a:moveTo>
                  <a:cubicBezTo>
                    <a:pt x="1202132" y="448046"/>
                    <a:pt x="1195038" y="389828"/>
                    <a:pt x="1177083" y="333365"/>
                  </a:cubicBezTo>
                  <a:cubicBezTo>
                    <a:pt x="1154629" y="262713"/>
                    <a:pt x="1108296" y="210712"/>
                    <a:pt x="1049602" y="166902"/>
                  </a:cubicBezTo>
                  <a:cubicBezTo>
                    <a:pt x="938615" y="84036"/>
                    <a:pt x="817315" y="39422"/>
                    <a:pt x="676853" y="55110"/>
                  </a:cubicBezTo>
                  <a:cubicBezTo>
                    <a:pt x="596620" y="64069"/>
                    <a:pt x="516936" y="75406"/>
                    <a:pt x="438604" y="94970"/>
                  </a:cubicBezTo>
                  <a:cubicBezTo>
                    <a:pt x="357567" y="115230"/>
                    <a:pt x="289036" y="153883"/>
                    <a:pt x="243105" y="226912"/>
                  </a:cubicBezTo>
                  <a:cubicBezTo>
                    <a:pt x="205110" y="287288"/>
                    <a:pt x="184631" y="353332"/>
                    <a:pt x="177318" y="423471"/>
                  </a:cubicBezTo>
                  <a:cubicBezTo>
                    <a:pt x="173514" y="460077"/>
                    <a:pt x="178415" y="496500"/>
                    <a:pt x="194359" y="530326"/>
                  </a:cubicBezTo>
                  <a:cubicBezTo>
                    <a:pt x="225699" y="596736"/>
                    <a:pt x="289365" y="617361"/>
                    <a:pt x="358152" y="611144"/>
                  </a:cubicBezTo>
                  <a:cubicBezTo>
                    <a:pt x="426573" y="604964"/>
                    <a:pt x="494043" y="590446"/>
                    <a:pt x="562866" y="586606"/>
                  </a:cubicBezTo>
                  <a:cubicBezTo>
                    <a:pt x="595559" y="584778"/>
                    <a:pt x="627484" y="586862"/>
                    <a:pt x="658861" y="595968"/>
                  </a:cubicBezTo>
                  <a:cubicBezTo>
                    <a:pt x="703585" y="608950"/>
                    <a:pt x="732438" y="643618"/>
                    <a:pt x="764363" y="674007"/>
                  </a:cubicBezTo>
                  <a:cubicBezTo>
                    <a:pt x="768239" y="677700"/>
                    <a:pt x="767398" y="682162"/>
                    <a:pt x="766045" y="686733"/>
                  </a:cubicBezTo>
                  <a:cubicBezTo>
                    <a:pt x="760815" y="704250"/>
                    <a:pt x="757232" y="722132"/>
                    <a:pt x="755586" y="740307"/>
                  </a:cubicBezTo>
                  <a:cubicBezTo>
                    <a:pt x="749991" y="801597"/>
                    <a:pt x="764180" y="855317"/>
                    <a:pt x="815523" y="894556"/>
                  </a:cubicBezTo>
                  <a:cubicBezTo>
                    <a:pt x="827481" y="903698"/>
                    <a:pt x="839147" y="913206"/>
                    <a:pt x="850958" y="922531"/>
                  </a:cubicBezTo>
                  <a:cubicBezTo>
                    <a:pt x="884529" y="949007"/>
                    <a:pt x="908884" y="979835"/>
                    <a:pt x="907348" y="1026132"/>
                  </a:cubicBezTo>
                  <a:cubicBezTo>
                    <a:pt x="906690" y="1046427"/>
                    <a:pt x="925706" y="1054985"/>
                    <a:pt x="943332" y="1044233"/>
                  </a:cubicBezTo>
                  <a:cubicBezTo>
                    <a:pt x="961434" y="1033189"/>
                    <a:pt x="973648" y="1016733"/>
                    <a:pt x="982644" y="997937"/>
                  </a:cubicBezTo>
                  <a:cubicBezTo>
                    <a:pt x="995224" y="971644"/>
                    <a:pt x="1001587" y="943814"/>
                    <a:pt x="1001514" y="914632"/>
                  </a:cubicBezTo>
                  <a:cubicBezTo>
                    <a:pt x="1001404" y="878538"/>
                    <a:pt x="1010473" y="845114"/>
                    <a:pt x="1030806" y="815164"/>
                  </a:cubicBezTo>
                  <a:cubicBezTo>
                    <a:pt x="1052162" y="783678"/>
                    <a:pt x="1076554" y="754898"/>
                    <a:pt x="1106906" y="731567"/>
                  </a:cubicBezTo>
                  <a:cubicBezTo>
                    <a:pt x="1122887" y="719279"/>
                    <a:pt x="1137405" y="705273"/>
                    <a:pt x="1149180" y="688927"/>
                  </a:cubicBezTo>
                  <a:cubicBezTo>
                    <a:pt x="1188200" y="634658"/>
                    <a:pt x="1204217" y="573551"/>
                    <a:pt x="1201913" y="507251"/>
                  </a:cubicBezTo>
                  <a:close/>
                </a:path>
              </a:pathLst>
            </a:custGeom>
            <a:solidFill>
              <a:schemeClr val="bg1"/>
            </a:solidFill>
            <a:ln w="3655" cap="flat">
              <a:noFill/>
              <a:prstDash val="solid"/>
              <a:miter/>
            </a:ln>
          </p:spPr>
          <p:txBody>
            <a:bodyPr rtlCol="0" anchor="ctr"/>
            <a:lstStyle>
              <a:defPPr/>
            </a:lstStyle>
            <a:p>
              <a:endParaRPr lang="LID4096"/>
            </a:p>
          </p:txBody>
        </p:sp>
        <p:sp>
          <p:nvSpPr>
            <p:cNvPr id="12" name="Forma libre: forma 11">
              <a:extLst>
                <a:ext uri="{FF2B5EF4-FFF2-40B4-BE49-F238E27FC236}">
                  <a16:creationId xmlns:a16="http://schemas.microsoft.com/office/drawing/2014/main" id="{43235BD4-DEF9-46E4-9B44-53CE029036AA}"/>
                </a:ext>
              </a:extLst>
            </p:cNvPr>
            <p:cNvSpPr/>
            <p:nvPr/>
          </p:nvSpPr>
          <p:spPr>
            <a:xfrm>
              <a:off x="10148134" y="6954068"/>
              <a:ext cx="933077" cy="628105"/>
            </a:xfrm>
            <a:custGeom>
              <a:avLst/>
              <a:gdLst>
                <a:gd name="connsiteX0" fmla="*/ 532381 w 933077"/>
                <a:gd name="connsiteY0" fmla="*/ 60081 h 628105"/>
                <a:gd name="connsiteX1" fmla="*/ 532455 w 933077"/>
                <a:gd name="connsiteY1" fmla="*/ 102501 h 628105"/>
                <a:gd name="connsiteX2" fmla="*/ 555895 w 933077"/>
                <a:gd name="connsiteY2" fmla="*/ 127185 h 628105"/>
                <a:gd name="connsiteX3" fmla="*/ 603801 w 933077"/>
                <a:gd name="connsiteY3" fmla="*/ 127185 h 628105"/>
                <a:gd name="connsiteX4" fmla="*/ 626840 w 933077"/>
                <a:gd name="connsiteY4" fmla="*/ 106523 h 628105"/>
                <a:gd name="connsiteX5" fmla="*/ 608409 w 933077"/>
                <a:gd name="connsiteY5" fmla="*/ 81730 h 628105"/>
                <a:gd name="connsiteX6" fmla="*/ 599010 w 933077"/>
                <a:gd name="connsiteY6" fmla="*/ 80303 h 628105"/>
                <a:gd name="connsiteX7" fmla="*/ 577508 w 933077"/>
                <a:gd name="connsiteY7" fmla="*/ 57996 h 628105"/>
                <a:gd name="connsiteX8" fmla="*/ 577471 w 933077"/>
                <a:gd name="connsiteY8" fmla="*/ 21061 h 628105"/>
                <a:gd name="connsiteX9" fmla="*/ 589832 w 933077"/>
                <a:gd name="connsiteY9" fmla="*/ 10054 h 628105"/>
                <a:gd name="connsiteX10" fmla="*/ 699466 w 933077"/>
                <a:gd name="connsiteY10" fmla="*/ 47501 h 628105"/>
                <a:gd name="connsiteX11" fmla="*/ 707438 w 933077"/>
                <a:gd name="connsiteY11" fmla="*/ 63482 h 628105"/>
                <a:gd name="connsiteX12" fmla="*/ 707584 w 933077"/>
                <a:gd name="connsiteY12" fmla="*/ 125064 h 628105"/>
                <a:gd name="connsiteX13" fmla="*/ 730001 w 933077"/>
                <a:gd name="connsiteY13" fmla="*/ 151906 h 628105"/>
                <a:gd name="connsiteX14" fmla="*/ 752601 w 933077"/>
                <a:gd name="connsiteY14" fmla="*/ 124991 h 628105"/>
                <a:gd name="connsiteX15" fmla="*/ 752784 w 933077"/>
                <a:gd name="connsiteY15" fmla="*/ 92152 h 628105"/>
                <a:gd name="connsiteX16" fmla="*/ 764340 w 933077"/>
                <a:gd name="connsiteY16" fmla="*/ 85533 h 628105"/>
                <a:gd name="connsiteX17" fmla="*/ 800104 w 933077"/>
                <a:gd name="connsiteY17" fmla="*/ 110765 h 628105"/>
                <a:gd name="connsiteX18" fmla="*/ 806504 w 933077"/>
                <a:gd name="connsiteY18" fmla="*/ 126344 h 628105"/>
                <a:gd name="connsiteX19" fmla="*/ 806394 w 933077"/>
                <a:gd name="connsiteY19" fmla="*/ 176992 h 628105"/>
                <a:gd name="connsiteX20" fmla="*/ 781454 w 933077"/>
                <a:gd name="connsiteY20" fmla="*/ 205919 h 628105"/>
                <a:gd name="connsiteX21" fmla="*/ 757501 w 933077"/>
                <a:gd name="connsiteY21" fmla="*/ 233126 h 628105"/>
                <a:gd name="connsiteX22" fmla="*/ 789134 w 933077"/>
                <a:gd name="connsiteY22" fmla="*/ 251374 h 628105"/>
                <a:gd name="connsiteX23" fmla="*/ 853825 w 933077"/>
                <a:gd name="connsiteY23" fmla="*/ 178162 h 628105"/>
                <a:gd name="connsiteX24" fmla="*/ 856896 w 933077"/>
                <a:gd name="connsiteY24" fmla="*/ 164924 h 628105"/>
                <a:gd name="connsiteX25" fmla="*/ 867611 w 933077"/>
                <a:gd name="connsiteY25" fmla="*/ 174140 h 628105"/>
                <a:gd name="connsiteX26" fmla="*/ 923891 w 933077"/>
                <a:gd name="connsiteY26" fmla="*/ 317455 h 628105"/>
                <a:gd name="connsiteX27" fmla="*/ 889809 w 933077"/>
                <a:gd name="connsiteY27" fmla="*/ 356510 h 628105"/>
                <a:gd name="connsiteX28" fmla="*/ 859237 w 933077"/>
                <a:gd name="connsiteY28" fmla="*/ 371394 h 628105"/>
                <a:gd name="connsiteX29" fmla="*/ 877887 w 933077"/>
                <a:gd name="connsiteY29" fmla="*/ 401344 h 628105"/>
                <a:gd name="connsiteX30" fmla="*/ 918918 w 933077"/>
                <a:gd name="connsiteY30" fmla="*/ 402295 h 628105"/>
                <a:gd name="connsiteX31" fmla="*/ 932339 w 933077"/>
                <a:gd name="connsiteY31" fmla="*/ 415497 h 628105"/>
                <a:gd name="connsiteX32" fmla="*/ 893612 w 933077"/>
                <a:gd name="connsiteY32" fmla="*/ 457003 h 628105"/>
                <a:gd name="connsiteX33" fmla="*/ 878582 w 933077"/>
                <a:gd name="connsiteY33" fmla="*/ 457551 h 628105"/>
                <a:gd name="connsiteX34" fmla="*/ 858103 w 933077"/>
                <a:gd name="connsiteY34" fmla="*/ 480297 h 628105"/>
                <a:gd name="connsiteX35" fmla="*/ 879533 w 933077"/>
                <a:gd name="connsiteY35" fmla="*/ 502275 h 628105"/>
                <a:gd name="connsiteX36" fmla="*/ 906886 w 933077"/>
                <a:gd name="connsiteY36" fmla="*/ 502568 h 628105"/>
                <a:gd name="connsiteX37" fmla="*/ 915005 w 933077"/>
                <a:gd name="connsiteY37" fmla="*/ 514672 h 628105"/>
                <a:gd name="connsiteX38" fmla="*/ 799775 w 933077"/>
                <a:gd name="connsiteY38" fmla="*/ 623063 h 628105"/>
                <a:gd name="connsiteX39" fmla="*/ 691604 w 933077"/>
                <a:gd name="connsiteY39" fmla="*/ 619333 h 628105"/>
                <a:gd name="connsiteX40" fmla="*/ 678329 w 933077"/>
                <a:gd name="connsiteY40" fmla="*/ 602073 h 628105"/>
                <a:gd name="connsiteX41" fmla="*/ 727185 w 933077"/>
                <a:gd name="connsiteY41" fmla="*/ 552229 h 628105"/>
                <a:gd name="connsiteX42" fmla="*/ 777834 w 933077"/>
                <a:gd name="connsiteY42" fmla="*/ 552046 h 628105"/>
                <a:gd name="connsiteX43" fmla="*/ 802116 w 933077"/>
                <a:gd name="connsiteY43" fmla="*/ 528861 h 628105"/>
                <a:gd name="connsiteX44" fmla="*/ 777761 w 933077"/>
                <a:gd name="connsiteY44" fmla="*/ 507102 h 628105"/>
                <a:gd name="connsiteX45" fmla="*/ 709340 w 933077"/>
                <a:gd name="connsiteY45" fmla="*/ 506993 h 628105"/>
                <a:gd name="connsiteX46" fmla="*/ 631813 w 933077"/>
                <a:gd name="connsiteY46" fmla="*/ 575523 h 628105"/>
                <a:gd name="connsiteX47" fmla="*/ 618026 w 933077"/>
                <a:gd name="connsiteY47" fmla="*/ 581118 h 628105"/>
                <a:gd name="connsiteX48" fmla="*/ 542474 w 933077"/>
                <a:gd name="connsiteY48" fmla="*/ 515916 h 628105"/>
                <a:gd name="connsiteX49" fmla="*/ 438618 w 933077"/>
                <a:gd name="connsiteY49" fmla="*/ 452761 h 628105"/>
                <a:gd name="connsiteX50" fmla="*/ 427245 w 933077"/>
                <a:gd name="connsiteY50" fmla="*/ 438352 h 628105"/>
                <a:gd name="connsiteX51" fmla="*/ 426843 w 933077"/>
                <a:gd name="connsiteY51" fmla="*/ 427418 h 628105"/>
                <a:gd name="connsiteX52" fmla="*/ 405303 w 933077"/>
                <a:gd name="connsiteY52" fmla="*/ 406318 h 628105"/>
                <a:gd name="connsiteX53" fmla="*/ 382777 w 933077"/>
                <a:gd name="connsiteY53" fmla="*/ 426029 h 628105"/>
                <a:gd name="connsiteX54" fmla="*/ 360506 w 933077"/>
                <a:gd name="connsiteY54" fmla="*/ 444533 h 628105"/>
                <a:gd name="connsiteX55" fmla="*/ 185267 w 933077"/>
                <a:gd name="connsiteY55" fmla="*/ 461683 h 628105"/>
                <a:gd name="connsiteX56" fmla="*/ 117431 w 933077"/>
                <a:gd name="connsiteY56" fmla="*/ 469107 h 628105"/>
                <a:gd name="connsiteX57" fmla="*/ 101706 w 933077"/>
                <a:gd name="connsiteY57" fmla="*/ 455613 h 628105"/>
                <a:gd name="connsiteX58" fmla="*/ 82836 w 933077"/>
                <a:gd name="connsiteY58" fmla="*/ 432465 h 628105"/>
                <a:gd name="connsiteX59" fmla="*/ 57348 w 933077"/>
                <a:gd name="connsiteY59" fmla="*/ 448189 h 628105"/>
                <a:gd name="connsiteX60" fmla="*/ 44219 w 933077"/>
                <a:gd name="connsiteY60" fmla="*/ 452102 h 628105"/>
                <a:gd name="connsiteX61" fmla="*/ 3152 w 933077"/>
                <a:gd name="connsiteY61" fmla="*/ 388216 h 628105"/>
                <a:gd name="connsiteX62" fmla="*/ 11746 w 933077"/>
                <a:gd name="connsiteY62" fmla="*/ 377428 h 628105"/>
                <a:gd name="connsiteX63" fmla="*/ 36357 w 933077"/>
                <a:gd name="connsiteY63" fmla="*/ 376697 h 628105"/>
                <a:gd name="connsiteX64" fmla="*/ 101450 w 933077"/>
                <a:gd name="connsiteY64" fmla="*/ 306447 h 628105"/>
                <a:gd name="connsiteX65" fmla="*/ 82178 w 933077"/>
                <a:gd name="connsiteY65" fmla="*/ 282531 h 628105"/>
                <a:gd name="connsiteX66" fmla="*/ 56433 w 933077"/>
                <a:gd name="connsiteY66" fmla="*/ 302863 h 628105"/>
                <a:gd name="connsiteX67" fmla="*/ 5493 w 933077"/>
                <a:gd name="connsiteY67" fmla="*/ 330912 h 628105"/>
                <a:gd name="connsiteX68" fmla="*/ 117 w 933077"/>
                <a:gd name="connsiteY68" fmla="*/ 321075 h 628105"/>
                <a:gd name="connsiteX69" fmla="*/ 20193 w 933077"/>
                <a:gd name="connsiteY69" fmla="*/ 234698 h 628105"/>
                <a:gd name="connsiteX70" fmla="*/ 36101 w 933077"/>
                <a:gd name="connsiteY70" fmla="*/ 227056 h 628105"/>
                <a:gd name="connsiteX71" fmla="*/ 99073 w 933077"/>
                <a:gd name="connsiteY71" fmla="*/ 226800 h 628105"/>
                <a:gd name="connsiteX72" fmla="*/ 127012 w 933077"/>
                <a:gd name="connsiteY72" fmla="*/ 203871 h 628105"/>
                <a:gd name="connsiteX73" fmla="*/ 98525 w 933077"/>
                <a:gd name="connsiteY73" fmla="*/ 181417 h 628105"/>
                <a:gd name="connsiteX74" fmla="*/ 57457 w 933077"/>
                <a:gd name="connsiteY74" fmla="*/ 181417 h 628105"/>
                <a:gd name="connsiteX75" fmla="*/ 49741 w 933077"/>
                <a:gd name="connsiteY75" fmla="*/ 169532 h 628105"/>
                <a:gd name="connsiteX76" fmla="*/ 141311 w 933077"/>
                <a:gd name="connsiteY76" fmla="*/ 75952 h 628105"/>
                <a:gd name="connsiteX77" fmla="*/ 156743 w 933077"/>
                <a:gd name="connsiteY77" fmla="*/ 84655 h 628105"/>
                <a:gd name="connsiteX78" fmla="*/ 157547 w 933077"/>
                <a:gd name="connsiteY78" fmla="*/ 113362 h 628105"/>
                <a:gd name="connsiteX79" fmla="*/ 228016 w 933077"/>
                <a:gd name="connsiteY79" fmla="*/ 176773 h 628105"/>
                <a:gd name="connsiteX80" fmla="*/ 251603 w 933077"/>
                <a:gd name="connsiteY80" fmla="*/ 157062 h 628105"/>
                <a:gd name="connsiteX81" fmla="*/ 232221 w 933077"/>
                <a:gd name="connsiteY81" fmla="*/ 131866 h 628105"/>
                <a:gd name="connsiteX82" fmla="*/ 202381 w 933077"/>
                <a:gd name="connsiteY82" fmla="*/ 95333 h 628105"/>
                <a:gd name="connsiteX83" fmla="*/ 202235 w 933077"/>
                <a:gd name="connsiteY83" fmla="*/ 63847 h 628105"/>
                <a:gd name="connsiteX84" fmla="*/ 215436 w 933077"/>
                <a:gd name="connsiteY84" fmla="*/ 46404 h 628105"/>
                <a:gd name="connsiteX85" fmla="*/ 319585 w 933077"/>
                <a:gd name="connsiteY85" fmla="*/ 23987 h 628105"/>
                <a:gd name="connsiteX86" fmla="*/ 332494 w 933077"/>
                <a:gd name="connsiteY86" fmla="*/ 32398 h 628105"/>
                <a:gd name="connsiteX87" fmla="*/ 358349 w 933077"/>
                <a:gd name="connsiteY87" fmla="*/ 50829 h 628105"/>
                <a:gd name="connsiteX88" fmla="*/ 377401 w 933077"/>
                <a:gd name="connsiteY88" fmla="*/ 26583 h 628105"/>
                <a:gd name="connsiteX89" fmla="*/ 391334 w 933077"/>
                <a:gd name="connsiteY89" fmla="*/ 12248 h 628105"/>
                <a:gd name="connsiteX90" fmla="*/ 419785 w 933077"/>
                <a:gd name="connsiteY90" fmla="*/ 8701 h 628105"/>
                <a:gd name="connsiteX91" fmla="*/ 431450 w 933077"/>
                <a:gd name="connsiteY91" fmla="*/ 18867 h 628105"/>
                <a:gd name="connsiteX92" fmla="*/ 431926 w 933077"/>
                <a:gd name="connsiteY92" fmla="*/ 31154 h 628105"/>
                <a:gd name="connsiteX93" fmla="*/ 452880 w 933077"/>
                <a:gd name="connsiteY93" fmla="*/ 51011 h 628105"/>
                <a:gd name="connsiteX94" fmla="*/ 476650 w 933077"/>
                <a:gd name="connsiteY94" fmla="*/ 34738 h 628105"/>
                <a:gd name="connsiteX95" fmla="*/ 478734 w 933077"/>
                <a:gd name="connsiteY95" fmla="*/ 14442 h 628105"/>
                <a:gd name="connsiteX96" fmla="*/ 489888 w 933077"/>
                <a:gd name="connsiteY96" fmla="*/ 2118 h 628105"/>
                <a:gd name="connsiteX97" fmla="*/ 532381 w 933077"/>
                <a:gd name="connsiteY97" fmla="*/ 38102 h 628105"/>
                <a:gd name="connsiteX98" fmla="*/ 532381 w 933077"/>
                <a:gd name="connsiteY98" fmla="*/ 60007 h 628105"/>
                <a:gd name="connsiteX99" fmla="*/ 532491 w 933077"/>
                <a:gd name="connsiteY99" fmla="*/ 60007 h 628105"/>
                <a:gd name="connsiteX100" fmla="*/ 503565 w 933077"/>
                <a:gd name="connsiteY100" fmla="*/ 189097 h 628105"/>
                <a:gd name="connsiteX101" fmla="*/ 421577 w 933077"/>
                <a:gd name="connsiteY101" fmla="*/ 106597 h 628105"/>
                <a:gd name="connsiteX102" fmla="*/ 380510 w 933077"/>
                <a:gd name="connsiteY102" fmla="*/ 106670 h 628105"/>
                <a:gd name="connsiteX103" fmla="*/ 307408 w 933077"/>
                <a:gd name="connsiteY103" fmla="*/ 208332 h 628105"/>
                <a:gd name="connsiteX104" fmla="*/ 332458 w 933077"/>
                <a:gd name="connsiteY104" fmla="*/ 226178 h 628105"/>
                <a:gd name="connsiteX105" fmla="*/ 352534 w 933077"/>
                <a:gd name="connsiteY105" fmla="*/ 204017 h 628105"/>
                <a:gd name="connsiteX106" fmla="*/ 352900 w 933077"/>
                <a:gd name="connsiteY106" fmla="*/ 180759 h 628105"/>
                <a:gd name="connsiteX107" fmla="*/ 380071 w 933077"/>
                <a:gd name="connsiteY107" fmla="*/ 152418 h 628105"/>
                <a:gd name="connsiteX108" fmla="*/ 429329 w 933077"/>
                <a:gd name="connsiteY108" fmla="*/ 152418 h 628105"/>
                <a:gd name="connsiteX109" fmla="*/ 456025 w 933077"/>
                <a:gd name="connsiteY109" fmla="*/ 181015 h 628105"/>
                <a:gd name="connsiteX110" fmla="*/ 456683 w 933077"/>
                <a:gd name="connsiteY110" fmla="*/ 205589 h 628105"/>
                <a:gd name="connsiteX111" fmla="*/ 478405 w 933077"/>
                <a:gd name="connsiteY111" fmla="*/ 226251 h 628105"/>
                <a:gd name="connsiteX112" fmla="*/ 502541 w 933077"/>
                <a:gd name="connsiteY112" fmla="*/ 206760 h 628105"/>
                <a:gd name="connsiteX113" fmla="*/ 503565 w 933077"/>
                <a:gd name="connsiteY113" fmla="*/ 189060 h 628105"/>
                <a:gd name="connsiteX114" fmla="*/ 157108 w 933077"/>
                <a:gd name="connsiteY114" fmla="*/ 317199 h 628105"/>
                <a:gd name="connsiteX115" fmla="*/ 196347 w 933077"/>
                <a:gd name="connsiteY115" fmla="*/ 394469 h 628105"/>
                <a:gd name="connsiteX116" fmla="*/ 255333 w 933077"/>
                <a:gd name="connsiteY116" fmla="*/ 401491 h 628105"/>
                <a:gd name="connsiteX117" fmla="*/ 276507 w 933077"/>
                <a:gd name="connsiteY117" fmla="*/ 379476 h 628105"/>
                <a:gd name="connsiteX118" fmla="*/ 254456 w 933077"/>
                <a:gd name="connsiteY118" fmla="*/ 356730 h 628105"/>
                <a:gd name="connsiteX119" fmla="*/ 231198 w 933077"/>
                <a:gd name="connsiteY119" fmla="*/ 356328 h 628105"/>
                <a:gd name="connsiteX120" fmla="*/ 203003 w 933077"/>
                <a:gd name="connsiteY120" fmla="*/ 331790 h 628105"/>
                <a:gd name="connsiteX121" fmla="*/ 218142 w 933077"/>
                <a:gd name="connsiteY121" fmla="*/ 280483 h 628105"/>
                <a:gd name="connsiteX122" fmla="*/ 232807 w 933077"/>
                <a:gd name="connsiteY122" fmla="*/ 277887 h 628105"/>
                <a:gd name="connsiteX123" fmla="*/ 255991 w 933077"/>
                <a:gd name="connsiteY123" fmla="*/ 277192 h 628105"/>
                <a:gd name="connsiteX124" fmla="*/ 276543 w 933077"/>
                <a:gd name="connsiteY124" fmla="*/ 255360 h 628105"/>
                <a:gd name="connsiteX125" fmla="*/ 259502 w 933077"/>
                <a:gd name="connsiteY125" fmla="*/ 231992 h 628105"/>
                <a:gd name="connsiteX126" fmla="*/ 172248 w 933077"/>
                <a:gd name="connsiteY126" fmla="*/ 258578 h 628105"/>
                <a:gd name="connsiteX127" fmla="*/ 157108 w 933077"/>
                <a:gd name="connsiteY127" fmla="*/ 317162 h 628105"/>
                <a:gd name="connsiteX128" fmla="*/ 664177 w 933077"/>
                <a:gd name="connsiteY128" fmla="*/ 181563 h 628105"/>
                <a:gd name="connsiteX129" fmla="*/ 664177 w 933077"/>
                <a:gd name="connsiteY129" fmla="*/ 181381 h 628105"/>
                <a:gd name="connsiteX130" fmla="*/ 655985 w 933077"/>
                <a:gd name="connsiteY130" fmla="*/ 181381 h 628105"/>
                <a:gd name="connsiteX131" fmla="*/ 582225 w 933077"/>
                <a:gd name="connsiteY131" fmla="*/ 245157 h 628105"/>
                <a:gd name="connsiteX132" fmla="*/ 640517 w 933077"/>
                <a:gd name="connsiteY132" fmla="*/ 325939 h 628105"/>
                <a:gd name="connsiteX133" fmla="*/ 680048 w 933077"/>
                <a:gd name="connsiteY133" fmla="*/ 327036 h 628105"/>
                <a:gd name="connsiteX134" fmla="*/ 703013 w 933077"/>
                <a:gd name="connsiteY134" fmla="*/ 304472 h 628105"/>
                <a:gd name="connsiteX135" fmla="*/ 680048 w 933077"/>
                <a:gd name="connsiteY135" fmla="*/ 282129 h 628105"/>
                <a:gd name="connsiteX136" fmla="*/ 662275 w 933077"/>
                <a:gd name="connsiteY136" fmla="*/ 281580 h 628105"/>
                <a:gd name="connsiteX137" fmla="*/ 628924 w 933077"/>
                <a:gd name="connsiteY137" fmla="*/ 253897 h 628105"/>
                <a:gd name="connsiteX138" fmla="*/ 661690 w 933077"/>
                <a:gd name="connsiteY138" fmla="*/ 227056 h 628105"/>
                <a:gd name="connsiteX139" fmla="*/ 682169 w 933077"/>
                <a:gd name="connsiteY139" fmla="*/ 226251 h 628105"/>
                <a:gd name="connsiteX140" fmla="*/ 702977 w 933077"/>
                <a:gd name="connsiteY140" fmla="*/ 204712 h 628105"/>
                <a:gd name="connsiteX141" fmla="*/ 681949 w 933077"/>
                <a:gd name="connsiteY141" fmla="*/ 181637 h 628105"/>
                <a:gd name="connsiteX142" fmla="*/ 664177 w 933077"/>
                <a:gd name="connsiteY142" fmla="*/ 181527 h 628105"/>
                <a:gd name="connsiteX143" fmla="*/ 802555 w 933077"/>
                <a:gd name="connsiteY143" fmla="*/ 359399 h 628105"/>
                <a:gd name="connsiteX144" fmla="*/ 802555 w 933077"/>
                <a:gd name="connsiteY144" fmla="*/ 334788 h 628105"/>
                <a:gd name="connsiteX145" fmla="*/ 802481 w 933077"/>
                <a:gd name="connsiteY145" fmla="*/ 332046 h 628105"/>
                <a:gd name="connsiteX146" fmla="*/ 779699 w 933077"/>
                <a:gd name="connsiteY146" fmla="*/ 307179 h 628105"/>
                <a:gd name="connsiteX147" fmla="*/ 757245 w 933077"/>
                <a:gd name="connsiteY147" fmla="*/ 332485 h 628105"/>
                <a:gd name="connsiteX148" fmla="*/ 756916 w 933077"/>
                <a:gd name="connsiteY148" fmla="*/ 377611 h 628105"/>
                <a:gd name="connsiteX149" fmla="*/ 728356 w 933077"/>
                <a:gd name="connsiteY149" fmla="*/ 405806 h 628105"/>
                <a:gd name="connsiteX150" fmla="*/ 706487 w 933077"/>
                <a:gd name="connsiteY150" fmla="*/ 406062 h 628105"/>
                <a:gd name="connsiteX151" fmla="*/ 682937 w 933077"/>
                <a:gd name="connsiteY151" fmla="*/ 429320 h 628105"/>
                <a:gd name="connsiteX152" fmla="*/ 706231 w 933077"/>
                <a:gd name="connsiteY152" fmla="*/ 452834 h 628105"/>
                <a:gd name="connsiteX153" fmla="*/ 732195 w 933077"/>
                <a:gd name="connsiteY153" fmla="*/ 452943 h 628105"/>
                <a:gd name="connsiteX154" fmla="*/ 800397 w 933077"/>
                <a:gd name="connsiteY154" fmla="*/ 398858 h 628105"/>
                <a:gd name="connsiteX155" fmla="*/ 802591 w 933077"/>
                <a:gd name="connsiteY155" fmla="*/ 359399 h 628105"/>
                <a:gd name="connsiteX156" fmla="*/ 427720 w 933077"/>
                <a:gd name="connsiteY156" fmla="*/ 258980 h 628105"/>
                <a:gd name="connsiteX157" fmla="*/ 427099 w 933077"/>
                <a:gd name="connsiteY157" fmla="*/ 258980 h 628105"/>
                <a:gd name="connsiteX158" fmla="*/ 427099 w 933077"/>
                <a:gd name="connsiteY158" fmla="*/ 232980 h 628105"/>
                <a:gd name="connsiteX159" fmla="*/ 404243 w 933077"/>
                <a:gd name="connsiteY159" fmla="*/ 206284 h 628105"/>
                <a:gd name="connsiteX160" fmla="*/ 382045 w 933077"/>
                <a:gd name="connsiteY160" fmla="*/ 233784 h 628105"/>
                <a:gd name="connsiteX161" fmla="*/ 381826 w 933077"/>
                <a:gd name="connsiteY161" fmla="*/ 274815 h 628105"/>
                <a:gd name="connsiteX162" fmla="*/ 351583 w 933077"/>
                <a:gd name="connsiteY162" fmla="*/ 306594 h 628105"/>
                <a:gd name="connsiteX163" fmla="*/ 328362 w 933077"/>
                <a:gd name="connsiteY163" fmla="*/ 307252 h 628105"/>
                <a:gd name="connsiteX164" fmla="*/ 306859 w 933077"/>
                <a:gd name="connsiteY164" fmla="*/ 329413 h 628105"/>
                <a:gd name="connsiteX165" fmla="*/ 328252 w 933077"/>
                <a:gd name="connsiteY165" fmla="*/ 351793 h 628105"/>
                <a:gd name="connsiteX166" fmla="*/ 356959 w 933077"/>
                <a:gd name="connsiteY166" fmla="*/ 352012 h 628105"/>
                <a:gd name="connsiteX167" fmla="*/ 425490 w 933077"/>
                <a:gd name="connsiteY167" fmla="*/ 295769 h 628105"/>
                <a:gd name="connsiteX168" fmla="*/ 427757 w 933077"/>
                <a:gd name="connsiteY168" fmla="*/ 259017 h 628105"/>
                <a:gd name="connsiteX169" fmla="*/ 566025 w 933077"/>
                <a:gd name="connsiteY169" fmla="*/ 428369 h 628105"/>
                <a:gd name="connsiteX170" fmla="*/ 575606 w 933077"/>
                <a:gd name="connsiteY170" fmla="*/ 428369 h 628105"/>
                <a:gd name="connsiteX171" fmla="*/ 602009 w 933077"/>
                <a:gd name="connsiteY171" fmla="*/ 403319 h 628105"/>
                <a:gd name="connsiteX172" fmla="*/ 574546 w 933077"/>
                <a:gd name="connsiteY172" fmla="*/ 381524 h 628105"/>
                <a:gd name="connsiteX173" fmla="*/ 527737 w 933077"/>
                <a:gd name="connsiteY173" fmla="*/ 333911 h 628105"/>
                <a:gd name="connsiteX174" fmla="*/ 506490 w 933077"/>
                <a:gd name="connsiteY174" fmla="*/ 307288 h 628105"/>
                <a:gd name="connsiteX175" fmla="*/ 481075 w 933077"/>
                <a:gd name="connsiteY175" fmla="*/ 331753 h 628105"/>
                <a:gd name="connsiteX176" fmla="*/ 566025 w 933077"/>
                <a:gd name="connsiteY176" fmla="*/ 428405 h 6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33077" h="628105">
                  <a:moveTo>
                    <a:pt x="532381" y="60081"/>
                  </a:moveTo>
                  <a:cubicBezTo>
                    <a:pt x="532381" y="74233"/>
                    <a:pt x="532089" y="88385"/>
                    <a:pt x="532455" y="102501"/>
                  </a:cubicBezTo>
                  <a:cubicBezTo>
                    <a:pt x="532857" y="117787"/>
                    <a:pt x="541048" y="126637"/>
                    <a:pt x="555895" y="127185"/>
                  </a:cubicBezTo>
                  <a:cubicBezTo>
                    <a:pt x="571840" y="127770"/>
                    <a:pt x="587820" y="127734"/>
                    <a:pt x="603801" y="127185"/>
                  </a:cubicBezTo>
                  <a:cubicBezTo>
                    <a:pt x="617332" y="126710"/>
                    <a:pt x="625852" y="118518"/>
                    <a:pt x="626840" y="106523"/>
                  </a:cubicBezTo>
                  <a:cubicBezTo>
                    <a:pt x="627900" y="93724"/>
                    <a:pt x="621683" y="85240"/>
                    <a:pt x="608409" y="81730"/>
                  </a:cubicBezTo>
                  <a:cubicBezTo>
                    <a:pt x="605337" y="80925"/>
                    <a:pt x="602119" y="80230"/>
                    <a:pt x="599010" y="80303"/>
                  </a:cubicBezTo>
                  <a:cubicBezTo>
                    <a:pt x="578276" y="80925"/>
                    <a:pt x="577435" y="81218"/>
                    <a:pt x="577508" y="57996"/>
                  </a:cubicBezTo>
                  <a:cubicBezTo>
                    <a:pt x="577508" y="45672"/>
                    <a:pt x="577837" y="33348"/>
                    <a:pt x="577471" y="21061"/>
                  </a:cubicBezTo>
                  <a:cubicBezTo>
                    <a:pt x="577215" y="11992"/>
                    <a:pt x="581018" y="8299"/>
                    <a:pt x="589832" y="10054"/>
                  </a:cubicBezTo>
                  <a:cubicBezTo>
                    <a:pt x="628046" y="17624"/>
                    <a:pt x="664689" y="29801"/>
                    <a:pt x="699466" y="47501"/>
                  </a:cubicBezTo>
                  <a:cubicBezTo>
                    <a:pt x="706341" y="51011"/>
                    <a:pt x="707438" y="56753"/>
                    <a:pt x="707438" y="63482"/>
                  </a:cubicBezTo>
                  <a:cubicBezTo>
                    <a:pt x="707438" y="83997"/>
                    <a:pt x="707328" y="104549"/>
                    <a:pt x="707584" y="125064"/>
                  </a:cubicBezTo>
                  <a:cubicBezTo>
                    <a:pt x="707804" y="142178"/>
                    <a:pt x="716142" y="151906"/>
                    <a:pt x="730001" y="151906"/>
                  </a:cubicBezTo>
                  <a:cubicBezTo>
                    <a:pt x="743605" y="151906"/>
                    <a:pt x="752272" y="141666"/>
                    <a:pt x="752601" y="124991"/>
                  </a:cubicBezTo>
                  <a:cubicBezTo>
                    <a:pt x="752821" y="114057"/>
                    <a:pt x="752747" y="103086"/>
                    <a:pt x="752784" y="92152"/>
                  </a:cubicBezTo>
                  <a:cubicBezTo>
                    <a:pt x="752784" y="83229"/>
                    <a:pt x="756221" y="79938"/>
                    <a:pt x="764340" y="85533"/>
                  </a:cubicBezTo>
                  <a:cubicBezTo>
                    <a:pt x="776334" y="93834"/>
                    <a:pt x="788110" y="102464"/>
                    <a:pt x="800104" y="110765"/>
                  </a:cubicBezTo>
                  <a:cubicBezTo>
                    <a:pt x="805809" y="114678"/>
                    <a:pt x="806541" y="120200"/>
                    <a:pt x="806504" y="126344"/>
                  </a:cubicBezTo>
                  <a:cubicBezTo>
                    <a:pt x="806394" y="143239"/>
                    <a:pt x="806687" y="160097"/>
                    <a:pt x="806394" y="176992"/>
                  </a:cubicBezTo>
                  <a:cubicBezTo>
                    <a:pt x="806102" y="193960"/>
                    <a:pt x="798093" y="202956"/>
                    <a:pt x="781454" y="205919"/>
                  </a:cubicBezTo>
                  <a:cubicBezTo>
                    <a:pt x="764413" y="208954"/>
                    <a:pt x="755197" y="219413"/>
                    <a:pt x="757501" y="233126"/>
                  </a:cubicBezTo>
                  <a:cubicBezTo>
                    <a:pt x="759805" y="246730"/>
                    <a:pt x="772056" y="253824"/>
                    <a:pt x="789134" y="251374"/>
                  </a:cubicBezTo>
                  <a:cubicBezTo>
                    <a:pt x="826800" y="246035"/>
                    <a:pt x="852289" y="216999"/>
                    <a:pt x="853825" y="178162"/>
                  </a:cubicBezTo>
                  <a:cubicBezTo>
                    <a:pt x="854007" y="173555"/>
                    <a:pt x="851009" y="166497"/>
                    <a:pt x="856896" y="164924"/>
                  </a:cubicBezTo>
                  <a:cubicBezTo>
                    <a:pt x="861979" y="163535"/>
                    <a:pt x="864576" y="170373"/>
                    <a:pt x="867611" y="174140"/>
                  </a:cubicBezTo>
                  <a:cubicBezTo>
                    <a:pt x="901621" y="215902"/>
                    <a:pt x="916138" y="265453"/>
                    <a:pt x="923891" y="317455"/>
                  </a:cubicBezTo>
                  <a:cubicBezTo>
                    <a:pt x="929706" y="356328"/>
                    <a:pt x="929230" y="356510"/>
                    <a:pt x="889809" y="356510"/>
                  </a:cubicBezTo>
                  <a:cubicBezTo>
                    <a:pt x="877009" y="356510"/>
                    <a:pt x="864503" y="356803"/>
                    <a:pt x="859237" y="371394"/>
                  </a:cubicBezTo>
                  <a:cubicBezTo>
                    <a:pt x="854007" y="385876"/>
                    <a:pt x="862491" y="399991"/>
                    <a:pt x="877887" y="401344"/>
                  </a:cubicBezTo>
                  <a:cubicBezTo>
                    <a:pt x="891491" y="402551"/>
                    <a:pt x="905241" y="402149"/>
                    <a:pt x="918918" y="402295"/>
                  </a:cubicBezTo>
                  <a:cubicBezTo>
                    <a:pt x="927767" y="402405"/>
                    <a:pt x="931754" y="406135"/>
                    <a:pt x="932339" y="415497"/>
                  </a:cubicBezTo>
                  <a:cubicBezTo>
                    <a:pt x="934825" y="454735"/>
                    <a:pt x="933107" y="456783"/>
                    <a:pt x="893612" y="457003"/>
                  </a:cubicBezTo>
                  <a:cubicBezTo>
                    <a:pt x="888602" y="457003"/>
                    <a:pt x="883555" y="457003"/>
                    <a:pt x="878582" y="457551"/>
                  </a:cubicBezTo>
                  <a:cubicBezTo>
                    <a:pt x="865271" y="459087"/>
                    <a:pt x="857884" y="467461"/>
                    <a:pt x="858103" y="480297"/>
                  </a:cubicBezTo>
                  <a:cubicBezTo>
                    <a:pt x="858323" y="492950"/>
                    <a:pt x="866185" y="501361"/>
                    <a:pt x="879533" y="502275"/>
                  </a:cubicBezTo>
                  <a:cubicBezTo>
                    <a:pt x="888602" y="502897"/>
                    <a:pt x="897781" y="502751"/>
                    <a:pt x="906886" y="502568"/>
                  </a:cubicBezTo>
                  <a:cubicBezTo>
                    <a:pt x="916175" y="502385"/>
                    <a:pt x="918040" y="506883"/>
                    <a:pt x="915005" y="514672"/>
                  </a:cubicBezTo>
                  <a:cubicBezTo>
                    <a:pt x="893758" y="569051"/>
                    <a:pt x="859566" y="609789"/>
                    <a:pt x="799775" y="623063"/>
                  </a:cubicBezTo>
                  <a:cubicBezTo>
                    <a:pt x="763462" y="631109"/>
                    <a:pt x="727405" y="629280"/>
                    <a:pt x="691604" y="619333"/>
                  </a:cubicBezTo>
                  <a:cubicBezTo>
                    <a:pt x="682315" y="616773"/>
                    <a:pt x="678475" y="612166"/>
                    <a:pt x="678329" y="602073"/>
                  </a:cubicBezTo>
                  <a:cubicBezTo>
                    <a:pt x="677671" y="558116"/>
                    <a:pt x="683083" y="552265"/>
                    <a:pt x="727185" y="552229"/>
                  </a:cubicBezTo>
                  <a:cubicBezTo>
                    <a:pt x="744080" y="552229"/>
                    <a:pt x="760939" y="552448"/>
                    <a:pt x="777834" y="552046"/>
                  </a:cubicBezTo>
                  <a:cubicBezTo>
                    <a:pt x="793961" y="551644"/>
                    <a:pt x="802481" y="543160"/>
                    <a:pt x="802116" y="528861"/>
                  </a:cubicBezTo>
                  <a:cubicBezTo>
                    <a:pt x="801750" y="515257"/>
                    <a:pt x="793303" y="507322"/>
                    <a:pt x="777761" y="507102"/>
                  </a:cubicBezTo>
                  <a:cubicBezTo>
                    <a:pt x="754941" y="506773"/>
                    <a:pt x="732159" y="506883"/>
                    <a:pt x="709340" y="506993"/>
                  </a:cubicBezTo>
                  <a:cubicBezTo>
                    <a:pt x="665566" y="507249"/>
                    <a:pt x="637189" y="531750"/>
                    <a:pt x="631813" y="575523"/>
                  </a:cubicBezTo>
                  <a:cubicBezTo>
                    <a:pt x="630167" y="588981"/>
                    <a:pt x="626145" y="587189"/>
                    <a:pt x="618026" y="581118"/>
                  </a:cubicBezTo>
                  <a:cubicBezTo>
                    <a:pt x="591331" y="561115"/>
                    <a:pt x="565659" y="539905"/>
                    <a:pt x="542474" y="515916"/>
                  </a:cubicBezTo>
                  <a:cubicBezTo>
                    <a:pt x="513256" y="485709"/>
                    <a:pt x="479393" y="463548"/>
                    <a:pt x="438618" y="452761"/>
                  </a:cubicBezTo>
                  <a:cubicBezTo>
                    <a:pt x="430536" y="450640"/>
                    <a:pt x="427099" y="446324"/>
                    <a:pt x="427245" y="438352"/>
                  </a:cubicBezTo>
                  <a:cubicBezTo>
                    <a:pt x="427318" y="434695"/>
                    <a:pt x="427245" y="431038"/>
                    <a:pt x="426843" y="427418"/>
                  </a:cubicBezTo>
                  <a:cubicBezTo>
                    <a:pt x="425599" y="415935"/>
                    <a:pt x="416128" y="406757"/>
                    <a:pt x="405303" y="406318"/>
                  </a:cubicBezTo>
                  <a:cubicBezTo>
                    <a:pt x="394808" y="405879"/>
                    <a:pt x="382521" y="414875"/>
                    <a:pt x="382777" y="426029"/>
                  </a:cubicBezTo>
                  <a:cubicBezTo>
                    <a:pt x="383143" y="443253"/>
                    <a:pt x="374073" y="444203"/>
                    <a:pt x="360506" y="444533"/>
                  </a:cubicBezTo>
                  <a:cubicBezTo>
                    <a:pt x="301703" y="445849"/>
                    <a:pt x="243302" y="451663"/>
                    <a:pt x="185267" y="461683"/>
                  </a:cubicBezTo>
                  <a:cubicBezTo>
                    <a:pt x="162886" y="465560"/>
                    <a:pt x="140396" y="469436"/>
                    <a:pt x="117431" y="469107"/>
                  </a:cubicBezTo>
                  <a:cubicBezTo>
                    <a:pt x="107521" y="468961"/>
                    <a:pt x="101852" y="466474"/>
                    <a:pt x="101706" y="455613"/>
                  </a:cubicBezTo>
                  <a:cubicBezTo>
                    <a:pt x="101523" y="443179"/>
                    <a:pt x="95599" y="434476"/>
                    <a:pt x="82836" y="432465"/>
                  </a:cubicBezTo>
                  <a:cubicBezTo>
                    <a:pt x="70293" y="430490"/>
                    <a:pt x="61261" y="436451"/>
                    <a:pt x="57348" y="448189"/>
                  </a:cubicBezTo>
                  <a:cubicBezTo>
                    <a:pt x="54386" y="457076"/>
                    <a:pt x="50107" y="455906"/>
                    <a:pt x="44219" y="452102"/>
                  </a:cubicBezTo>
                  <a:cubicBezTo>
                    <a:pt x="20961" y="436963"/>
                    <a:pt x="9223" y="414363"/>
                    <a:pt x="3152" y="388216"/>
                  </a:cubicBezTo>
                  <a:cubicBezTo>
                    <a:pt x="1580" y="381451"/>
                    <a:pt x="4871" y="377721"/>
                    <a:pt x="11746" y="377428"/>
                  </a:cubicBezTo>
                  <a:cubicBezTo>
                    <a:pt x="19937" y="377062"/>
                    <a:pt x="28165" y="377135"/>
                    <a:pt x="36357" y="376697"/>
                  </a:cubicBezTo>
                  <a:cubicBezTo>
                    <a:pt x="71902" y="374795"/>
                    <a:pt x="102145" y="342066"/>
                    <a:pt x="101450" y="306447"/>
                  </a:cubicBezTo>
                  <a:cubicBezTo>
                    <a:pt x="101158" y="292295"/>
                    <a:pt x="94356" y="283847"/>
                    <a:pt x="82178" y="282531"/>
                  </a:cubicBezTo>
                  <a:cubicBezTo>
                    <a:pt x="68245" y="281032"/>
                    <a:pt x="59286" y="288090"/>
                    <a:pt x="56433" y="302863"/>
                  </a:cubicBezTo>
                  <a:cubicBezTo>
                    <a:pt x="51826" y="326633"/>
                    <a:pt x="27653" y="339835"/>
                    <a:pt x="5493" y="330912"/>
                  </a:cubicBezTo>
                  <a:cubicBezTo>
                    <a:pt x="665" y="328974"/>
                    <a:pt x="-395" y="325317"/>
                    <a:pt x="117" y="321075"/>
                  </a:cubicBezTo>
                  <a:cubicBezTo>
                    <a:pt x="3591" y="291564"/>
                    <a:pt x="11673" y="263040"/>
                    <a:pt x="20193" y="234698"/>
                  </a:cubicBezTo>
                  <a:cubicBezTo>
                    <a:pt x="22534" y="226909"/>
                    <a:pt x="29701" y="227129"/>
                    <a:pt x="36101" y="227056"/>
                  </a:cubicBezTo>
                  <a:cubicBezTo>
                    <a:pt x="57092" y="226909"/>
                    <a:pt x="78082" y="227129"/>
                    <a:pt x="99073" y="226800"/>
                  </a:cubicBezTo>
                  <a:cubicBezTo>
                    <a:pt x="117102" y="226507"/>
                    <a:pt x="127268" y="217877"/>
                    <a:pt x="127012" y="203871"/>
                  </a:cubicBezTo>
                  <a:cubicBezTo>
                    <a:pt x="126719" y="189755"/>
                    <a:pt x="116407" y="181563"/>
                    <a:pt x="98525" y="181417"/>
                  </a:cubicBezTo>
                  <a:cubicBezTo>
                    <a:pt x="84848" y="181307"/>
                    <a:pt x="71134" y="181198"/>
                    <a:pt x="57457" y="181417"/>
                  </a:cubicBezTo>
                  <a:cubicBezTo>
                    <a:pt x="48169" y="181563"/>
                    <a:pt x="44183" y="179004"/>
                    <a:pt x="49741" y="169532"/>
                  </a:cubicBezTo>
                  <a:cubicBezTo>
                    <a:pt x="72597" y="130805"/>
                    <a:pt x="100609" y="97162"/>
                    <a:pt x="141311" y="75952"/>
                  </a:cubicBezTo>
                  <a:cubicBezTo>
                    <a:pt x="153927" y="69369"/>
                    <a:pt x="156158" y="70576"/>
                    <a:pt x="156743" y="84655"/>
                  </a:cubicBezTo>
                  <a:cubicBezTo>
                    <a:pt x="157145" y="94236"/>
                    <a:pt x="156816" y="103817"/>
                    <a:pt x="157547" y="113362"/>
                  </a:cubicBezTo>
                  <a:cubicBezTo>
                    <a:pt x="160217" y="148176"/>
                    <a:pt x="193275" y="177797"/>
                    <a:pt x="228016" y="176773"/>
                  </a:cubicBezTo>
                  <a:cubicBezTo>
                    <a:pt x="241876" y="176371"/>
                    <a:pt x="250396" y="169240"/>
                    <a:pt x="251603" y="157062"/>
                  </a:cubicBezTo>
                  <a:cubicBezTo>
                    <a:pt x="252920" y="143641"/>
                    <a:pt x="246337" y="135084"/>
                    <a:pt x="232221" y="131866"/>
                  </a:cubicBezTo>
                  <a:cubicBezTo>
                    <a:pt x="208598" y="126490"/>
                    <a:pt x="202527" y="119103"/>
                    <a:pt x="202381" y="95333"/>
                  </a:cubicBezTo>
                  <a:cubicBezTo>
                    <a:pt x="202308" y="84838"/>
                    <a:pt x="202893" y="74306"/>
                    <a:pt x="202235" y="63847"/>
                  </a:cubicBezTo>
                  <a:cubicBezTo>
                    <a:pt x="201613" y="53791"/>
                    <a:pt x="206148" y="49110"/>
                    <a:pt x="215436" y="46404"/>
                  </a:cubicBezTo>
                  <a:cubicBezTo>
                    <a:pt x="249628" y="36457"/>
                    <a:pt x="284771" y="30972"/>
                    <a:pt x="319585" y="23987"/>
                  </a:cubicBezTo>
                  <a:cubicBezTo>
                    <a:pt x="326643" y="22561"/>
                    <a:pt x="330263" y="25303"/>
                    <a:pt x="332494" y="32398"/>
                  </a:cubicBezTo>
                  <a:cubicBezTo>
                    <a:pt x="337248" y="47391"/>
                    <a:pt x="345257" y="52803"/>
                    <a:pt x="358349" y="50829"/>
                  </a:cubicBezTo>
                  <a:cubicBezTo>
                    <a:pt x="372135" y="48781"/>
                    <a:pt x="377547" y="39419"/>
                    <a:pt x="377401" y="26583"/>
                  </a:cubicBezTo>
                  <a:cubicBezTo>
                    <a:pt x="377255" y="16600"/>
                    <a:pt x="381863" y="12833"/>
                    <a:pt x="391334" y="12248"/>
                  </a:cubicBezTo>
                  <a:cubicBezTo>
                    <a:pt x="400842" y="11663"/>
                    <a:pt x="410387" y="10383"/>
                    <a:pt x="419785" y="8701"/>
                  </a:cubicBezTo>
                  <a:cubicBezTo>
                    <a:pt x="428488" y="7128"/>
                    <a:pt x="431597" y="10749"/>
                    <a:pt x="431450" y="18867"/>
                  </a:cubicBezTo>
                  <a:cubicBezTo>
                    <a:pt x="431377" y="22963"/>
                    <a:pt x="431121" y="27168"/>
                    <a:pt x="431926" y="31154"/>
                  </a:cubicBezTo>
                  <a:cubicBezTo>
                    <a:pt x="434193" y="42527"/>
                    <a:pt x="440410" y="50207"/>
                    <a:pt x="452880" y="51011"/>
                  </a:cubicBezTo>
                  <a:cubicBezTo>
                    <a:pt x="465021" y="51779"/>
                    <a:pt x="472737" y="46184"/>
                    <a:pt x="476650" y="34738"/>
                  </a:cubicBezTo>
                  <a:cubicBezTo>
                    <a:pt x="478917" y="28083"/>
                    <a:pt x="479027" y="21244"/>
                    <a:pt x="478734" y="14442"/>
                  </a:cubicBezTo>
                  <a:cubicBezTo>
                    <a:pt x="478405" y="6360"/>
                    <a:pt x="482282" y="3252"/>
                    <a:pt x="489888" y="2118"/>
                  </a:cubicBezTo>
                  <a:cubicBezTo>
                    <a:pt x="528395" y="-3440"/>
                    <a:pt x="532381" y="-185"/>
                    <a:pt x="532381" y="38102"/>
                  </a:cubicBezTo>
                  <a:cubicBezTo>
                    <a:pt x="532381" y="45416"/>
                    <a:pt x="532381" y="52694"/>
                    <a:pt x="532381" y="60007"/>
                  </a:cubicBezTo>
                  <a:cubicBezTo>
                    <a:pt x="532381" y="60007"/>
                    <a:pt x="532455" y="60007"/>
                    <a:pt x="532491" y="60007"/>
                  </a:cubicBezTo>
                  <a:close/>
                  <a:moveTo>
                    <a:pt x="503565" y="189097"/>
                  </a:moveTo>
                  <a:cubicBezTo>
                    <a:pt x="503309" y="136035"/>
                    <a:pt x="474566" y="106999"/>
                    <a:pt x="421577" y="106597"/>
                  </a:cubicBezTo>
                  <a:cubicBezTo>
                    <a:pt x="407900" y="106487"/>
                    <a:pt x="394223" y="106670"/>
                    <a:pt x="380510" y="106670"/>
                  </a:cubicBezTo>
                  <a:cubicBezTo>
                    <a:pt x="326021" y="106670"/>
                    <a:pt x="297278" y="154210"/>
                    <a:pt x="307408" y="208332"/>
                  </a:cubicBezTo>
                  <a:cubicBezTo>
                    <a:pt x="309894" y="221643"/>
                    <a:pt x="319622" y="227677"/>
                    <a:pt x="332458" y="226178"/>
                  </a:cubicBezTo>
                  <a:cubicBezTo>
                    <a:pt x="345476" y="224642"/>
                    <a:pt x="351400" y="216158"/>
                    <a:pt x="352534" y="204017"/>
                  </a:cubicBezTo>
                  <a:cubicBezTo>
                    <a:pt x="353266" y="196337"/>
                    <a:pt x="352571" y="188512"/>
                    <a:pt x="352900" y="180759"/>
                  </a:cubicBezTo>
                  <a:cubicBezTo>
                    <a:pt x="353631" y="163864"/>
                    <a:pt x="363395" y="153186"/>
                    <a:pt x="380071" y="152418"/>
                  </a:cubicBezTo>
                  <a:cubicBezTo>
                    <a:pt x="396454" y="151686"/>
                    <a:pt x="412946" y="151650"/>
                    <a:pt x="429329" y="152418"/>
                  </a:cubicBezTo>
                  <a:cubicBezTo>
                    <a:pt x="446078" y="153222"/>
                    <a:pt x="455440" y="163901"/>
                    <a:pt x="456025" y="181015"/>
                  </a:cubicBezTo>
                  <a:cubicBezTo>
                    <a:pt x="456281" y="189206"/>
                    <a:pt x="455367" y="197581"/>
                    <a:pt x="456683" y="205589"/>
                  </a:cubicBezTo>
                  <a:cubicBezTo>
                    <a:pt x="458621" y="217365"/>
                    <a:pt x="465204" y="225666"/>
                    <a:pt x="478405" y="226251"/>
                  </a:cubicBezTo>
                  <a:cubicBezTo>
                    <a:pt x="490839" y="226800"/>
                    <a:pt x="500091" y="219632"/>
                    <a:pt x="502541" y="206760"/>
                  </a:cubicBezTo>
                  <a:cubicBezTo>
                    <a:pt x="503638" y="200982"/>
                    <a:pt x="503272" y="194948"/>
                    <a:pt x="503565" y="189060"/>
                  </a:cubicBezTo>
                  <a:close/>
                  <a:moveTo>
                    <a:pt x="157108" y="317199"/>
                  </a:moveTo>
                  <a:cubicBezTo>
                    <a:pt x="154073" y="350696"/>
                    <a:pt x="165446" y="377684"/>
                    <a:pt x="196347" y="394469"/>
                  </a:cubicBezTo>
                  <a:cubicBezTo>
                    <a:pt x="214961" y="404562"/>
                    <a:pt x="235366" y="402478"/>
                    <a:pt x="255333" y="401491"/>
                  </a:cubicBezTo>
                  <a:cubicBezTo>
                    <a:pt x="268974" y="400832"/>
                    <a:pt x="276434" y="392239"/>
                    <a:pt x="276507" y="379476"/>
                  </a:cubicBezTo>
                  <a:cubicBezTo>
                    <a:pt x="276616" y="366201"/>
                    <a:pt x="268535" y="357644"/>
                    <a:pt x="254456" y="356730"/>
                  </a:cubicBezTo>
                  <a:cubicBezTo>
                    <a:pt x="246739" y="356218"/>
                    <a:pt x="238950" y="356803"/>
                    <a:pt x="231198" y="356328"/>
                  </a:cubicBezTo>
                  <a:cubicBezTo>
                    <a:pt x="215217" y="355413"/>
                    <a:pt x="204136" y="346710"/>
                    <a:pt x="203003" y="331790"/>
                  </a:cubicBezTo>
                  <a:cubicBezTo>
                    <a:pt x="200991" y="304911"/>
                    <a:pt x="200370" y="289443"/>
                    <a:pt x="218142" y="280483"/>
                  </a:cubicBezTo>
                  <a:cubicBezTo>
                    <a:pt x="222823" y="278106"/>
                    <a:pt x="227760" y="277996"/>
                    <a:pt x="232807" y="277887"/>
                  </a:cubicBezTo>
                  <a:cubicBezTo>
                    <a:pt x="240559" y="277740"/>
                    <a:pt x="248458" y="278508"/>
                    <a:pt x="255991" y="277192"/>
                  </a:cubicBezTo>
                  <a:cubicBezTo>
                    <a:pt x="267730" y="275107"/>
                    <a:pt x="275995" y="268598"/>
                    <a:pt x="276543" y="255360"/>
                  </a:cubicBezTo>
                  <a:cubicBezTo>
                    <a:pt x="277055" y="243000"/>
                    <a:pt x="270656" y="235576"/>
                    <a:pt x="259502" y="231992"/>
                  </a:cubicBezTo>
                  <a:cubicBezTo>
                    <a:pt x="231929" y="223143"/>
                    <a:pt x="190204" y="236125"/>
                    <a:pt x="172248" y="258578"/>
                  </a:cubicBezTo>
                  <a:cubicBezTo>
                    <a:pt x="158498" y="275729"/>
                    <a:pt x="155609" y="295586"/>
                    <a:pt x="157108" y="317162"/>
                  </a:cubicBezTo>
                  <a:close/>
                  <a:moveTo>
                    <a:pt x="664177" y="181563"/>
                  </a:moveTo>
                  <a:cubicBezTo>
                    <a:pt x="664177" y="181563"/>
                    <a:pt x="664177" y="181417"/>
                    <a:pt x="664177" y="181381"/>
                  </a:cubicBezTo>
                  <a:cubicBezTo>
                    <a:pt x="661434" y="181381"/>
                    <a:pt x="658691" y="181381"/>
                    <a:pt x="655985" y="181381"/>
                  </a:cubicBezTo>
                  <a:cubicBezTo>
                    <a:pt x="617734" y="181710"/>
                    <a:pt x="586394" y="208807"/>
                    <a:pt x="582225" y="245157"/>
                  </a:cubicBezTo>
                  <a:cubicBezTo>
                    <a:pt x="577837" y="283299"/>
                    <a:pt x="602411" y="317528"/>
                    <a:pt x="640517" y="325939"/>
                  </a:cubicBezTo>
                  <a:cubicBezTo>
                    <a:pt x="653572" y="328828"/>
                    <a:pt x="666883" y="327438"/>
                    <a:pt x="680048" y="327036"/>
                  </a:cubicBezTo>
                  <a:cubicBezTo>
                    <a:pt x="693030" y="326670"/>
                    <a:pt x="703013" y="316248"/>
                    <a:pt x="703013" y="304472"/>
                  </a:cubicBezTo>
                  <a:cubicBezTo>
                    <a:pt x="703013" y="292295"/>
                    <a:pt x="693907" y="283262"/>
                    <a:pt x="680048" y="282129"/>
                  </a:cubicBezTo>
                  <a:cubicBezTo>
                    <a:pt x="674160" y="281653"/>
                    <a:pt x="668199" y="281873"/>
                    <a:pt x="662275" y="281580"/>
                  </a:cubicBezTo>
                  <a:cubicBezTo>
                    <a:pt x="639639" y="280483"/>
                    <a:pt x="628741" y="271377"/>
                    <a:pt x="628924" y="253897"/>
                  </a:cubicBezTo>
                  <a:cubicBezTo>
                    <a:pt x="629107" y="236966"/>
                    <a:pt x="639749" y="228226"/>
                    <a:pt x="661690" y="227056"/>
                  </a:cubicBezTo>
                  <a:cubicBezTo>
                    <a:pt x="668528" y="226690"/>
                    <a:pt x="675403" y="227019"/>
                    <a:pt x="682169" y="226251"/>
                  </a:cubicBezTo>
                  <a:cubicBezTo>
                    <a:pt x="694346" y="224898"/>
                    <a:pt x="702648" y="215975"/>
                    <a:pt x="702977" y="204712"/>
                  </a:cubicBezTo>
                  <a:cubicBezTo>
                    <a:pt x="703306" y="193522"/>
                    <a:pt x="693944" y="182917"/>
                    <a:pt x="681949" y="181637"/>
                  </a:cubicBezTo>
                  <a:cubicBezTo>
                    <a:pt x="676098" y="181015"/>
                    <a:pt x="670101" y="181527"/>
                    <a:pt x="664177" y="181527"/>
                  </a:cubicBezTo>
                  <a:close/>
                  <a:moveTo>
                    <a:pt x="802555" y="359399"/>
                  </a:moveTo>
                  <a:cubicBezTo>
                    <a:pt x="802555" y="351208"/>
                    <a:pt x="802555" y="342980"/>
                    <a:pt x="802555" y="334788"/>
                  </a:cubicBezTo>
                  <a:cubicBezTo>
                    <a:pt x="802555" y="333874"/>
                    <a:pt x="802555" y="332960"/>
                    <a:pt x="802481" y="332046"/>
                  </a:cubicBezTo>
                  <a:cubicBezTo>
                    <a:pt x="801567" y="315553"/>
                    <a:pt x="793778" y="307069"/>
                    <a:pt x="779699" y="307179"/>
                  </a:cubicBezTo>
                  <a:cubicBezTo>
                    <a:pt x="765876" y="307288"/>
                    <a:pt x="757574" y="316357"/>
                    <a:pt x="757245" y="332485"/>
                  </a:cubicBezTo>
                  <a:cubicBezTo>
                    <a:pt x="756916" y="347514"/>
                    <a:pt x="757501" y="362581"/>
                    <a:pt x="756916" y="377611"/>
                  </a:cubicBezTo>
                  <a:cubicBezTo>
                    <a:pt x="756221" y="395310"/>
                    <a:pt x="745872" y="405221"/>
                    <a:pt x="728356" y="405806"/>
                  </a:cubicBezTo>
                  <a:cubicBezTo>
                    <a:pt x="721078" y="406062"/>
                    <a:pt x="713728" y="405550"/>
                    <a:pt x="706487" y="406062"/>
                  </a:cubicBezTo>
                  <a:cubicBezTo>
                    <a:pt x="692006" y="407086"/>
                    <a:pt x="682973" y="416228"/>
                    <a:pt x="682937" y="429320"/>
                  </a:cubicBezTo>
                  <a:cubicBezTo>
                    <a:pt x="682864" y="442448"/>
                    <a:pt x="691677" y="451700"/>
                    <a:pt x="706231" y="452834"/>
                  </a:cubicBezTo>
                  <a:cubicBezTo>
                    <a:pt x="714862" y="453492"/>
                    <a:pt x="723565" y="453455"/>
                    <a:pt x="732195" y="452943"/>
                  </a:cubicBezTo>
                  <a:cubicBezTo>
                    <a:pt x="764961" y="451005"/>
                    <a:pt x="792461" y="429173"/>
                    <a:pt x="800397" y="398858"/>
                  </a:cubicBezTo>
                  <a:cubicBezTo>
                    <a:pt x="803761" y="385912"/>
                    <a:pt x="802299" y="372564"/>
                    <a:pt x="802591" y="359399"/>
                  </a:cubicBezTo>
                  <a:close/>
                  <a:moveTo>
                    <a:pt x="427720" y="258980"/>
                  </a:moveTo>
                  <a:cubicBezTo>
                    <a:pt x="427501" y="258980"/>
                    <a:pt x="427282" y="258980"/>
                    <a:pt x="427099" y="258980"/>
                  </a:cubicBezTo>
                  <a:cubicBezTo>
                    <a:pt x="427099" y="250314"/>
                    <a:pt x="427245" y="241647"/>
                    <a:pt x="427099" y="232980"/>
                  </a:cubicBezTo>
                  <a:cubicBezTo>
                    <a:pt x="426733" y="216597"/>
                    <a:pt x="417554" y="205992"/>
                    <a:pt x="404243" y="206284"/>
                  </a:cubicBezTo>
                  <a:cubicBezTo>
                    <a:pt x="391042" y="206577"/>
                    <a:pt x="382301" y="217255"/>
                    <a:pt x="382045" y="233784"/>
                  </a:cubicBezTo>
                  <a:cubicBezTo>
                    <a:pt x="381863" y="247461"/>
                    <a:pt x="382265" y="261138"/>
                    <a:pt x="381826" y="274815"/>
                  </a:cubicBezTo>
                  <a:cubicBezTo>
                    <a:pt x="381241" y="294672"/>
                    <a:pt x="371258" y="305058"/>
                    <a:pt x="351583" y="306594"/>
                  </a:cubicBezTo>
                  <a:cubicBezTo>
                    <a:pt x="343867" y="307179"/>
                    <a:pt x="336078" y="306630"/>
                    <a:pt x="328362" y="307252"/>
                  </a:cubicBezTo>
                  <a:cubicBezTo>
                    <a:pt x="315599" y="308276"/>
                    <a:pt x="306823" y="317601"/>
                    <a:pt x="306859" y="329413"/>
                  </a:cubicBezTo>
                  <a:cubicBezTo>
                    <a:pt x="306896" y="341261"/>
                    <a:pt x="315782" y="350989"/>
                    <a:pt x="328252" y="351793"/>
                  </a:cubicBezTo>
                  <a:cubicBezTo>
                    <a:pt x="337797" y="352415"/>
                    <a:pt x="347414" y="352195"/>
                    <a:pt x="356959" y="352012"/>
                  </a:cubicBezTo>
                  <a:cubicBezTo>
                    <a:pt x="389981" y="351318"/>
                    <a:pt x="419053" y="328023"/>
                    <a:pt x="425490" y="295769"/>
                  </a:cubicBezTo>
                  <a:cubicBezTo>
                    <a:pt x="427867" y="283847"/>
                    <a:pt x="427099" y="271268"/>
                    <a:pt x="427757" y="259017"/>
                  </a:cubicBezTo>
                  <a:close/>
                  <a:moveTo>
                    <a:pt x="566025" y="428369"/>
                  </a:moveTo>
                  <a:cubicBezTo>
                    <a:pt x="569207" y="428369"/>
                    <a:pt x="572425" y="428588"/>
                    <a:pt x="575606" y="428369"/>
                  </a:cubicBezTo>
                  <a:cubicBezTo>
                    <a:pt x="592903" y="427016"/>
                    <a:pt x="602558" y="417800"/>
                    <a:pt x="602009" y="403319"/>
                  </a:cubicBezTo>
                  <a:cubicBezTo>
                    <a:pt x="601497" y="389642"/>
                    <a:pt x="591477" y="380646"/>
                    <a:pt x="574546" y="381524"/>
                  </a:cubicBezTo>
                  <a:cubicBezTo>
                    <a:pt x="537172" y="383499"/>
                    <a:pt x="525324" y="373844"/>
                    <a:pt x="527737" y="333911"/>
                  </a:cubicBezTo>
                  <a:cubicBezTo>
                    <a:pt x="528688" y="317967"/>
                    <a:pt x="519582" y="308056"/>
                    <a:pt x="506490" y="307288"/>
                  </a:cubicBezTo>
                  <a:cubicBezTo>
                    <a:pt x="492302" y="306484"/>
                    <a:pt x="482355" y="315370"/>
                    <a:pt x="481075" y="331753"/>
                  </a:cubicBezTo>
                  <a:cubicBezTo>
                    <a:pt x="476431" y="390556"/>
                    <a:pt x="505869" y="428881"/>
                    <a:pt x="566025" y="428405"/>
                  </a:cubicBezTo>
                  <a:close/>
                </a:path>
              </a:pathLst>
            </a:custGeom>
            <a:solidFill>
              <a:schemeClr val="bg1"/>
            </a:solidFill>
            <a:ln w="3655" cap="flat">
              <a:noFill/>
              <a:prstDash val="solid"/>
              <a:miter/>
            </a:ln>
          </p:spPr>
          <p:txBody>
            <a:bodyPr rtlCol="0" anchor="ctr"/>
            <a:lstStyle>
              <a:defPPr/>
            </a:lstStyle>
            <a:p>
              <a:endParaRPr lang="LID4096"/>
            </a:p>
          </p:txBody>
        </p:sp>
        <p:sp>
          <p:nvSpPr>
            <p:cNvPr id="13" name="Forma libre: forma 12">
              <a:extLst>
                <a:ext uri="{FF2B5EF4-FFF2-40B4-BE49-F238E27FC236}">
                  <a16:creationId xmlns:a16="http://schemas.microsoft.com/office/drawing/2014/main" id="{96DB2639-0CD4-4E9F-B152-25465560C8C7}"/>
                </a:ext>
              </a:extLst>
            </p:cNvPr>
            <p:cNvSpPr/>
            <p:nvPr/>
          </p:nvSpPr>
          <p:spPr>
            <a:xfrm>
              <a:off x="10724212" y="7572158"/>
              <a:ext cx="200770" cy="245931"/>
            </a:xfrm>
            <a:custGeom>
              <a:avLst/>
              <a:gdLst>
                <a:gd name="connsiteX0" fmla="*/ 11523 w 200770"/>
                <a:gd name="connsiteY0" fmla="*/ 0 h 245931"/>
                <a:gd name="connsiteX1" fmla="*/ 21177 w 200770"/>
                <a:gd name="connsiteY1" fmla="*/ 6363 h 245931"/>
                <a:gd name="connsiteX2" fmla="*/ 167856 w 200770"/>
                <a:gd name="connsiteY2" fmla="*/ 56609 h 245931"/>
                <a:gd name="connsiteX3" fmla="*/ 178790 w 200770"/>
                <a:gd name="connsiteY3" fmla="*/ 56792 h 245931"/>
                <a:gd name="connsiteX4" fmla="*/ 200110 w 200770"/>
                <a:gd name="connsiteY4" fmla="*/ 58255 h 245931"/>
                <a:gd name="connsiteX5" fmla="*/ 190383 w 200770"/>
                <a:gd name="connsiteY5" fmla="*/ 76613 h 245931"/>
                <a:gd name="connsiteX6" fmla="*/ 156117 w 200770"/>
                <a:gd name="connsiteY6" fmla="*/ 190233 h 245931"/>
                <a:gd name="connsiteX7" fmla="*/ 148986 w 200770"/>
                <a:gd name="connsiteY7" fmla="*/ 240113 h 245931"/>
                <a:gd name="connsiteX8" fmla="*/ 144635 w 200770"/>
                <a:gd name="connsiteY8" fmla="*/ 245891 h 245931"/>
                <a:gd name="connsiteX9" fmla="*/ 140100 w 200770"/>
                <a:gd name="connsiteY9" fmla="*/ 241466 h 245931"/>
                <a:gd name="connsiteX10" fmla="*/ 53175 w 200770"/>
                <a:gd name="connsiteY10" fmla="*/ 151908 h 245931"/>
                <a:gd name="connsiteX11" fmla="*/ 4282 w 200770"/>
                <a:gd name="connsiteY11" fmla="*/ 9179 h 245931"/>
                <a:gd name="connsiteX12" fmla="*/ 11523 w 200770"/>
                <a:gd name="connsiteY12" fmla="*/ 0 h 2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770" h="245931">
                  <a:moveTo>
                    <a:pt x="11523" y="0"/>
                  </a:moveTo>
                  <a:cubicBezTo>
                    <a:pt x="14412" y="1902"/>
                    <a:pt x="17886" y="3986"/>
                    <a:pt x="21177" y="6363"/>
                  </a:cubicBezTo>
                  <a:cubicBezTo>
                    <a:pt x="64950" y="38069"/>
                    <a:pt x="114429" y="53098"/>
                    <a:pt x="167856" y="56609"/>
                  </a:cubicBezTo>
                  <a:cubicBezTo>
                    <a:pt x="171477" y="56865"/>
                    <a:pt x="175243" y="56170"/>
                    <a:pt x="178790" y="56792"/>
                  </a:cubicBezTo>
                  <a:cubicBezTo>
                    <a:pt x="186104" y="58035"/>
                    <a:pt x="195941" y="50246"/>
                    <a:pt x="200110" y="58255"/>
                  </a:cubicBezTo>
                  <a:cubicBezTo>
                    <a:pt x="203292" y="64398"/>
                    <a:pt x="194149" y="70579"/>
                    <a:pt x="190383" y="76613"/>
                  </a:cubicBezTo>
                  <a:cubicBezTo>
                    <a:pt x="168551" y="111390"/>
                    <a:pt x="156447" y="148946"/>
                    <a:pt x="156117" y="190233"/>
                  </a:cubicBezTo>
                  <a:cubicBezTo>
                    <a:pt x="155971" y="207091"/>
                    <a:pt x="153558" y="223803"/>
                    <a:pt x="148986" y="240113"/>
                  </a:cubicBezTo>
                  <a:cubicBezTo>
                    <a:pt x="148328" y="242490"/>
                    <a:pt x="148328" y="246367"/>
                    <a:pt x="144635" y="245891"/>
                  </a:cubicBezTo>
                  <a:cubicBezTo>
                    <a:pt x="142953" y="245672"/>
                    <a:pt x="141051" y="243295"/>
                    <a:pt x="140100" y="241466"/>
                  </a:cubicBezTo>
                  <a:cubicBezTo>
                    <a:pt x="119621" y="203361"/>
                    <a:pt x="87367" y="176190"/>
                    <a:pt x="53175" y="151908"/>
                  </a:cubicBezTo>
                  <a:cubicBezTo>
                    <a:pt x="1869" y="115486"/>
                    <a:pt x="-6871" y="66117"/>
                    <a:pt x="4282" y="9179"/>
                  </a:cubicBezTo>
                  <a:cubicBezTo>
                    <a:pt x="5672" y="2048"/>
                    <a:pt x="7464" y="73"/>
                    <a:pt x="11523" y="0"/>
                  </a:cubicBezTo>
                  <a:close/>
                </a:path>
              </a:pathLst>
            </a:custGeom>
            <a:solidFill>
              <a:schemeClr val="bg1"/>
            </a:solidFill>
            <a:ln w="3655" cap="flat">
              <a:noFill/>
              <a:prstDash val="solid"/>
              <a:miter/>
            </a:ln>
          </p:spPr>
          <p:txBody>
            <a:bodyPr rtlCol="0" anchor="ctr"/>
            <a:lstStyle>
              <a:defPPr/>
            </a:lstStyle>
            <a:p>
              <a:endParaRPr lang="LID4096"/>
            </a:p>
          </p:txBody>
        </p:sp>
      </p:grpSp>
      <p:sp>
        <p:nvSpPr>
          <p:cNvPr id="14" name="Forma libre: forma 13">
            <a:extLst>
              <a:ext uri="{FF2B5EF4-FFF2-40B4-BE49-F238E27FC236}">
                <a16:creationId xmlns:a16="http://schemas.microsoft.com/office/drawing/2014/main" id="{A077677D-0B53-4905-BE95-D07F8AE5F80B}"/>
              </a:ext>
            </a:extLst>
          </p:cNvPr>
          <p:cNvSpPr/>
          <p:nvPr/>
        </p:nvSpPr>
        <p:spPr>
          <a:xfrm rot="5400000">
            <a:off x="10602402" y="140446"/>
            <a:ext cx="604166" cy="848111"/>
          </a:xfrm>
          <a:custGeom>
            <a:avLst/>
            <a:gdLst>
              <a:gd name="connsiteX0" fmla="*/ 0 w 604166"/>
              <a:gd name="connsiteY0" fmla="*/ 848111 h 848111"/>
              <a:gd name="connsiteX1" fmla="*/ 0 w 604166"/>
              <a:gd name="connsiteY1" fmla="*/ 521281 h 848111"/>
              <a:gd name="connsiteX2" fmla="*/ 302343 w 604166"/>
              <a:gd name="connsiteY2" fmla="*/ 0 h 848111"/>
              <a:gd name="connsiteX3" fmla="*/ 604166 w 604166"/>
              <a:gd name="connsiteY3" fmla="*/ 520385 h 848111"/>
              <a:gd name="connsiteX4" fmla="*/ 604166 w 604166"/>
              <a:gd name="connsiteY4" fmla="*/ 847215 h 848111"/>
              <a:gd name="connsiteX5" fmla="*/ 302343 w 604166"/>
              <a:gd name="connsiteY5" fmla="*/ 326831 h 8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66" h="848111">
                <a:moveTo>
                  <a:pt x="0" y="848111"/>
                </a:moveTo>
                <a:lnTo>
                  <a:pt x="0" y="521281"/>
                </a:lnTo>
                <a:lnTo>
                  <a:pt x="302343" y="0"/>
                </a:lnTo>
                <a:lnTo>
                  <a:pt x="604166" y="520385"/>
                </a:lnTo>
                <a:lnTo>
                  <a:pt x="604166" y="847215"/>
                </a:lnTo>
                <a:lnTo>
                  <a:pt x="302343" y="32683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15" name="Forma libre: forma 14">
            <a:extLst>
              <a:ext uri="{FF2B5EF4-FFF2-40B4-BE49-F238E27FC236}">
                <a16:creationId xmlns:a16="http://schemas.microsoft.com/office/drawing/2014/main" id="{26AF55EA-764A-4487-85A3-1FD1FC849E32}"/>
              </a:ext>
            </a:extLst>
          </p:cNvPr>
          <p:cNvSpPr/>
          <p:nvPr/>
        </p:nvSpPr>
        <p:spPr>
          <a:xfrm rot="5400000">
            <a:off x="5048008" y="-4802858"/>
            <a:ext cx="604685" cy="10735238"/>
          </a:xfrm>
          <a:custGeom>
            <a:avLst/>
            <a:gdLst>
              <a:gd name="connsiteX0" fmla="*/ 0 w 604685"/>
              <a:gd name="connsiteY0" fmla="*/ 11282516 h 11282516"/>
              <a:gd name="connsiteX1" fmla="*/ 0 w 604685"/>
              <a:gd name="connsiteY1" fmla="*/ 545691 h 11282516"/>
              <a:gd name="connsiteX2" fmla="*/ 1 w 604685"/>
              <a:gd name="connsiteY2" fmla="*/ 545691 h 11282516"/>
              <a:gd name="connsiteX3" fmla="*/ 302343 w 604685"/>
              <a:gd name="connsiteY3" fmla="*/ 0 h 11282516"/>
              <a:gd name="connsiteX4" fmla="*/ 604685 w 604685"/>
              <a:gd name="connsiteY4" fmla="*/ 545691 h 11282516"/>
              <a:gd name="connsiteX5" fmla="*/ 604684 w 604685"/>
              <a:gd name="connsiteY5" fmla="*/ 545691 h 11282516"/>
              <a:gd name="connsiteX6" fmla="*/ 604683 w 604685"/>
              <a:gd name="connsiteY6" fmla="*/ 11282516 h 1128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5" h="11282516">
                <a:moveTo>
                  <a:pt x="0" y="11282516"/>
                </a:moveTo>
                <a:lnTo>
                  <a:pt x="0" y="545691"/>
                </a:lnTo>
                <a:lnTo>
                  <a:pt x="1" y="545691"/>
                </a:lnTo>
                <a:lnTo>
                  <a:pt x="302343" y="0"/>
                </a:lnTo>
                <a:lnTo>
                  <a:pt x="604685" y="545691"/>
                </a:lnTo>
                <a:lnTo>
                  <a:pt x="604684" y="545691"/>
                </a:lnTo>
                <a:lnTo>
                  <a:pt x="604683" y="11282516"/>
                </a:lnTo>
                <a:close/>
              </a:path>
            </a:pathLst>
          </a:custGeom>
          <a:solidFill>
            <a:srgbClr val="0587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grpSp>
        <p:nvGrpSpPr>
          <p:cNvPr id="16" name="Grupo 15">
            <a:extLst>
              <a:ext uri="{FF2B5EF4-FFF2-40B4-BE49-F238E27FC236}">
                <a16:creationId xmlns:a16="http://schemas.microsoft.com/office/drawing/2014/main" id="{39C542C5-36A0-41F1-A0E8-DB3FCCF5D756}"/>
              </a:ext>
            </a:extLst>
          </p:cNvPr>
          <p:cNvGrpSpPr/>
          <p:nvPr/>
        </p:nvGrpSpPr>
        <p:grpSpPr>
          <a:xfrm>
            <a:off x="11434009" y="182170"/>
            <a:ext cx="757991" cy="764662"/>
            <a:chOff x="12398376" y="1851026"/>
            <a:chExt cx="1443037" cy="1455737"/>
          </a:xfrm>
        </p:grpSpPr>
        <p:sp>
          <p:nvSpPr>
            <p:cNvPr id="17" name="Freeform 5">
              <a:extLst>
                <a:ext uri="{FF2B5EF4-FFF2-40B4-BE49-F238E27FC236}">
                  <a16:creationId xmlns:a16="http://schemas.microsoft.com/office/drawing/2014/main" id="{3D23BF77-2EF3-47D6-B720-5CDD570F47B8}"/>
                </a:ext>
              </a:extLst>
            </p:cNvPr>
            <p:cNvSpPr/>
            <p:nvPr userDrawn="1"/>
          </p:nvSpPr>
          <p:spPr bwMode="auto">
            <a:xfrm>
              <a:off x="12398376" y="1851026"/>
              <a:ext cx="908050" cy="1454149"/>
            </a:xfrm>
            <a:custGeom>
              <a:avLst/>
              <a:gdLst>
                <a:gd name="T0" fmla="*/ 195 w 1189"/>
                <a:gd name="T1" fmla="*/ 646 h 1899"/>
                <a:gd name="T2" fmla="*/ 323 w 1189"/>
                <a:gd name="T3" fmla="*/ 647 h 1899"/>
                <a:gd name="T4" fmla="*/ 435 w 1189"/>
                <a:gd name="T5" fmla="*/ 743 h 1899"/>
                <a:gd name="T6" fmla="*/ 360 w 1189"/>
                <a:gd name="T7" fmla="*/ 874 h 1899"/>
                <a:gd name="T8" fmla="*/ 321 w 1189"/>
                <a:gd name="T9" fmla="*/ 880 h 1899"/>
                <a:gd name="T10" fmla="*/ 280 w 1189"/>
                <a:gd name="T11" fmla="*/ 843 h 1899"/>
                <a:gd name="T12" fmla="*/ 316 w 1189"/>
                <a:gd name="T13" fmla="*/ 803 h 1899"/>
                <a:gd name="T14" fmla="*/ 356 w 1189"/>
                <a:gd name="T15" fmla="*/ 777 h 1899"/>
                <a:gd name="T16" fmla="*/ 324 w 1189"/>
                <a:gd name="T17" fmla="*/ 726 h 1899"/>
                <a:gd name="T18" fmla="*/ 191 w 1189"/>
                <a:gd name="T19" fmla="*/ 725 h 1899"/>
                <a:gd name="T20" fmla="*/ 191 w 1189"/>
                <a:gd name="T21" fmla="*/ 814 h 1899"/>
                <a:gd name="T22" fmla="*/ 180 w 1189"/>
                <a:gd name="T23" fmla="*/ 872 h 1899"/>
                <a:gd name="T24" fmla="*/ 88 w 1189"/>
                <a:gd name="T25" fmla="*/ 1121 h 1899"/>
                <a:gd name="T26" fmla="*/ 81 w 1189"/>
                <a:gd name="T27" fmla="*/ 1143 h 1899"/>
                <a:gd name="T28" fmla="*/ 224 w 1189"/>
                <a:gd name="T29" fmla="*/ 1143 h 1899"/>
                <a:gd name="T30" fmla="*/ 269 w 1189"/>
                <a:gd name="T31" fmla="*/ 1199 h 1899"/>
                <a:gd name="T32" fmla="*/ 241 w 1189"/>
                <a:gd name="T33" fmla="*/ 1311 h 1899"/>
                <a:gd name="T34" fmla="*/ 320 w 1189"/>
                <a:gd name="T35" fmla="*/ 1311 h 1899"/>
                <a:gd name="T36" fmla="*/ 367 w 1189"/>
                <a:gd name="T37" fmla="*/ 1349 h 1899"/>
                <a:gd name="T38" fmla="*/ 320 w 1189"/>
                <a:gd name="T39" fmla="*/ 1390 h 1899"/>
                <a:gd name="T40" fmla="*/ 256 w 1189"/>
                <a:gd name="T41" fmla="*/ 1390 h 1899"/>
                <a:gd name="T42" fmla="*/ 251 w 1189"/>
                <a:gd name="T43" fmla="*/ 1393 h 1899"/>
                <a:gd name="T44" fmla="*/ 265 w 1189"/>
                <a:gd name="T45" fmla="*/ 1423 h 1899"/>
                <a:gd name="T46" fmla="*/ 279 w 1189"/>
                <a:gd name="T47" fmla="*/ 1506 h 1899"/>
                <a:gd name="T48" fmla="*/ 272 w 1189"/>
                <a:gd name="T49" fmla="*/ 1592 h 1899"/>
                <a:gd name="T50" fmla="*/ 319 w 1189"/>
                <a:gd name="T51" fmla="*/ 1639 h 1899"/>
                <a:gd name="T52" fmla="*/ 592 w 1189"/>
                <a:gd name="T53" fmla="*/ 1622 h 1899"/>
                <a:gd name="T54" fmla="*/ 752 w 1189"/>
                <a:gd name="T55" fmla="*/ 1531 h 1899"/>
                <a:gd name="T56" fmla="*/ 780 w 1189"/>
                <a:gd name="T57" fmla="*/ 1508 h 1899"/>
                <a:gd name="T58" fmla="*/ 821 w 1189"/>
                <a:gd name="T59" fmla="*/ 1523 h 1899"/>
                <a:gd name="T60" fmla="*/ 820 w 1189"/>
                <a:gd name="T61" fmla="*/ 1570 h 1899"/>
                <a:gd name="T62" fmla="*/ 634 w 1189"/>
                <a:gd name="T63" fmla="*/ 1695 h 1899"/>
                <a:gd name="T64" fmla="*/ 598 w 1189"/>
                <a:gd name="T65" fmla="*/ 1702 h 1899"/>
                <a:gd name="T66" fmla="*/ 606 w 1189"/>
                <a:gd name="T67" fmla="*/ 1783 h 1899"/>
                <a:gd name="T68" fmla="*/ 612 w 1189"/>
                <a:gd name="T69" fmla="*/ 1852 h 1899"/>
                <a:gd name="T70" fmla="*/ 576 w 1189"/>
                <a:gd name="T71" fmla="*/ 1898 h 1899"/>
                <a:gd name="T72" fmla="*/ 535 w 1189"/>
                <a:gd name="T73" fmla="*/ 1860 h 1899"/>
                <a:gd name="T74" fmla="*/ 518 w 1189"/>
                <a:gd name="T75" fmla="*/ 1705 h 1899"/>
                <a:gd name="T76" fmla="*/ 395 w 1189"/>
                <a:gd name="T77" fmla="*/ 1713 h 1899"/>
                <a:gd name="T78" fmla="*/ 311 w 1189"/>
                <a:gd name="T79" fmla="*/ 1719 h 1899"/>
                <a:gd name="T80" fmla="*/ 194 w 1189"/>
                <a:gd name="T81" fmla="*/ 1591 h 1899"/>
                <a:gd name="T82" fmla="*/ 200 w 1189"/>
                <a:gd name="T83" fmla="*/ 1513 h 1899"/>
                <a:gd name="T84" fmla="*/ 181 w 1189"/>
                <a:gd name="T85" fmla="*/ 1432 h 1899"/>
                <a:gd name="T86" fmla="*/ 167 w 1189"/>
                <a:gd name="T87" fmla="*/ 1282 h 1899"/>
                <a:gd name="T88" fmla="*/ 182 w 1189"/>
                <a:gd name="T89" fmla="*/ 1221 h 1899"/>
                <a:gd name="T90" fmla="*/ 84 w 1189"/>
                <a:gd name="T91" fmla="*/ 1221 h 1899"/>
                <a:gd name="T92" fmla="*/ 2 w 1189"/>
                <a:gd name="T93" fmla="*/ 1152 h 1899"/>
                <a:gd name="T94" fmla="*/ 8 w 1189"/>
                <a:gd name="T95" fmla="*/ 1111 h 1899"/>
                <a:gd name="T96" fmla="*/ 104 w 1189"/>
                <a:gd name="T97" fmla="*/ 851 h 1899"/>
                <a:gd name="T98" fmla="*/ 112 w 1189"/>
                <a:gd name="T99" fmla="*/ 811 h 1899"/>
                <a:gd name="T100" fmla="*/ 135 w 1189"/>
                <a:gd name="T101" fmla="*/ 533 h 1899"/>
                <a:gd name="T102" fmla="*/ 664 w 1189"/>
                <a:gd name="T103" fmla="*/ 35 h 1899"/>
                <a:gd name="T104" fmla="*/ 1153 w 1189"/>
                <a:gd name="T105" fmla="*/ 100 h 1899"/>
                <a:gd name="T106" fmla="*/ 1183 w 1189"/>
                <a:gd name="T107" fmla="*/ 129 h 1899"/>
                <a:gd name="T108" fmla="*/ 1172 w 1189"/>
                <a:gd name="T109" fmla="*/ 169 h 1899"/>
                <a:gd name="T110" fmla="*/ 1125 w 1189"/>
                <a:gd name="T111" fmla="*/ 174 h 1899"/>
                <a:gd name="T112" fmla="*/ 990 w 1189"/>
                <a:gd name="T113" fmla="*/ 122 h 1899"/>
                <a:gd name="T114" fmla="*/ 421 w 1189"/>
                <a:gd name="T115" fmla="*/ 227 h 1899"/>
                <a:gd name="T116" fmla="*/ 200 w 1189"/>
                <a:gd name="T117" fmla="*/ 610 h 1899"/>
                <a:gd name="T118" fmla="*/ 195 w 1189"/>
                <a:gd name="T119" fmla="*/ 64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9" h="1899">
                  <a:moveTo>
                    <a:pt x="195" y="646"/>
                  </a:moveTo>
                  <a:cubicBezTo>
                    <a:pt x="240" y="646"/>
                    <a:pt x="282" y="646"/>
                    <a:pt x="323" y="647"/>
                  </a:cubicBezTo>
                  <a:cubicBezTo>
                    <a:pt x="379" y="648"/>
                    <a:pt x="427" y="689"/>
                    <a:pt x="435" y="743"/>
                  </a:cubicBezTo>
                  <a:cubicBezTo>
                    <a:pt x="444" y="800"/>
                    <a:pt x="413" y="855"/>
                    <a:pt x="360" y="874"/>
                  </a:cubicBezTo>
                  <a:cubicBezTo>
                    <a:pt x="348" y="878"/>
                    <a:pt x="334" y="880"/>
                    <a:pt x="321" y="880"/>
                  </a:cubicBezTo>
                  <a:cubicBezTo>
                    <a:pt x="298" y="881"/>
                    <a:pt x="281" y="864"/>
                    <a:pt x="280" y="843"/>
                  </a:cubicBezTo>
                  <a:cubicBezTo>
                    <a:pt x="279" y="822"/>
                    <a:pt x="294" y="805"/>
                    <a:pt x="316" y="803"/>
                  </a:cubicBezTo>
                  <a:cubicBezTo>
                    <a:pt x="335" y="801"/>
                    <a:pt x="349" y="795"/>
                    <a:pt x="356" y="777"/>
                  </a:cubicBezTo>
                  <a:cubicBezTo>
                    <a:pt x="365" y="754"/>
                    <a:pt x="350" y="727"/>
                    <a:pt x="324" y="726"/>
                  </a:cubicBezTo>
                  <a:cubicBezTo>
                    <a:pt x="281" y="723"/>
                    <a:pt x="237" y="725"/>
                    <a:pt x="191" y="725"/>
                  </a:cubicBezTo>
                  <a:cubicBezTo>
                    <a:pt x="191" y="756"/>
                    <a:pt x="192" y="785"/>
                    <a:pt x="191" y="814"/>
                  </a:cubicBezTo>
                  <a:cubicBezTo>
                    <a:pt x="190" y="833"/>
                    <a:pt x="187" y="854"/>
                    <a:pt x="180" y="872"/>
                  </a:cubicBezTo>
                  <a:cubicBezTo>
                    <a:pt x="150" y="955"/>
                    <a:pt x="119" y="1038"/>
                    <a:pt x="88" y="1121"/>
                  </a:cubicBezTo>
                  <a:cubicBezTo>
                    <a:pt x="85" y="1127"/>
                    <a:pt x="83" y="1134"/>
                    <a:pt x="81" y="1143"/>
                  </a:cubicBezTo>
                  <a:cubicBezTo>
                    <a:pt x="130" y="1143"/>
                    <a:pt x="177" y="1143"/>
                    <a:pt x="224" y="1143"/>
                  </a:cubicBezTo>
                  <a:cubicBezTo>
                    <a:pt x="262" y="1143"/>
                    <a:pt x="278" y="1163"/>
                    <a:pt x="269" y="1199"/>
                  </a:cubicBezTo>
                  <a:cubicBezTo>
                    <a:pt x="260" y="1235"/>
                    <a:pt x="251" y="1272"/>
                    <a:pt x="241" y="1311"/>
                  </a:cubicBezTo>
                  <a:cubicBezTo>
                    <a:pt x="269" y="1311"/>
                    <a:pt x="294" y="1311"/>
                    <a:pt x="320" y="1311"/>
                  </a:cubicBezTo>
                  <a:cubicBezTo>
                    <a:pt x="348" y="1311"/>
                    <a:pt x="366" y="1326"/>
                    <a:pt x="367" y="1349"/>
                  </a:cubicBezTo>
                  <a:cubicBezTo>
                    <a:pt x="367" y="1373"/>
                    <a:pt x="349" y="1389"/>
                    <a:pt x="320" y="1390"/>
                  </a:cubicBezTo>
                  <a:cubicBezTo>
                    <a:pt x="299" y="1390"/>
                    <a:pt x="277" y="1390"/>
                    <a:pt x="256" y="1390"/>
                  </a:cubicBezTo>
                  <a:cubicBezTo>
                    <a:pt x="255" y="1390"/>
                    <a:pt x="254" y="1392"/>
                    <a:pt x="251" y="1393"/>
                  </a:cubicBezTo>
                  <a:cubicBezTo>
                    <a:pt x="255" y="1403"/>
                    <a:pt x="259" y="1414"/>
                    <a:pt x="265" y="1423"/>
                  </a:cubicBezTo>
                  <a:cubicBezTo>
                    <a:pt x="281" y="1449"/>
                    <a:pt x="282" y="1477"/>
                    <a:pt x="279" y="1506"/>
                  </a:cubicBezTo>
                  <a:cubicBezTo>
                    <a:pt x="276" y="1535"/>
                    <a:pt x="274" y="1563"/>
                    <a:pt x="272" y="1592"/>
                  </a:cubicBezTo>
                  <a:cubicBezTo>
                    <a:pt x="270" y="1624"/>
                    <a:pt x="286" y="1641"/>
                    <a:pt x="319" y="1639"/>
                  </a:cubicBezTo>
                  <a:cubicBezTo>
                    <a:pt x="410" y="1634"/>
                    <a:pt x="501" y="1630"/>
                    <a:pt x="592" y="1622"/>
                  </a:cubicBezTo>
                  <a:cubicBezTo>
                    <a:pt x="658" y="1617"/>
                    <a:pt x="711" y="1584"/>
                    <a:pt x="752" y="1531"/>
                  </a:cubicBezTo>
                  <a:cubicBezTo>
                    <a:pt x="759" y="1521"/>
                    <a:pt x="770" y="1512"/>
                    <a:pt x="780" y="1508"/>
                  </a:cubicBezTo>
                  <a:cubicBezTo>
                    <a:pt x="796" y="1503"/>
                    <a:pt x="811" y="1509"/>
                    <a:pt x="821" y="1523"/>
                  </a:cubicBezTo>
                  <a:cubicBezTo>
                    <a:pt x="831" y="1538"/>
                    <a:pt x="830" y="1554"/>
                    <a:pt x="820" y="1570"/>
                  </a:cubicBezTo>
                  <a:cubicBezTo>
                    <a:pt x="774" y="1635"/>
                    <a:pt x="712" y="1677"/>
                    <a:pt x="634" y="1695"/>
                  </a:cubicBezTo>
                  <a:cubicBezTo>
                    <a:pt x="623" y="1697"/>
                    <a:pt x="612" y="1699"/>
                    <a:pt x="598" y="1702"/>
                  </a:cubicBezTo>
                  <a:cubicBezTo>
                    <a:pt x="601" y="1729"/>
                    <a:pt x="603" y="1756"/>
                    <a:pt x="606" y="1783"/>
                  </a:cubicBezTo>
                  <a:cubicBezTo>
                    <a:pt x="608" y="1806"/>
                    <a:pt x="611" y="1829"/>
                    <a:pt x="612" y="1852"/>
                  </a:cubicBezTo>
                  <a:cubicBezTo>
                    <a:pt x="614" y="1879"/>
                    <a:pt x="600" y="1896"/>
                    <a:pt x="576" y="1898"/>
                  </a:cubicBezTo>
                  <a:cubicBezTo>
                    <a:pt x="555" y="1899"/>
                    <a:pt x="538" y="1884"/>
                    <a:pt x="535" y="1860"/>
                  </a:cubicBezTo>
                  <a:cubicBezTo>
                    <a:pt x="529" y="1809"/>
                    <a:pt x="524" y="1758"/>
                    <a:pt x="518" y="1705"/>
                  </a:cubicBezTo>
                  <a:cubicBezTo>
                    <a:pt x="477" y="1708"/>
                    <a:pt x="436" y="1710"/>
                    <a:pt x="395" y="1713"/>
                  </a:cubicBezTo>
                  <a:cubicBezTo>
                    <a:pt x="367" y="1715"/>
                    <a:pt x="339" y="1718"/>
                    <a:pt x="311" y="1719"/>
                  </a:cubicBezTo>
                  <a:cubicBezTo>
                    <a:pt x="241" y="1720"/>
                    <a:pt x="188" y="1661"/>
                    <a:pt x="194" y="1591"/>
                  </a:cubicBezTo>
                  <a:cubicBezTo>
                    <a:pt x="196" y="1565"/>
                    <a:pt x="196" y="1539"/>
                    <a:pt x="200" y="1513"/>
                  </a:cubicBezTo>
                  <a:cubicBezTo>
                    <a:pt x="203" y="1483"/>
                    <a:pt x="197" y="1456"/>
                    <a:pt x="181" y="1432"/>
                  </a:cubicBezTo>
                  <a:cubicBezTo>
                    <a:pt x="151" y="1384"/>
                    <a:pt x="145" y="1335"/>
                    <a:pt x="167" y="1282"/>
                  </a:cubicBezTo>
                  <a:cubicBezTo>
                    <a:pt x="174" y="1264"/>
                    <a:pt x="176" y="1244"/>
                    <a:pt x="182" y="1221"/>
                  </a:cubicBezTo>
                  <a:cubicBezTo>
                    <a:pt x="147" y="1221"/>
                    <a:pt x="115" y="1222"/>
                    <a:pt x="84" y="1221"/>
                  </a:cubicBezTo>
                  <a:cubicBezTo>
                    <a:pt x="39" y="1220"/>
                    <a:pt x="7" y="1194"/>
                    <a:pt x="2" y="1152"/>
                  </a:cubicBezTo>
                  <a:cubicBezTo>
                    <a:pt x="0" y="1139"/>
                    <a:pt x="3" y="1124"/>
                    <a:pt x="8" y="1111"/>
                  </a:cubicBezTo>
                  <a:cubicBezTo>
                    <a:pt x="40" y="1024"/>
                    <a:pt x="73" y="938"/>
                    <a:pt x="104" y="851"/>
                  </a:cubicBezTo>
                  <a:cubicBezTo>
                    <a:pt x="109" y="839"/>
                    <a:pt x="112" y="824"/>
                    <a:pt x="112" y="811"/>
                  </a:cubicBezTo>
                  <a:cubicBezTo>
                    <a:pt x="110" y="717"/>
                    <a:pt x="110" y="624"/>
                    <a:pt x="135" y="533"/>
                  </a:cubicBezTo>
                  <a:cubicBezTo>
                    <a:pt x="210" y="260"/>
                    <a:pt x="388" y="93"/>
                    <a:pt x="664" y="35"/>
                  </a:cubicBezTo>
                  <a:cubicBezTo>
                    <a:pt x="833" y="0"/>
                    <a:pt x="998" y="22"/>
                    <a:pt x="1153" y="100"/>
                  </a:cubicBezTo>
                  <a:cubicBezTo>
                    <a:pt x="1165" y="106"/>
                    <a:pt x="1177" y="117"/>
                    <a:pt x="1183" y="129"/>
                  </a:cubicBezTo>
                  <a:cubicBezTo>
                    <a:pt x="1189" y="143"/>
                    <a:pt x="1185" y="158"/>
                    <a:pt x="1172" y="169"/>
                  </a:cubicBezTo>
                  <a:cubicBezTo>
                    <a:pt x="1158" y="181"/>
                    <a:pt x="1143" y="181"/>
                    <a:pt x="1125" y="174"/>
                  </a:cubicBezTo>
                  <a:cubicBezTo>
                    <a:pt x="1081" y="156"/>
                    <a:pt x="1036" y="133"/>
                    <a:pt x="990" y="122"/>
                  </a:cubicBezTo>
                  <a:cubicBezTo>
                    <a:pt x="785" y="72"/>
                    <a:pt x="592" y="98"/>
                    <a:pt x="421" y="227"/>
                  </a:cubicBezTo>
                  <a:cubicBezTo>
                    <a:pt x="294" y="322"/>
                    <a:pt x="226" y="455"/>
                    <a:pt x="200" y="610"/>
                  </a:cubicBezTo>
                  <a:cubicBezTo>
                    <a:pt x="198" y="621"/>
                    <a:pt x="197" y="632"/>
                    <a:pt x="195" y="64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8" name="Freeform 6">
              <a:extLst>
                <a:ext uri="{FF2B5EF4-FFF2-40B4-BE49-F238E27FC236}">
                  <a16:creationId xmlns:a16="http://schemas.microsoft.com/office/drawing/2014/main" id="{2FEB7347-7F89-47A3-A362-9F7D9D890832}"/>
                </a:ext>
              </a:extLst>
            </p:cNvPr>
            <p:cNvSpPr>
              <a:spLocks noEditPoints="1"/>
            </p:cNvSpPr>
            <p:nvPr userDrawn="1"/>
          </p:nvSpPr>
          <p:spPr bwMode="auto">
            <a:xfrm>
              <a:off x="13085762" y="2136775"/>
              <a:ext cx="358775" cy="358775"/>
            </a:xfrm>
            <a:custGeom>
              <a:avLst/>
              <a:gdLst>
                <a:gd name="T0" fmla="*/ 393 w 470"/>
                <a:gd name="T1" fmla="*/ 194 h 470"/>
                <a:gd name="T2" fmla="*/ 393 w 470"/>
                <a:gd name="T3" fmla="*/ 274 h 470"/>
                <a:gd name="T4" fmla="*/ 431 w 470"/>
                <a:gd name="T5" fmla="*/ 274 h 470"/>
                <a:gd name="T6" fmla="*/ 470 w 470"/>
                <a:gd name="T7" fmla="*/ 313 h 470"/>
                <a:gd name="T8" fmla="*/ 430 w 470"/>
                <a:gd name="T9" fmla="*/ 352 h 470"/>
                <a:gd name="T10" fmla="*/ 394 w 470"/>
                <a:gd name="T11" fmla="*/ 352 h 470"/>
                <a:gd name="T12" fmla="*/ 352 w 470"/>
                <a:gd name="T13" fmla="*/ 393 h 470"/>
                <a:gd name="T14" fmla="*/ 352 w 470"/>
                <a:gd name="T15" fmla="*/ 434 h 470"/>
                <a:gd name="T16" fmla="*/ 314 w 470"/>
                <a:gd name="T17" fmla="*/ 470 h 470"/>
                <a:gd name="T18" fmla="*/ 275 w 470"/>
                <a:gd name="T19" fmla="*/ 435 h 470"/>
                <a:gd name="T20" fmla="*/ 275 w 470"/>
                <a:gd name="T21" fmla="*/ 392 h 470"/>
                <a:gd name="T22" fmla="*/ 196 w 470"/>
                <a:gd name="T23" fmla="*/ 392 h 470"/>
                <a:gd name="T24" fmla="*/ 196 w 470"/>
                <a:gd name="T25" fmla="*/ 430 h 470"/>
                <a:gd name="T26" fmla="*/ 157 w 470"/>
                <a:gd name="T27" fmla="*/ 470 h 470"/>
                <a:gd name="T28" fmla="*/ 118 w 470"/>
                <a:gd name="T29" fmla="*/ 433 h 470"/>
                <a:gd name="T30" fmla="*/ 118 w 470"/>
                <a:gd name="T31" fmla="*/ 394 h 470"/>
                <a:gd name="T32" fmla="*/ 79 w 470"/>
                <a:gd name="T33" fmla="*/ 358 h 470"/>
                <a:gd name="T34" fmla="*/ 66 w 470"/>
                <a:gd name="T35" fmla="*/ 353 h 470"/>
                <a:gd name="T36" fmla="*/ 38 w 470"/>
                <a:gd name="T37" fmla="*/ 352 h 470"/>
                <a:gd name="T38" fmla="*/ 0 w 470"/>
                <a:gd name="T39" fmla="*/ 313 h 470"/>
                <a:gd name="T40" fmla="*/ 38 w 470"/>
                <a:gd name="T41" fmla="*/ 275 h 470"/>
                <a:gd name="T42" fmla="*/ 77 w 470"/>
                <a:gd name="T43" fmla="*/ 274 h 470"/>
                <a:gd name="T44" fmla="*/ 77 w 470"/>
                <a:gd name="T45" fmla="*/ 196 h 470"/>
                <a:gd name="T46" fmla="*/ 40 w 470"/>
                <a:gd name="T47" fmla="*/ 196 h 470"/>
                <a:gd name="T48" fmla="*/ 0 w 470"/>
                <a:gd name="T49" fmla="*/ 157 h 470"/>
                <a:gd name="T50" fmla="*/ 38 w 470"/>
                <a:gd name="T51" fmla="*/ 118 h 470"/>
                <a:gd name="T52" fmla="*/ 52 w 470"/>
                <a:gd name="T53" fmla="*/ 118 h 470"/>
                <a:gd name="T54" fmla="*/ 85 w 470"/>
                <a:gd name="T55" fmla="*/ 99 h 470"/>
                <a:gd name="T56" fmla="*/ 118 w 470"/>
                <a:gd name="T57" fmla="*/ 77 h 470"/>
                <a:gd name="T58" fmla="*/ 118 w 470"/>
                <a:gd name="T59" fmla="*/ 41 h 470"/>
                <a:gd name="T60" fmla="*/ 157 w 470"/>
                <a:gd name="T61" fmla="*/ 0 h 470"/>
                <a:gd name="T62" fmla="*/ 196 w 470"/>
                <a:gd name="T63" fmla="*/ 42 h 470"/>
                <a:gd name="T64" fmla="*/ 196 w 470"/>
                <a:gd name="T65" fmla="*/ 77 h 470"/>
                <a:gd name="T66" fmla="*/ 275 w 470"/>
                <a:gd name="T67" fmla="*/ 77 h 470"/>
                <a:gd name="T68" fmla="*/ 275 w 470"/>
                <a:gd name="T69" fmla="*/ 39 h 470"/>
                <a:gd name="T70" fmla="*/ 314 w 470"/>
                <a:gd name="T71" fmla="*/ 0 h 470"/>
                <a:gd name="T72" fmla="*/ 352 w 470"/>
                <a:gd name="T73" fmla="*/ 40 h 470"/>
                <a:gd name="T74" fmla="*/ 352 w 470"/>
                <a:gd name="T75" fmla="*/ 77 h 470"/>
                <a:gd name="T76" fmla="*/ 393 w 470"/>
                <a:gd name="T77" fmla="*/ 112 h 470"/>
                <a:gd name="T78" fmla="*/ 459 w 470"/>
                <a:gd name="T79" fmla="*/ 131 h 470"/>
                <a:gd name="T80" fmla="*/ 470 w 470"/>
                <a:gd name="T81" fmla="*/ 157 h 470"/>
                <a:gd name="T82" fmla="*/ 442 w 470"/>
                <a:gd name="T83" fmla="*/ 194 h 470"/>
                <a:gd name="T84" fmla="*/ 393 w 470"/>
                <a:gd name="T85" fmla="*/ 194 h 470"/>
                <a:gd name="T86" fmla="*/ 311 w 470"/>
                <a:gd name="T87" fmla="*/ 313 h 470"/>
                <a:gd name="T88" fmla="*/ 311 w 470"/>
                <a:gd name="T89" fmla="*/ 157 h 470"/>
                <a:gd name="T90" fmla="*/ 170 w 470"/>
                <a:gd name="T91" fmla="*/ 158 h 470"/>
                <a:gd name="T92" fmla="*/ 158 w 470"/>
                <a:gd name="T93" fmla="*/ 170 h 470"/>
                <a:gd name="T94" fmla="*/ 158 w 470"/>
                <a:gd name="T95" fmla="*/ 300 h 470"/>
                <a:gd name="T96" fmla="*/ 170 w 470"/>
                <a:gd name="T97" fmla="*/ 312 h 470"/>
                <a:gd name="T98" fmla="*/ 311 w 470"/>
                <a:gd name="T99" fmla="*/ 31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0" h="470">
                  <a:moveTo>
                    <a:pt x="393" y="194"/>
                  </a:moveTo>
                  <a:cubicBezTo>
                    <a:pt x="393" y="223"/>
                    <a:pt x="393" y="247"/>
                    <a:pt x="393" y="274"/>
                  </a:cubicBezTo>
                  <a:cubicBezTo>
                    <a:pt x="406" y="274"/>
                    <a:pt x="418" y="274"/>
                    <a:pt x="431" y="274"/>
                  </a:cubicBezTo>
                  <a:cubicBezTo>
                    <a:pt x="454" y="275"/>
                    <a:pt x="470" y="292"/>
                    <a:pt x="470" y="313"/>
                  </a:cubicBezTo>
                  <a:cubicBezTo>
                    <a:pt x="470" y="335"/>
                    <a:pt x="454" y="351"/>
                    <a:pt x="430" y="352"/>
                  </a:cubicBezTo>
                  <a:cubicBezTo>
                    <a:pt x="419" y="353"/>
                    <a:pt x="407" y="352"/>
                    <a:pt x="394" y="352"/>
                  </a:cubicBezTo>
                  <a:cubicBezTo>
                    <a:pt x="389" y="375"/>
                    <a:pt x="376" y="389"/>
                    <a:pt x="352" y="393"/>
                  </a:cubicBezTo>
                  <a:cubicBezTo>
                    <a:pt x="352" y="407"/>
                    <a:pt x="353" y="421"/>
                    <a:pt x="352" y="434"/>
                  </a:cubicBezTo>
                  <a:cubicBezTo>
                    <a:pt x="351" y="454"/>
                    <a:pt x="334" y="470"/>
                    <a:pt x="314" y="470"/>
                  </a:cubicBezTo>
                  <a:cubicBezTo>
                    <a:pt x="294" y="470"/>
                    <a:pt x="277" y="455"/>
                    <a:pt x="275" y="435"/>
                  </a:cubicBezTo>
                  <a:cubicBezTo>
                    <a:pt x="274" y="421"/>
                    <a:pt x="275" y="407"/>
                    <a:pt x="275" y="392"/>
                  </a:cubicBezTo>
                  <a:cubicBezTo>
                    <a:pt x="248" y="392"/>
                    <a:pt x="223" y="392"/>
                    <a:pt x="196" y="392"/>
                  </a:cubicBezTo>
                  <a:cubicBezTo>
                    <a:pt x="196" y="405"/>
                    <a:pt x="196" y="418"/>
                    <a:pt x="196" y="430"/>
                  </a:cubicBezTo>
                  <a:cubicBezTo>
                    <a:pt x="195" y="453"/>
                    <a:pt x="179" y="470"/>
                    <a:pt x="157" y="470"/>
                  </a:cubicBezTo>
                  <a:cubicBezTo>
                    <a:pt x="137" y="470"/>
                    <a:pt x="120" y="455"/>
                    <a:pt x="118" y="433"/>
                  </a:cubicBezTo>
                  <a:cubicBezTo>
                    <a:pt x="117" y="420"/>
                    <a:pt x="118" y="407"/>
                    <a:pt x="118" y="394"/>
                  </a:cubicBezTo>
                  <a:cubicBezTo>
                    <a:pt x="99" y="388"/>
                    <a:pt x="83" y="380"/>
                    <a:pt x="79" y="358"/>
                  </a:cubicBezTo>
                  <a:cubicBezTo>
                    <a:pt x="78" y="356"/>
                    <a:pt x="71" y="353"/>
                    <a:pt x="66" y="353"/>
                  </a:cubicBezTo>
                  <a:cubicBezTo>
                    <a:pt x="57" y="352"/>
                    <a:pt x="47" y="353"/>
                    <a:pt x="38" y="352"/>
                  </a:cubicBezTo>
                  <a:cubicBezTo>
                    <a:pt x="16" y="350"/>
                    <a:pt x="0" y="334"/>
                    <a:pt x="0" y="313"/>
                  </a:cubicBezTo>
                  <a:cubicBezTo>
                    <a:pt x="0" y="292"/>
                    <a:pt x="16" y="276"/>
                    <a:pt x="38" y="275"/>
                  </a:cubicBezTo>
                  <a:cubicBezTo>
                    <a:pt x="50" y="274"/>
                    <a:pt x="63" y="274"/>
                    <a:pt x="77" y="274"/>
                  </a:cubicBezTo>
                  <a:cubicBezTo>
                    <a:pt x="77" y="248"/>
                    <a:pt x="77" y="223"/>
                    <a:pt x="77" y="196"/>
                  </a:cubicBezTo>
                  <a:cubicBezTo>
                    <a:pt x="65" y="196"/>
                    <a:pt x="52" y="196"/>
                    <a:pt x="40" y="196"/>
                  </a:cubicBezTo>
                  <a:cubicBezTo>
                    <a:pt x="16" y="195"/>
                    <a:pt x="0" y="178"/>
                    <a:pt x="0" y="157"/>
                  </a:cubicBezTo>
                  <a:cubicBezTo>
                    <a:pt x="0" y="136"/>
                    <a:pt x="16" y="120"/>
                    <a:pt x="38" y="118"/>
                  </a:cubicBezTo>
                  <a:cubicBezTo>
                    <a:pt x="43" y="118"/>
                    <a:pt x="47" y="118"/>
                    <a:pt x="52" y="118"/>
                  </a:cubicBezTo>
                  <a:cubicBezTo>
                    <a:pt x="67" y="119"/>
                    <a:pt x="79" y="118"/>
                    <a:pt x="85" y="99"/>
                  </a:cubicBezTo>
                  <a:cubicBezTo>
                    <a:pt x="88" y="89"/>
                    <a:pt x="104" y="82"/>
                    <a:pt x="118" y="77"/>
                  </a:cubicBezTo>
                  <a:cubicBezTo>
                    <a:pt x="118" y="65"/>
                    <a:pt x="117" y="53"/>
                    <a:pt x="118" y="41"/>
                  </a:cubicBezTo>
                  <a:cubicBezTo>
                    <a:pt x="119" y="16"/>
                    <a:pt x="135" y="0"/>
                    <a:pt x="157" y="0"/>
                  </a:cubicBezTo>
                  <a:cubicBezTo>
                    <a:pt x="179" y="0"/>
                    <a:pt x="195" y="18"/>
                    <a:pt x="196" y="42"/>
                  </a:cubicBezTo>
                  <a:cubicBezTo>
                    <a:pt x="196" y="53"/>
                    <a:pt x="196" y="65"/>
                    <a:pt x="196" y="77"/>
                  </a:cubicBezTo>
                  <a:cubicBezTo>
                    <a:pt x="222" y="77"/>
                    <a:pt x="247" y="77"/>
                    <a:pt x="275" y="77"/>
                  </a:cubicBezTo>
                  <a:cubicBezTo>
                    <a:pt x="275" y="64"/>
                    <a:pt x="274" y="52"/>
                    <a:pt x="275" y="39"/>
                  </a:cubicBezTo>
                  <a:cubicBezTo>
                    <a:pt x="276" y="16"/>
                    <a:pt x="292" y="0"/>
                    <a:pt x="314" y="0"/>
                  </a:cubicBezTo>
                  <a:cubicBezTo>
                    <a:pt x="335" y="0"/>
                    <a:pt x="351" y="17"/>
                    <a:pt x="352" y="40"/>
                  </a:cubicBezTo>
                  <a:cubicBezTo>
                    <a:pt x="353" y="52"/>
                    <a:pt x="352" y="64"/>
                    <a:pt x="352" y="77"/>
                  </a:cubicBezTo>
                  <a:cubicBezTo>
                    <a:pt x="376" y="81"/>
                    <a:pt x="389" y="94"/>
                    <a:pt x="393" y="112"/>
                  </a:cubicBezTo>
                  <a:cubicBezTo>
                    <a:pt x="417" y="118"/>
                    <a:pt x="439" y="122"/>
                    <a:pt x="459" y="131"/>
                  </a:cubicBezTo>
                  <a:cubicBezTo>
                    <a:pt x="465" y="133"/>
                    <a:pt x="469" y="148"/>
                    <a:pt x="470" y="157"/>
                  </a:cubicBezTo>
                  <a:cubicBezTo>
                    <a:pt x="470" y="175"/>
                    <a:pt x="461" y="190"/>
                    <a:pt x="442" y="194"/>
                  </a:cubicBezTo>
                  <a:cubicBezTo>
                    <a:pt x="427" y="197"/>
                    <a:pt x="411" y="194"/>
                    <a:pt x="393" y="194"/>
                  </a:cubicBezTo>
                  <a:close/>
                  <a:moveTo>
                    <a:pt x="311" y="313"/>
                  </a:moveTo>
                  <a:cubicBezTo>
                    <a:pt x="311" y="260"/>
                    <a:pt x="311" y="209"/>
                    <a:pt x="311" y="157"/>
                  </a:cubicBezTo>
                  <a:cubicBezTo>
                    <a:pt x="263" y="157"/>
                    <a:pt x="216" y="157"/>
                    <a:pt x="170" y="158"/>
                  </a:cubicBezTo>
                  <a:cubicBezTo>
                    <a:pt x="165" y="158"/>
                    <a:pt x="158" y="166"/>
                    <a:pt x="158" y="170"/>
                  </a:cubicBezTo>
                  <a:cubicBezTo>
                    <a:pt x="157" y="213"/>
                    <a:pt x="157" y="257"/>
                    <a:pt x="158" y="300"/>
                  </a:cubicBezTo>
                  <a:cubicBezTo>
                    <a:pt x="158" y="304"/>
                    <a:pt x="165" y="312"/>
                    <a:pt x="170" y="312"/>
                  </a:cubicBezTo>
                  <a:cubicBezTo>
                    <a:pt x="216" y="313"/>
                    <a:pt x="263" y="313"/>
                    <a:pt x="311" y="313"/>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19" name="Freeform 7">
              <a:extLst>
                <a:ext uri="{FF2B5EF4-FFF2-40B4-BE49-F238E27FC236}">
                  <a16:creationId xmlns:a16="http://schemas.microsoft.com/office/drawing/2014/main" id="{826A5D79-4ED4-4877-B602-4AE26278F123}"/>
                </a:ext>
              </a:extLst>
            </p:cNvPr>
            <p:cNvSpPr/>
            <p:nvPr userDrawn="1"/>
          </p:nvSpPr>
          <p:spPr bwMode="auto">
            <a:xfrm>
              <a:off x="13115925" y="2824163"/>
              <a:ext cx="719137" cy="180975"/>
            </a:xfrm>
            <a:custGeom>
              <a:avLst/>
              <a:gdLst>
                <a:gd name="T0" fmla="*/ 861 w 940"/>
                <a:gd name="T1" fmla="*/ 157 h 236"/>
                <a:gd name="T2" fmla="*/ 900 w 940"/>
                <a:gd name="T3" fmla="*/ 157 h 236"/>
                <a:gd name="T4" fmla="*/ 940 w 940"/>
                <a:gd name="T5" fmla="*/ 196 h 236"/>
                <a:gd name="T6" fmla="*/ 898 w 940"/>
                <a:gd name="T7" fmla="*/ 236 h 236"/>
                <a:gd name="T8" fmla="*/ 826 w 940"/>
                <a:gd name="T9" fmla="*/ 236 h 236"/>
                <a:gd name="T10" fmla="*/ 783 w 940"/>
                <a:gd name="T11" fmla="*/ 193 h 236"/>
                <a:gd name="T12" fmla="*/ 783 w 940"/>
                <a:gd name="T13" fmla="*/ 80 h 236"/>
                <a:gd name="T14" fmla="*/ 758 w 940"/>
                <a:gd name="T15" fmla="*/ 80 h 236"/>
                <a:gd name="T16" fmla="*/ 55 w 940"/>
                <a:gd name="T17" fmla="*/ 80 h 236"/>
                <a:gd name="T18" fmla="*/ 35 w 940"/>
                <a:gd name="T19" fmla="*/ 79 h 236"/>
                <a:gd name="T20" fmla="*/ 1 w 940"/>
                <a:gd name="T21" fmla="*/ 39 h 236"/>
                <a:gd name="T22" fmla="*/ 37 w 940"/>
                <a:gd name="T23" fmla="*/ 1 h 236"/>
                <a:gd name="T24" fmla="*/ 53 w 940"/>
                <a:gd name="T25" fmla="*/ 0 h 236"/>
                <a:gd name="T26" fmla="*/ 808 w 940"/>
                <a:gd name="T27" fmla="*/ 0 h 236"/>
                <a:gd name="T28" fmla="*/ 861 w 940"/>
                <a:gd name="T29" fmla="*/ 52 h 236"/>
                <a:gd name="T30" fmla="*/ 861 w 940"/>
                <a:gd name="T31"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236">
                  <a:moveTo>
                    <a:pt x="861" y="157"/>
                  </a:moveTo>
                  <a:cubicBezTo>
                    <a:pt x="876" y="157"/>
                    <a:pt x="888" y="156"/>
                    <a:pt x="900" y="157"/>
                  </a:cubicBezTo>
                  <a:cubicBezTo>
                    <a:pt x="923" y="158"/>
                    <a:pt x="940" y="175"/>
                    <a:pt x="940" y="196"/>
                  </a:cubicBezTo>
                  <a:cubicBezTo>
                    <a:pt x="940" y="218"/>
                    <a:pt x="922" y="235"/>
                    <a:pt x="898" y="236"/>
                  </a:cubicBezTo>
                  <a:cubicBezTo>
                    <a:pt x="874" y="236"/>
                    <a:pt x="850" y="236"/>
                    <a:pt x="826" y="236"/>
                  </a:cubicBezTo>
                  <a:cubicBezTo>
                    <a:pt x="798" y="235"/>
                    <a:pt x="783" y="221"/>
                    <a:pt x="783" y="193"/>
                  </a:cubicBezTo>
                  <a:cubicBezTo>
                    <a:pt x="782" y="156"/>
                    <a:pt x="783" y="119"/>
                    <a:pt x="783" y="80"/>
                  </a:cubicBezTo>
                  <a:cubicBezTo>
                    <a:pt x="774" y="80"/>
                    <a:pt x="766" y="80"/>
                    <a:pt x="758" y="80"/>
                  </a:cubicBezTo>
                  <a:cubicBezTo>
                    <a:pt x="524" y="80"/>
                    <a:pt x="289" y="80"/>
                    <a:pt x="55" y="80"/>
                  </a:cubicBezTo>
                  <a:cubicBezTo>
                    <a:pt x="48" y="80"/>
                    <a:pt x="42" y="80"/>
                    <a:pt x="35" y="79"/>
                  </a:cubicBezTo>
                  <a:cubicBezTo>
                    <a:pt x="14" y="76"/>
                    <a:pt x="0" y="59"/>
                    <a:pt x="1" y="39"/>
                  </a:cubicBezTo>
                  <a:cubicBezTo>
                    <a:pt x="1" y="19"/>
                    <a:pt x="16" y="3"/>
                    <a:pt x="37" y="1"/>
                  </a:cubicBezTo>
                  <a:cubicBezTo>
                    <a:pt x="42" y="0"/>
                    <a:pt x="48" y="0"/>
                    <a:pt x="53" y="0"/>
                  </a:cubicBezTo>
                  <a:cubicBezTo>
                    <a:pt x="305" y="0"/>
                    <a:pt x="557" y="0"/>
                    <a:pt x="808" y="0"/>
                  </a:cubicBezTo>
                  <a:cubicBezTo>
                    <a:pt x="849" y="0"/>
                    <a:pt x="861" y="12"/>
                    <a:pt x="861" y="52"/>
                  </a:cubicBezTo>
                  <a:cubicBezTo>
                    <a:pt x="861" y="86"/>
                    <a:pt x="861" y="120"/>
                    <a:pt x="861"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0" name="Freeform 8">
              <a:extLst>
                <a:ext uri="{FF2B5EF4-FFF2-40B4-BE49-F238E27FC236}">
                  <a16:creationId xmlns:a16="http://schemas.microsoft.com/office/drawing/2014/main" id="{A58CAD8A-F7AE-4B18-AE45-899C3A50714D}"/>
                </a:ext>
              </a:extLst>
            </p:cNvPr>
            <p:cNvSpPr/>
            <p:nvPr userDrawn="1"/>
          </p:nvSpPr>
          <p:spPr bwMode="auto">
            <a:xfrm>
              <a:off x="13174662" y="2586038"/>
              <a:ext cx="666750" cy="60325"/>
            </a:xfrm>
            <a:custGeom>
              <a:avLst/>
              <a:gdLst>
                <a:gd name="T0" fmla="*/ 431 w 872"/>
                <a:gd name="T1" fmla="*/ 0 h 80"/>
                <a:gd name="T2" fmla="*/ 818 w 872"/>
                <a:gd name="T3" fmla="*/ 0 h 80"/>
                <a:gd name="T4" fmla="*/ 857 w 872"/>
                <a:gd name="T5" fmla="*/ 55 h 80"/>
                <a:gd name="T6" fmla="*/ 827 w 872"/>
                <a:gd name="T7" fmla="*/ 77 h 80"/>
                <a:gd name="T8" fmla="*/ 807 w 872"/>
                <a:gd name="T9" fmla="*/ 79 h 80"/>
                <a:gd name="T10" fmla="*/ 54 w 872"/>
                <a:gd name="T11" fmla="*/ 79 h 80"/>
                <a:gd name="T12" fmla="*/ 40 w 872"/>
                <a:gd name="T13" fmla="*/ 79 h 80"/>
                <a:gd name="T14" fmla="*/ 1 w 872"/>
                <a:gd name="T15" fmla="*/ 37 h 80"/>
                <a:gd name="T16" fmla="*/ 43 w 872"/>
                <a:gd name="T17" fmla="*/ 0 h 80"/>
                <a:gd name="T18" fmla="*/ 431 w 872"/>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0">
                  <a:moveTo>
                    <a:pt x="431" y="0"/>
                  </a:moveTo>
                  <a:cubicBezTo>
                    <a:pt x="560" y="0"/>
                    <a:pt x="689" y="0"/>
                    <a:pt x="818" y="0"/>
                  </a:cubicBezTo>
                  <a:cubicBezTo>
                    <a:pt x="851" y="0"/>
                    <a:pt x="872" y="28"/>
                    <a:pt x="857" y="55"/>
                  </a:cubicBezTo>
                  <a:cubicBezTo>
                    <a:pt x="852" y="65"/>
                    <a:pt x="838" y="71"/>
                    <a:pt x="827" y="77"/>
                  </a:cubicBezTo>
                  <a:cubicBezTo>
                    <a:pt x="822" y="80"/>
                    <a:pt x="814" y="79"/>
                    <a:pt x="807" y="79"/>
                  </a:cubicBezTo>
                  <a:cubicBezTo>
                    <a:pt x="556" y="79"/>
                    <a:pt x="305" y="79"/>
                    <a:pt x="54" y="79"/>
                  </a:cubicBezTo>
                  <a:cubicBezTo>
                    <a:pt x="49" y="79"/>
                    <a:pt x="44" y="79"/>
                    <a:pt x="40" y="79"/>
                  </a:cubicBezTo>
                  <a:cubicBezTo>
                    <a:pt x="15" y="76"/>
                    <a:pt x="0" y="59"/>
                    <a:pt x="1" y="37"/>
                  </a:cubicBezTo>
                  <a:cubicBezTo>
                    <a:pt x="2" y="15"/>
                    <a:pt x="19" y="0"/>
                    <a:pt x="43" y="0"/>
                  </a:cubicBezTo>
                  <a:cubicBezTo>
                    <a:pt x="172" y="0"/>
                    <a:pt x="301" y="0"/>
                    <a:pt x="43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1" name="Freeform 9">
              <a:extLst>
                <a:ext uri="{FF2B5EF4-FFF2-40B4-BE49-F238E27FC236}">
                  <a16:creationId xmlns:a16="http://schemas.microsoft.com/office/drawing/2014/main" id="{76A20181-15FF-4FBE-A6E3-9BC350CD4D84}"/>
                </a:ext>
              </a:extLst>
            </p:cNvPr>
            <p:cNvSpPr/>
            <p:nvPr userDrawn="1"/>
          </p:nvSpPr>
          <p:spPr bwMode="auto">
            <a:xfrm>
              <a:off x="13414375" y="1985963"/>
              <a:ext cx="420687" cy="180975"/>
            </a:xfrm>
            <a:custGeom>
              <a:avLst/>
              <a:gdLst>
                <a:gd name="T0" fmla="*/ 392 w 549"/>
                <a:gd name="T1" fmla="*/ 157 h 236"/>
                <a:gd name="T2" fmla="*/ 392 w 549"/>
                <a:gd name="T3" fmla="*/ 50 h 236"/>
                <a:gd name="T4" fmla="*/ 441 w 549"/>
                <a:gd name="T5" fmla="*/ 0 h 236"/>
                <a:gd name="T6" fmla="*/ 507 w 549"/>
                <a:gd name="T7" fmla="*/ 0 h 236"/>
                <a:gd name="T8" fmla="*/ 549 w 549"/>
                <a:gd name="T9" fmla="*/ 40 h 236"/>
                <a:gd name="T10" fmla="*/ 505 w 549"/>
                <a:gd name="T11" fmla="*/ 79 h 236"/>
                <a:gd name="T12" fmla="*/ 470 w 549"/>
                <a:gd name="T13" fmla="*/ 79 h 236"/>
                <a:gd name="T14" fmla="*/ 470 w 549"/>
                <a:gd name="T15" fmla="*/ 189 h 236"/>
                <a:gd name="T16" fmla="*/ 463 w 549"/>
                <a:gd name="T17" fmla="*/ 217 h 236"/>
                <a:gd name="T18" fmla="*/ 426 w 549"/>
                <a:gd name="T19" fmla="*/ 235 h 236"/>
                <a:gd name="T20" fmla="*/ 46 w 549"/>
                <a:gd name="T21" fmla="*/ 235 h 236"/>
                <a:gd name="T22" fmla="*/ 1 w 549"/>
                <a:gd name="T23" fmla="*/ 198 h 236"/>
                <a:gd name="T24" fmla="*/ 45 w 549"/>
                <a:gd name="T25" fmla="*/ 157 h 236"/>
                <a:gd name="T26" fmla="*/ 363 w 549"/>
                <a:gd name="T27" fmla="*/ 157 h 236"/>
                <a:gd name="T28" fmla="*/ 392 w 549"/>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9" h="236">
                  <a:moveTo>
                    <a:pt x="392" y="157"/>
                  </a:moveTo>
                  <a:cubicBezTo>
                    <a:pt x="392" y="119"/>
                    <a:pt x="392" y="85"/>
                    <a:pt x="392" y="50"/>
                  </a:cubicBezTo>
                  <a:cubicBezTo>
                    <a:pt x="392" y="14"/>
                    <a:pt x="405" y="1"/>
                    <a:pt x="441" y="0"/>
                  </a:cubicBezTo>
                  <a:cubicBezTo>
                    <a:pt x="463" y="0"/>
                    <a:pt x="485" y="0"/>
                    <a:pt x="507" y="0"/>
                  </a:cubicBezTo>
                  <a:cubicBezTo>
                    <a:pt x="532" y="2"/>
                    <a:pt x="549" y="18"/>
                    <a:pt x="549" y="40"/>
                  </a:cubicBezTo>
                  <a:cubicBezTo>
                    <a:pt x="549" y="63"/>
                    <a:pt x="531" y="79"/>
                    <a:pt x="505" y="79"/>
                  </a:cubicBezTo>
                  <a:cubicBezTo>
                    <a:pt x="494" y="79"/>
                    <a:pt x="483" y="79"/>
                    <a:pt x="470" y="79"/>
                  </a:cubicBezTo>
                  <a:cubicBezTo>
                    <a:pt x="470" y="117"/>
                    <a:pt x="470" y="153"/>
                    <a:pt x="470" y="189"/>
                  </a:cubicBezTo>
                  <a:cubicBezTo>
                    <a:pt x="469" y="199"/>
                    <a:pt x="469" y="212"/>
                    <a:pt x="463" y="217"/>
                  </a:cubicBezTo>
                  <a:cubicBezTo>
                    <a:pt x="453" y="226"/>
                    <a:pt x="438" y="234"/>
                    <a:pt x="426" y="235"/>
                  </a:cubicBezTo>
                  <a:cubicBezTo>
                    <a:pt x="299" y="236"/>
                    <a:pt x="172" y="235"/>
                    <a:pt x="46" y="235"/>
                  </a:cubicBezTo>
                  <a:cubicBezTo>
                    <a:pt x="18" y="235"/>
                    <a:pt x="2" y="221"/>
                    <a:pt x="1" y="198"/>
                  </a:cubicBezTo>
                  <a:cubicBezTo>
                    <a:pt x="0" y="173"/>
                    <a:pt x="17" y="157"/>
                    <a:pt x="45" y="157"/>
                  </a:cubicBezTo>
                  <a:cubicBezTo>
                    <a:pt x="151" y="157"/>
                    <a:pt x="257" y="157"/>
                    <a:pt x="363" y="157"/>
                  </a:cubicBezTo>
                  <a:cubicBezTo>
                    <a:pt x="371" y="157"/>
                    <a:pt x="380" y="157"/>
                    <a:pt x="392"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2" name="Freeform 10">
              <a:extLst>
                <a:ext uri="{FF2B5EF4-FFF2-40B4-BE49-F238E27FC236}">
                  <a16:creationId xmlns:a16="http://schemas.microsoft.com/office/drawing/2014/main" id="{BB95FFA7-3EA7-44C9-BB18-D5E5329778ED}"/>
                </a:ext>
              </a:extLst>
            </p:cNvPr>
            <p:cNvSpPr/>
            <p:nvPr userDrawn="1"/>
          </p:nvSpPr>
          <p:spPr bwMode="auto">
            <a:xfrm>
              <a:off x="13474700" y="2943225"/>
              <a:ext cx="360362" cy="180975"/>
            </a:xfrm>
            <a:custGeom>
              <a:avLst/>
              <a:gdLst>
                <a:gd name="T0" fmla="*/ 236 w 471"/>
                <a:gd name="T1" fmla="*/ 157 h 236"/>
                <a:gd name="T2" fmla="*/ 297 w 471"/>
                <a:gd name="T3" fmla="*/ 157 h 236"/>
                <a:gd name="T4" fmla="*/ 427 w 471"/>
                <a:gd name="T5" fmla="*/ 157 h 236"/>
                <a:gd name="T6" fmla="*/ 471 w 471"/>
                <a:gd name="T7" fmla="*/ 197 h 236"/>
                <a:gd name="T8" fmla="*/ 427 w 471"/>
                <a:gd name="T9" fmla="*/ 236 h 236"/>
                <a:gd name="T10" fmla="*/ 201 w 471"/>
                <a:gd name="T11" fmla="*/ 236 h 236"/>
                <a:gd name="T12" fmla="*/ 157 w 471"/>
                <a:gd name="T13" fmla="*/ 193 h 236"/>
                <a:gd name="T14" fmla="*/ 157 w 471"/>
                <a:gd name="T15" fmla="*/ 80 h 236"/>
                <a:gd name="T16" fmla="*/ 65 w 471"/>
                <a:gd name="T17" fmla="*/ 80 h 236"/>
                <a:gd name="T18" fmla="*/ 39 w 471"/>
                <a:gd name="T19" fmla="*/ 80 h 236"/>
                <a:gd name="T20" fmla="*/ 1 w 471"/>
                <a:gd name="T21" fmla="*/ 41 h 236"/>
                <a:gd name="T22" fmla="*/ 36 w 471"/>
                <a:gd name="T23" fmla="*/ 2 h 236"/>
                <a:gd name="T24" fmla="*/ 202 w 471"/>
                <a:gd name="T25" fmla="*/ 2 h 236"/>
                <a:gd name="T26" fmla="*/ 236 w 471"/>
                <a:gd name="T27" fmla="*/ 44 h 236"/>
                <a:gd name="T28" fmla="*/ 236 w 471"/>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236">
                  <a:moveTo>
                    <a:pt x="236" y="157"/>
                  </a:moveTo>
                  <a:cubicBezTo>
                    <a:pt x="258" y="157"/>
                    <a:pt x="277" y="157"/>
                    <a:pt x="297" y="157"/>
                  </a:cubicBezTo>
                  <a:cubicBezTo>
                    <a:pt x="341" y="157"/>
                    <a:pt x="384" y="157"/>
                    <a:pt x="427" y="157"/>
                  </a:cubicBezTo>
                  <a:cubicBezTo>
                    <a:pt x="453" y="158"/>
                    <a:pt x="471" y="174"/>
                    <a:pt x="471" y="197"/>
                  </a:cubicBezTo>
                  <a:cubicBezTo>
                    <a:pt x="471" y="220"/>
                    <a:pt x="452" y="236"/>
                    <a:pt x="427" y="236"/>
                  </a:cubicBezTo>
                  <a:cubicBezTo>
                    <a:pt x="351" y="236"/>
                    <a:pt x="276" y="236"/>
                    <a:pt x="201" y="236"/>
                  </a:cubicBezTo>
                  <a:cubicBezTo>
                    <a:pt x="173" y="236"/>
                    <a:pt x="158" y="221"/>
                    <a:pt x="157" y="193"/>
                  </a:cubicBezTo>
                  <a:cubicBezTo>
                    <a:pt x="157" y="156"/>
                    <a:pt x="157" y="119"/>
                    <a:pt x="157" y="80"/>
                  </a:cubicBezTo>
                  <a:cubicBezTo>
                    <a:pt x="126" y="80"/>
                    <a:pt x="95" y="80"/>
                    <a:pt x="65" y="80"/>
                  </a:cubicBezTo>
                  <a:cubicBezTo>
                    <a:pt x="56" y="80"/>
                    <a:pt x="47" y="80"/>
                    <a:pt x="39" y="80"/>
                  </a:cubicBezTo>
                  <a:cubicBezTo>
                    <a:pt x="17" y="78"/>
                    <a:pt x="1" y="61"/>
                    <a:pt x="1" y="41"/>
                  </a:cubicBezTo>
                  <a:cubicBezTo>
                    <a:pt x="0" y="21"/>
                    <a:pt x="15" y="2"/>
                    <a:pt x="36" y="2"/>
                  </a:cubicBezTo>
                  <a:cubicBezTo>
                    <a:pt x="91" y="0"/>
                    <a:pt x="146" y="0"/>
                    <a:pt x="202" y="2"/>
                  </a:cubicBezTo>
                  <a:cubicBezTo>
                    <a:pt x="223" y="2"/>
                    <a:pt x="235" y="20"/>
                    <a:pt x="236" y="44"/>
                  </a:cubicBezTo>
                  <a:cubicBezTo>
                    <a:pt x="236" y="81"/>
                    <a:pt x="236" y="118"/>
                    <a:pt x="236"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3" name="Freeform 11">
              <a:extLst>
                <a:ext uri="{FF2B5EF4-FFF2-40B4-BE49-F238E27FC236}">
                  <a16:creationId xmlns:a16="http://schemas.microsoft.com/office/drawing/2014/main" id="{9C06BD4C-14FC-449D-AFBF-AB1F22709134}"/>
                </a:ext>
              </a:extLst>
            </p:cNvPr>
            <p:cNvSpPr>
              <a:spLocks noEditPoints="1"/>
            </p:cNvSpPr>
            <p:nvPr userDrawn="1"/>
          </p:nvSpPr>
          <p:spPr bwMode="auto">
            <a:xfrm>
              <a:off x="12788900" y="2197100"/>
              <a:ext cx="180975" cy="179387"/>
            </a:xfrm>
            <a:custGeom>
              <a:avLst/>
              <a:gdLst>
                <a:gd name="T0" fmla="*/ 119 w 237"/>
                <a:gd name="T1" fmla="*/ 0 h 235"/>
                <a:gd name="T2" fmla="*/ 236 w 237"/>
                <a:gd name="T3" fmla="*/ 116 h 235"/>
                <a:gd name="T4" fmla="*/ 118 w 237"/>
                <a:gd name="T5" fmla="*/ 235 h 235"/>
                <a:gd name="T6" fmla="*/ 1 w 237"/>
                <a:gd name="T7" fmla="*/ 116 h 235"/>
                <a:gd name="T8" fmla="*/ 119 w 237"/>
                <a:gd name="T9" fmla="*/ 0 h 235"/>
                <a:gd name="T10" fmla="*/ 80 w 237"/>
                <a:gd name="T11" fmla="*/ 116 h 235"/>
                <a:gd name="T12" fmla="*/ 119 w 237"/>
                <a:gd name="T13" fmla="*/ 156 h 235"/>
                <a:gd name="T14" fmla="*/ 157 w 237"/>
                <a:gd name="T15" fmla="*/ 118 h 235"/>
                <a:gd name="T16" fmla="*/ 118 w 237"/>
                <a:gd name="T17" fmla="*/ 78 h 235"/>
                <a:gd name="T18" fmla="*/ 80 w 237"/>
                <a:gd name="T1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5">
                  <a:moveTo>
                    <a:pt x="119" y="0"/>
                  </a:moveTo>
                  <a:cubicBezTo>
                    <a:pt x="183" y="0"/>
                    <a:pt x="236" y="52"/>
                    <a:pt x="236" y="116"/>
                  </a:cubicBezTo>
                  <a:cubicBezTo>
                    <a:pt x="237" y="181"/>
                    <a:pt x="183" y="235"/>
                    <a:pt x="118" y="235"/>
                  </a:cubicBezTo>
                  <a:cubicBezTo>
                    <a:pt x="53" y="235"/>
                    <a:pt x="0" y="181"/>
                    <a:pt x="1" y="116"/>
                  </a:cubicBezTo>
                  <a:cubicBezTo>
                    <a:pt x="1" y="52"/>
                    <a:pt x="54" y="0"/>
                    <a:pt x="119" y="0"/>
                  </a:cubicBezTo>
                  <a:close/>
                  <a:moveTo>
                    <a:pt x="80" y="116"/>
                  </a:moveTo>
                  <a:cubicBezTo>
                    <a:pt x="80" y="138"/>
                    <a:pt x="97" y="156"/>
                    <a:pt x="119" y="156"/>
                  </a:cubicBezTo>
                  <a:cubicBezTo>
                    <a:pt x="140" y="156"/>
                    <a:pt x="157" y="139"/>
                    <a:pt x="157" y="118"/>
                  </a:cubicBezTo>
                  <a:cubicBezTo>
                    <a:pt x="157" y="96"/>
                    <a:pt x="140" y="78"/>
                    <a:pt x="118" y="78"/>
                  </a:cubicBezTo>
                  <a:cubicBezTo>
                    <a:pt x="97" y="78"/>
                    <a:pt x="81" y="95"/>
                    <a:pt x="80" y="116"/>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4" name="Freeform 12">
              <a:extLst>
                <a:ext uri="{FF2B5EF4-FFF2-40B4-BE49-F238E27FC236}">
                  <a16:creationId xmlns:a16="http://schemas.microsoft.com/office/drawing/2014/main" id="{617F0CB9-78BD-4D93-8496-49E07D13565B}"/>
                </a:ext>
              </a:extLst>
            </p:cNvPr>
            <p:cNvSpPr/>
            <p:nvPr userDrawn="1"/>
          </p:nvSpPr>
          <p:spPr bwMode="auto">
            <a:xfrm>
              <a:off x="13473112" y="1866900"/>
              <a:ext cx="241300" cy="179387"/>
            </a:xfrm>
            <a:custGeom>
              <a:avLst/>
              <a:gdLst>
                <a:gd name="T0" fmla="*/ 158 w 315"/>
                <a:gd name="T1" fmla="*/ 157 h 236"/>
                <a:gd name="T2" fmla="*/ 158 w 315"/>
                <a:gd name="T3" fmla="*/ 51 h 236"/>
                <a:gd name="T4" fmla="*/ 208 w 315"/>
                <a:gd name="T5" fmla="*/ 1 h 236"/>
                <a:gd name="T6" fmla="*/ 270 w 315"/>
                <a:gd name="T7" fmla="*/ 1 h 236"/>
                <a:gd name="T8" fmla="*/ 315 w 315"/>
                <a:gd name="T9" fmla="*/ 40 h 236"/>
                <a:gd name="T10" fmla="*/ 270 w 315"/>
                <a:gd name="T11" fmla="*/ 80 h 236"/>
                <a:gd name="T12" fmla="*/ 237 w 315"/>
                <a:gd name="T13" fmla="*/ 80 h 236"/>
                <a:gd name="T14" fmla="*/ 237 w 315"/>
                <a:gd name="T15" fmla="*/ 128 h 236"/>
                <a:gd name="T16" fmla="*/ 237 w 315"/>
                <a:gd name="T17" fmla="*/ 196 h 236"/>
                <a:gd name="T18" fmla="*/ 197 w 315"/>
                <a:gd name="T19" fmla="*/ 236 h 236"/>
                <a:gd name="T20" fmla="*/ 43 w 315"/>
                <a:gd name="T21" fmla="*/ 236 h 236"/>
                <a:gd name="T22" fmla="*/ 2 w 315"/>
                <a:gd name="T23" fmla="*/ 199 h 236"/>
                <a:gd name="T24" fmla="*/ 42 w 315"/>
                <a:gd name="T25" fmla="*/ 158 h 236"/>
                <a:gd name="T26" fmla="*/ 131 w 315"/>
                <a:gd name="T27" fmla="*/ 157 h 236"/>
                <a:gd name="T28" fmla="*/ 158 w 315"/>
                <a:gd name="T29" fmla="*/ 15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5" h="236">
                  <a:moveTo>
                    <a:pt x="158" y="157"/>
                  </a:moveTo>
                  <a:cubicBezTo>
                    <a:pt x="158" y="120"/>
                    <a:pt x="158" y="85"/>
                    <a:pt x="158" y="51"/>
                  </a:cubicBezTo>
                  <a:cubicBezTo>
                    <a:pt x="158" y="15"/>
                    <a:pt x="172" y="1"/>
                    <a:pt x="208" y="1"/>
                  </a:cubicBezTo>
                  <a:cubicBezTo>
                    <a:pt x="228" y="1"/>
                    <a:pt x="249" y="0"/>
                    <a:pt x="270" y="1"/>
                  </a:cubicBezTo>
                  <a:cubicBezTo>
                    <a:pt x="297" y="1"/>
                    <a:pt x="315" y="17"/>
                    <a:pt x="315" y="40"/>
                  </a:cubicBezTo>
                  <a:cubicBezTo>
                    <a:pt x="315" y="64"/>
                    <a:pt x="297" y="80"/>
                    <a:pt x="270" y="80"/>
                  </a:cubicBezTo>
                  <a:cubicBezTo>
                    <a:pt x="260" y="80"/>
                    <a:pt x="250" y="80"/>
                    <a:pt x="237" y="80"/>
                  </a:cubicBezTo>
                  <a:cubicBezTo>
                    <a:pt x="237" y="96"/>
                    <a:pt x="237" y="112"/>
                    <a:pt x="237" y="128"/>
                  </a:cubicBezTo>
                  <a:cubicBezTo>
                    <a:pt x="237" y="150"/>
                    <a:pt x="237" y="173"/>
                    <a:pt x="237" y="196"/>
                  </a:cubicBezTo>
                  <a:cubicBezTo>
                    <a:pt x="236" y="220"/>
                    <a:pt x="221" y="236"/>
                    <a:pt x="197" y="236"/>
                  </a:cubicBezTo>
                  <a:cubicBezTo>
                    <a:pt x="146" y="236"/>
                    <a:pt x="94" y="236"/>
                    <a:pt x="43" y="236"/>
                  </a:cubicBezTo>
                  <a:cubicBezTo>
                    <a:pt x="20" y="236"/>
                    <a:pt x="3" y="220"/>
                    <a:pt x="2" y="199"/>
                  </a:cubicBezTo>
                  <a:cubicBezTo>
                    <a:pt x="0" y="177"/>
                    <a:pt x="17" y="159"/>
                    <a:pt x="42" y="158"/>
                  </a:cubicBezTo>
                  <a:cubicBezTo>
                    <a:pt x="71" y="156"/>
                    <a:pt x="101" y="157"/>
                    <a:pt x="131" y="157"/>
                  </a:cubicBezTo>
                  <a:cubicBezTo>
                    <a:pt x="139" y="157"/>
                    <a:pt x="147" y="157"/>
                    <a:pt x="158" y="157"/>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5" name="Freeform 13">
              <a:extLst>
                <a:ext uri="{FF2B5EF4-FFF2-40B4-BE49-F238E27FC236}">
                  <a16:creationId xmlns:a16="http://schemas.microsoft.com/office/drawing/2014/main" id="{228CC34E-4780-480E-9034-7238281A9B9B}"/>
                </a:ext>
              </a:extLst>
            </p:cNvPr>
            <p:cNvSpPr/>
            <p:nvPr userDrawn="1"/>
          </p:nvSpPr>
          <p:spPr bwMode="auto">
            <a:xfrm>
              <a:off x="13357225" y="2960688"/>
              <a:ext cx="100012" cy="346075"/>
            </a:xfrm>
            <a:custGeom>
              <a:avLst/>
              <a:gdLst>
                <a:gd name="T0" fmla="*/ 130 w 130"/>
                <a:gd name="T1" fmla="*/ 408 h 451"/>
                <a:gd name="T2" fmla="*/ 94 w 130"/>
                <a:gd name="T3" fmla="*/ 449 h 451"/>
                <a:gd name="T4" fmla="*/ 52 w 130"/>
                <a:gd name="T5" fmla="*/ 414 h 451"/>
                <a:gd name="T6" fmla="*/ 28 w 130"/>
                <a:gd name="T7" fmla="*/ 244 h 451"/>
                <a:gd name="T8" fmla="*/ 3 w 130"/>
                <a:gd name="T9" fmla="*/ 52 h 451"/>
                <a:gd name="T10" fmla="*/ 37 w 130"/>
                <a:gd name="T11" fmla="*/ 3 h 451"/>
                <a:gd name="T12" fmla="*/ 80 w 130"/>
                <a:gd name="T13" fmla="*/ 43 h 451"/>
                <a:gd name="T14" fmla="*/ 129 w 130"/>
                <a:gd name="T15" fmla="*/ 403 h 451"/>
                <a:gd name="T16" fmla="*/ 130 w 130"/>
                <a:gd name="T17" fmla="*/ 40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1">
                  <a:moveTo>
                    <a:pt x="130" y="408"/>
                  </a:moveTo>
                  <a:cubicBezTo>
                    <a:pt x="130" y="430"/>
                    <a:pt x="115" y="447"/>
                    <a:pt x="94" y="449"/>
                  </a:cubicBezTo>
                  <a:cubicBezTo>
                    <a:pt x="74" y="451"/>
                    <a:pt x="55" y="435"/>
                    <a:pt x="52" y="414"/>
                  </a:cubicBezTo>
                  <a:cubicBezTo>
                    <a:pt x="44" y="357"/>
                    <a:pt x="36" y="301"/>
                    <a:pt x="28" y="244"/>
                  </a:cubicBezTo>
                  <a:cubicBezTo>
                    <a:pt x="20" y="180"/>
                    <a:pt x="11" y="116"/>
                    <a:pt x="3" y="52"/>
                  </a:cubicBezTo>
                  <a:cubicBezTo>
                    <a:pt x="0" y="24"/>
                    <a:pt x="14" y="5"/>
                    <a:pt x="37" y="3"/>
                  </a:cubicBezTo>
                  <a:cubicBezTo>
                    <a:pt x="59" y="0"/>
                    <a:pt x="77" y="17"/>
                    <a:pt x="80" y="43"/>
                  </a:cubicBezTo>
                  <a:cubicBezTo>
                    <a:pt x="97" y="163"/>
                    <a:pt x="113" y="283"/>
                    <a:pt x="129" y="403"/>
                  </a:cubicBezTo>
                  <a:cubicBezTo>
                    <a:pt x="130" y="405"/>
                    <a:pt x="130" y="407"/>
                    <a:pt x="130" y="40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6" name="Freeform 14">
              <a:extLst>
                <a:ext uri="{FF2B5EF4-FFF2-40B4-BE49-F238E27FC236}">
                  <a16:creationId xmlns:a16="http://schemas.microsoft.com/office/drawing/2014/main" id="{E2510ECE-FF88-41D9-B33D-D2C83B38BF5C}"/>
                </a:ext>
              </a:extLst>
            </p:cNvPr>
            <p:cNvSpPr/>
            <p:nvPr userDrawn="1"/>
          </p:nvSpPr>
          <p:spPr bwMode="auto">
            <a:xfrm>
              <a:off x="13495338" y="2346325"/>
              <a:ext cx="339725" cy="60325"/>
            </a:xfrm>
            <a:custGeom>
              <a:avLst/>
              <a:gdLst>
                <a:gd name="T0" fmla="*/ 228 w 443"/>
                <a:gd name="T1" fmla="*/ 78 h 79"/>
                <a:gd name="T2" fmla="*/ 54 w 443"/>
                <a:gd name="T3" fmla="*/ 78 h 79"/>
                <a:gd name="T4" fmla="*/ 17 w 443"/>
                <a:gd name="T5" fmla="*/ 21 h 79"/>
                <a:gd name="T6" fmla="*/ 51 w 443"/>
                <a:gd name="T7" fmla="*/ 1 h 79"/>
                <a:gd name="T8" fmla="*/ 404 w 443"/>
                <a:gd name="T9" fmla="*/ 1 h 79"/>
                <a:gd name="T10" fmla="*/ 443 w 443"/>
                <a:gd name="T11" fmla="*/ 39 h 79"/>
                <a:gd name="T12" fmla="*/ 404 w 443"/>
                <a:gd name="T13" fmla="*/ 78 h 79"/>
                <a:gd name="T14" fmla="*/ 228 w 443"/>
                <a:gd name="T15" fmla="*/ 78 h 79"/>
                <a:gd name="T16" fmla="*/ 228 w 443"/>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79">
                  <a:moveTo>
                    <a:pt x="228" y="78"/>
                  </a:moveTo>
                  <a:cubicBezTo>
                    <a:pt x="170" y="78"/>
                    <a:pt x="112" y="79"/>
                    <a:pt x="54" y="78"/>
                  </a:cubicBezTo>
                  <a:cubicBezTo>
                    <a:pt x="21" y="78"/>
                    <a:pt x="0" y="47"/>
                    <a:pt x="17" y="21"/>
                  </a:cubicBezTo>
                  <a:cubicBezTo>
                    <a:pt x="24" y="11"/>
                    <a:pt x="39" y="1"/>
                    <a:pt x="51" y="1"/>
                  </a:cubicBezTo>
                  <a:cubicBezTo>
                    <a:pt x="169" y="0"/>
                    <a:pt x="286" y="0"/>
                    <a:pt x="404" y="1"/>
                  </a:cubicBezTo>
                  <a:cubicBezTo>
                    <a:pt x="426" y="1"/>
                    <a:pt x="442" y="18"/>
                    <a:pt x="443" y="39"/>
                  </a:cubicBezTo>
                  <a:cubicBezTo>
                    <a:pt x="443" y="60"/>
                    <a:pt x="427" y="78"/>
                    <a:pt x="404" y="78"/>
                  </a:cubicBezTo>
                  <a:cubicBezTo>
                    <a:pt x="345" y="79"/>
                    <a:pt x="286" y="78"/>
                    <a:pt x="228" y="78"/>
                  </a:cubicBezTo>
                  <a:cubicBezTo>
                    <a:pt x="228" y="78"/>
                    <a:pt x="228" y="78"/>
                    <a:pt x="228" y="78"/>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7" name="Freeform 15">
              <a:extLst>
                <a:ext uri="{FF2B5EF4-FFF2-40B4-BE49-F238E27FC236}">
                  <a16:creationId xmlns:a16="http://schemas.microsoft.com/office/drawing/2014/main" id="{6C6D610E-EB97-4FCE-AA6A-A19B59090BF1}"/>
                </a:ext>
              </a:extLst>
            </p:cNvPr>
            <p:cNvSpPr/>
            <p:nvPr userDrawn="1"/>
          </p:nvSpPr>
          <p:spPr bwMode="auto">
            <a:xfrm>
              <a:off x="13146088" y="2705100"/>
              <a:ext cx="300037" cy="60325"/>
            </a:xfrm>
            <a:custGeom>
              <a:avLst/>
              <a:gdLst>
                <a:gd name="T0" fmla="*/ 195 w 392"/>
                <a:gd name="T1" fmla="*/ 0 h 79"/>
                <a:gd name="T2" fmla="*/ 345 w 392"/>
                <a:gd name="T3" fmla="*/ 0 h 79"/>
                <a:gd name="T4" fmla="*/ 391 w 392"/>
                <a:gd name="T5" fmla="*/ 39 h 79"/>
                <a:gd name="T6" fmla="*/ 344 w 392"/>
                <a:gd name="T7" fmla="*/ 79 h 79"/>
                <a:gd name="T8" fmla="*/ 47 w 392"/>
                <a:gd name="T9" fmla="*/ 79 h 79"/>
                <a:gd name="T10" fmla="*/ 0 w 392"/>
                <a:gd name="T11" fmla="*/ 39 h 79"/>
                <a:gd name="T12" fmla="*/ 47 w 392"/>
                <a:gd name="T13" fmla="*/ 0 h 79"/>
                <a:gd name="T14" fmla="*/ 195 w 392"/>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79">
                  <a:moveTo>
                    <a:pt x="195" y="0"/>
                  </a:moveTo>
                  <a:cubicBezTo>
                    <a:pt x="245" y="0"/>
                    <a:pt x="295" y="0"/>
                    <a:pt x="345" y="0"/>
                  </a:cubicBezTo>
                  <a:cubicBezTo>
                    <a:pt x="372" y="0"/>
                    <a:pt x="391" y="16"/>
                    <a:pt x="391" y="39"/>
                  </a:cubicBezTo>
                  <a:cubicBezTo>
                    <a:pt x="392" y="63"/>
                    <a:pt x="373" y="79"/>
                    <a:pt x="344" y="79"/>
                  </a:cubicBezTo>
                  <a:cubicBezTo>
                    <a:pt x="245" y="79"/>
                    <a:pt x="146" y="79"/>
                    <a:pt x="47" y="79"/>
                  </a:cubicBezTo>
                  <a:cubicBezTo>
                    <a:pt x="17" y="79"/>
                    <a:pt x="0" y="64"/>
                    <a:pt x="0" y="39"/>
                  </a:cubicBezTo>
                  <a:cubicBezTo>
                    <a:pt x="0" y="14"/>
                    <a:pt x="17" y="0"/>
                    <a:pt x="47" y="0"/>
                  </a:cubicBezTo>
                  <a:cubicBezTo>
                    <a:pt x="97" y="0"/>
                    <a:pt x="146" y="0"/>
                    <a:pt x="195"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8" name="Freeform 16">
              <a:extLst>
                <a:ext uri="{FF2B5EF4-FFF2-40B4-BE49-F238E27FC236}">
                  <a16:creationId xmlns:a16="http://schemas.microsoft.com/office/drawing/2014/main" id="{A9FB7E2C-2FDD-4FE6-B696-D9F99EDC64AF}"/>
                </a:ext>
              </a:extLst>
            </p:cNvPr>
            <p:cNvSpPr/>
            <p:nvPr userDrawn="1"/>
          </p:nvSpPr>
          <p:spPr bwMode="auto">
            <a:xfrm>
              <a:off x="13414375" y="2465388"/>
              <a:ext cx="300037" cy="60325"/>
            </a:xfrm>
            <a:custGeom>
              <a:avLst/>
              <a:gdLst>
                <a:gd name="T0" fmla="*/ 197 w 394"/>
                <a:gd name="T1" fmla="*/ 79 h 79"/>
                <a:gd name="T2" fmla="*/ 45 w 394"/>
                <a:gd name="T3" fmla="*/ 79 h 79"/>
                <a:gd name="T4" fmla="*/ 2 w 394"/>
                <a:gd name="T5" fmla="*/ 43 h 79"/>
                <a:gd name="T6" fmla="*/ 39 w 394"/>
                <a:gd name="T7" fmla="*/ 1 h 79"/>
                <a:gd name="T8" fmla="*/ 355 w 394"/>
                <a:gd name="T9" fmla="*/ 1 h 79"/>
                <a:gd name="T10" fmla="*/ 393 w 394"/>
                <a:gd name="T11" fmla="*/ 39 h 79"/>
                <a:gd name="T12" fmla="*/ 352 w 394"/>
                <a:gd name="T13" fmla="*/ 79 h 79"/>
                <a:gd name="T14" fmla="*/ 197 w 394"/>
                <a:gd name="T15" fmla="*/ 79 h 79"/>
                <a:gd name="T16" fmla="*/ 197 w 394"/>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79">
                  <a:moveTo>
                    <a:pt x="197" y="79"/>
                  </a:moveTo>
                  <a:cubicBezTo>
                    <a:pt x="146" y="79"/>
                    <a:pt x="96" y="79"/>
                    <a:pt x="45" y="79"/>
                  </a:cubicBezTo>
                  <a:cubicBezTo>
                    <a:pt x="20" y="79"/>
                    <a:pt x="4" y="65"/>
                    <a:pt x="2" y="43"/>
                  </a:cubicBezTo>
                  <a:cubicBezTo>
                    <a:pt x="0" y="20"/>
                    <a:pt x="16" y="1"/>
                    <a:pt x="39" y="1"/>
                  </a:cubicBezTo>
                  <a:cubicBezTo>
                    <a:pt x="144" y="0"/>
                    <a:pt x="249" y="1"/>
                    <a:pt x="355" y="1"/>
                  </a:cubicBezTo>
                  <a:cubicBezTo>
                    <a:pt x="376" y="1"/>
                    <a:pt x="393" y="18"/>
                    <a:pt x="393" y="39"/>
                  </a:cubicBezTo>
                  <a:cubicBezTo>
                    <a:pt x="394" y="61"/>
                    <a:pt x="377" y="78"/>
                    <a:pt x="352" y="79"/>
                  </a:cubicBezTo>
                  <a:cubicBezTo>
                    <a:pt x="301" y="79"/>
                    <a:pt x="249" y="79"/>
                    <a:pt x="197" y="79"/>
                  </a:cubicBezTo>
                  <a:cubicBezTo>
                    <a:pt x="197" y="79"/>
                    <a:pt x="197" y="79"/>
                    <a:pt x="197"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29" name="Freeform 17">
              <a:extLst>
                <a:ext uri="{FF2B5EF4-FFF2-40B4-BE49-F238E27FC236}">
                  <a16:creationId xmlns:a16="http://schemas.microsoft.com/office/drawing/2014/main" id="{2AD6A120-6EDA-4DC0-B7C8-F320301EB34B}"/>
                </a:ext>
              </a:extLst>
            </p:cNvPr>
            <p:cNvSpPr/>
            <p:nvPr userDrawn="1"/>
          </p:nvSpPr>
          <p:spPr bwMode="auto">
            <a:xfrm>
              <a:off x="13623925" y="2705100"/>
              <a:ext cx="211137" cy="61912"/>
            </a:xfrm>
            <a:custGeom>
              <a:avLst/>
              <a:gdLst>
                <a:gd name="T0" fmla="*/ 138 w 275"/>
                <a:gd name="T1" fmla="*/ 0 h 80"/>
                <a:gd name="T2" fmla="*/ 231 w 275"/>
                <a:gd name="T3" fmla="*/ 0 h 80"/>
                <a:gd name="T4" fmla="*/ 275 w 275"/>
                <a:gd name="T5" fmla="*/ 40 h 80"/>
                <a:gd name="T6" fmla="*/ 233 w 275"/>
                <a:gd name="T7" fmla="*/ 79 h 80"/>
                <a:gd name="T8" fmla="*/ 42 w 275"/>
                <a:gd name="T9" fmla="*/ 79 h 80"/>
                <a:gd name="T10" fmla="*/ 0 w 275"/>
                <a:gd name="T11" fmla="*/ 39 h 80"/>
                <a:gd name="T12" fmla="*/ 44 w 275"/>
                <a:gd name="T13" fmla="*/ 0 h 80"/>
                <a:gd name="T14" fmla="*/ 138 w 27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80">
                  <a:moveTo>
                    <a:pt x="138" y="0"/>
                  </a:moveTo>
                  <a:cubicBezTo>
                    <a:pt x="169" y="0"/>
                    <a:pt x="200" y="0"/>
                    <a:pt x="231" y="0"/>
                  </a:cubicBezTo>
                  <a:cubicBezTo>
                    <a:pt x="256" y="0"/>
                    <a:pt x="275" y="17"/>
                    <a:pt x="275" y="40"/>
                  </a:cubicBezTo>
                  <a:cubicBezTo>
                    <a:pt x="275" y="61"/>
                    <a:pt x="257" y="79"/>
                    <a:pt x="233" y="79"/>
                  </a:cubicBezTo>
                  <a:cubicBezTo>
                    <a:pt x="169" y="80"/>
                    <a:pt x="105" y="80"/>
                    <a:pt x="42" y="79"/>
                  </a:cubicBezTo>
                  <a:cubicBezTo>
                    <a:pt x="17" y="79"/>
                    <a:pt x="0" y="61"/>
                    <a:pt x="0" y="39"/>
                  </a:cubicBezTo>
                  <a:cubicBezTo>
                    <a:pt x="0" y="17"/>
                    <a:pt x="18" y="0"/>
                    <a:pt x="44" y="0"/>
                  </a:cubicBezTo>
                  <a:cubicBezTo>
                    <a:pt x="75" y="0"/>
                    <a:pt x="106" y="0"/>
                    <a:pt x="138"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0" name="Freeform 18">
              <a:extLst>
                <a:ext uri="{FF2B5EF4-FFF2-40B4-BE49-F238E27FC236}">
                  <a16:creationId xmlns:a16="http://schemas.microsoft.com/office/drawing/2014/main" id="{A6E85B1E-0DF4-4F1B-B131-878D69A137F1}"/>
                </a:ext>
              </a:extLst>
            </p:cNvPr>
            <p:cNvSpPr/>
            <p:nvPr userDrawn="1"/>
          </p:nvSpPr>
          <p:spPr bwMode="auto">
            <a:xfrm>
              <a:off x="13623925" y="2225675"/>
              <a:ext cx="211137" cy="60325"/>
            </a:xfrm>
            <a:custGeom>
              <a:avLst/>
              <a:gdLst>
                <a:gd name="T0" fmla="*/ 138 w 276"/>
                <a:gd name="T1" fmla="*/ 79 h 79"/>
                <a:gd name="T2" fmla="*/ 44 w 276"/>
                <a:gd name="T3" fmla="*/ 79 h 79"/>
                <a:gd name="T4" fmla="*/ 1 w 276"/>
                <a:gd name="T5" fmla="*/ 41 h 79"/>
                <a:gd name="T6" fmla="*/ 44 w 276"/>
                <a:gd name="T7" fmla="*/ 1 h 79"/>
                <a:gd name="T8" fmla="*/ 234 w 276"/>
                <a:gd name="T9" fmla="*/ 1 h 79"/>
                <a:gd name="T10" fmla="*/ 276 w 276"/>
                <a:gd name="T11" fmla="*/ 40 h 79"/>
                <a:gd name="T12" fmla="*/ 232 w 276"/>
                <a:gd name="T13" fmla="*/ 79 h 79"/>
                <a:gd name="T14" fmla="*/ 138 w 27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79">
                  <a:moveTo>
                    <a:pt x="138" y="79"/>
                  </a:moveTo>
                  <a:cubicBezTo>
                    <a:pt x="107" y="79"/>
                    <a:pt x="75" y="79"/>
                    <a:pt x="44" y="79"/>
                  </a:cubicBezTo>
                  <a:cubicBezTo>
                    <a:pt x="19" y="78"/>
                    <a:pt x="2" y="63"/>
                    <a:pt x="1" y="41"/>
                  </a:cubicBezTo>
                  <a:cubicBezTo>
                    <a:pt x="0" y="18"/>
                    <a:pt x="18" y="1"/>
                    <a:pt x="44" y="1"/>
                  </a:cubicBezTo>
                  <a:cubicBezTo>
                    <a:pt x="107" y="0"/>
                    <a:pt x="170" y="0"/>
                    <a:pt x="234" y="1"/>
                  </a:cubicBezTo>
                  <a:cubicBezTo>
                    <a:pt x="259" y="1"/>
                    <a:pt x="276" y="17"/>
                    <a:pt x="276" y="40"/>
                  </a:cubicBezTo>
                  <a:cubicBezTo>
                    <a:pt x="276" y="62"/>
                    <a:pt x="258" y="78"/>
                    <a:pt x="232" y="79"/>
                  </a:cubicBezTo>
                  <a:cubicBezTo>
                    <a:pt x="201" y="79"/>
                    <a:pt x="169" y="79"/>
                    <a:pt x="138" y="79"/>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1" name="Freeform 19">
              <a:extLst>
                <a:ext uri="{FF2B5EF4-FFF2-40B4-BE49-F238E27FC236}">
                  <a16:creationId xmlns:a16="http://schemas.microsoft.com/office/drawing/2014/main" id="{C8547ACD-5D83-453C-B864-CE872A2FBF73}"/>
                </a:ext>
              </a:extLst>
            </p:cNvPr>
            <p:cNvSpPr/>
            <p:nvPr userDrawn="1"/>
          </p:nvSpPr>
          <p:spPr bwMode="auto">
            <a:xfrm>
              <a:off x="13773150" y="1866900"/>
              <a:ext cx="61912" cy="60325"/>
            </a:xfrm>
            <a:custGeom>
              <a:avLst/>
              <a:gdLst>
                <a:gd name="T0" fmla="*/ 41 w 80"/>
                <a:gd name="T1" fmla="*/ 80 h 80"/>
                <a:gd name="T2" fmla="*/ 1 w 80"/>
                <a:gd name="T3" fmla="*/ 41 h 80"/>
                <a:gd name="T4" fmla="*/ 39 w 80"/>
                <a:gd name="T5" fmla="*/ 1 h 80"/>
                <a:gd name="T6" fmla="*/ 80 w 80"/>
                <a:gd name="T7" fmla="*/ 40 h 80"/>
                <a:gd name="T8" fmla="*/ 41 w 80"/>
                <a:gd name="T9" fmla="*/ 80 h 80"/>
              </a:gdLst>
              <a:ahLst/>
              <a:cxnLst>
                <a:cxn ang="0">
                  <a:pos x="T0" y="T1"/>
                </a:cxn>
                <a:cxn ang="0">
                  <a:pos x="T2" y="T3"/>
                </a:cxn>
                <a:cxn ang="0">
                  <a:pos x="T4" y="T5"/>
                </a:cxn>
                <a:cxn ang="0">
                  <a:pos x="T6" y="T7"/>
                </a:cxn>
                <a:cxn ang="0">
                  <a:pos x="T8" y="T9"/>
                </a:cxn>
              </a:cxnLst>
              <a:rect l="0" t="0" r="r" b="b"/>
              <a:pathLst>
                <a:path w="80" h="80">
                  <a:moveTo>
                    <a:pt x="41" y="80"/>
                  </a:moveTo>
                  <a:cubicBezTo>
                    <a:pt x="20" y="80"/>
                    <a:pt x="1" y="63"/>
                    <a:pt x="1" y="41"/>
                  </a:cubicBezTo>
                  <a:cubicBezTo>
                    <a:pt x="0" y="20"/>
                    <a:pt x="18" y="1"/>
                    <a:pt x="39" y="1"/>
                  </a:cubicBezTo>
                  <a:cubicBezTo>
                    <a:pt x="60" y="0"/>
                    <a:pt x="79" y="19"/>
                    <a:pt x="80" y="40"/>
                  </a:cubicBezTo>
                  <a:cubicBezTo>
                    <a:pt x="80" y="61"/>
                    <a:pt x="62" y="79"/>
                    <a:pt x="41"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2" name="Freeform 20">
              <a:extLst>
                <a:ext uri="{FF2B5EF4-FFF2-40B4-BE49-F238E27FC236}">
                  <a16:creationId xmlns:a16="http://schemas.microsoft.com/office/drawing/2014/main" id="{DC407450-9FF9-4699-A6E9-B13D3B650145}"/>
                </a:ext>
              </a:extLst>
            </p:cNvPr>
            <p:cNvSpPr/>
            <p:nvPr userDrawn="1"/>
          </p:nvSpPr>
          <p:spPr bwMode="auto">
            <a:xfrm>
              <a:off x="13503275" y="2227263"/>
              <a:ext cx="61912" cy="58737"/>
            </a:xfrm>
            <a:custGeom>
              <a:avLst/>
              <a:gdLst>
                <a:gd name="T0" fmla="*/ 41 w 80"/>
                <a:gd name="T1" fmla="*/ 0 h 78"/>
                <a:gd name="T2" fmla="*/ 80 w 80"/>
                <a:gd name="T3" fmla="*/ 40 h 78"/>
                <a:gd name="T4" fmla="*/ 39 w 80"/>
                <a:gd name="T5" fmla="*/ 78 h 78"/>
                <a:gd name="T6" fmla="*/ 1 w 80"/>
                <a:gd name="T7" fmla="*/ 38 h 78"/>
                <a:gd name="T8" fmla="*/ 41 w 80"/>
                <a:gd name="T9" fmla="*/ 0 h 78"/>
              </a:gdLst>
              <a:ahLst/>
              <a:cxnLst>
                <a:cxn ang="0">
                  <a:pos x="T0" y="T1"/>
                </a:cxn>
                <a:cxn ang="0">
                  <a:pos x="T2" y="T3"/>
                </a:cxn>
                <a:cxn ang="0">
                  <a:pos x="T4" y="T5"/>
                </a:cxn>
                <a:cxn ang="0">
                  <a:pos x="T6" y="T7"/>
                </a:cxn>
                <a:cxn ang="0">
                  <a:pos x="T8" y="T9"/>
                </a:cxn>
              </a:cxnLst>
              <a:rect l="0" t="0" r="r" b="b"/>
              <a:pathLst>
                <a:path w="80" h="78">
                  <a:moveTo>
                    <a:pt x="41" y="0"/>
                  </a:moveTo>
                  <a:cubicBezTo>
                    <a:pt x="63" y="0"/>
                    <a:pt x="80" y="18"/>
                    <a:pt x="80" y="40"/>
                  </a:cubicBezTo>
                  <a:cubicBezTo>
                    <a:pt x="79" y="61"/>
                    <a:pt x="61" y="78"/>
                    <a:pt x="39" y="78"/>
                  </a:cubicBezTo>
                  <a:cubicBezTo>
                    <a:pt x="17" y="77"/>
                    <a:pt x="0" y="60"/>
                    <a:pt x="1" y="38"/>
                  </a:cubicBezTo>
                  <a:cubicBezTo>
                    <a:pt x="1" y="16"/>
                    <a:pt x="19" y="0"/>
                    <a:pt x="41" y="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3" name="Freeform 21">
              <a:extLst>
                <a:ext uri="{FF2B5EF4-FFF2-40B4-BE49-F238E27FC236}">
                  <a16:creationId xmlns:a16="http://schemas.microsoft.com/office/drawing/2014/main" id="{7286B60D-3316-456F-8D75-CAC2934E9AAF}"/>
                </a:ext>
              </a:extLst>
            </p:cNvPr>
            <p:cNvSpPr/>
            <p:nvPr userDrawn="1"/>
          </p:nvSpPr>
          <p:spPr bwMode="auto">
            <a:xfrm>
              <a:off x="13504862" y="2705100"/>
              <a:ext cx="60325" cy="61912"/>
            </a:xfrm>
            <a:custGeom>
              <a:avLst/>
              <a:gdLst>
                <a:gd name="T0" fmla="*/ 79 w 79"/>
                <a:gd name="T1" fmla="*/ 40 h 80"/>
                <a:gd name="T2" fmla="*/ 39 w 79"/>
                <a:gd name="T3" fmla="*/ 79 h 80"/>
                <a:gd name="T4" fmla="*/ 0 w 79"/>
                <a:gd name="T5" fmla="*/ 39 h 80"/>
                <a:gd name="T6" fmla="*/ 40 w 79"/>
                <a:gd name="T7" fmla="*/ 0 h 80"/>
                <a:gd name="T8" fmla="*/ 79 w 79"/>
                <a:gd name="T9" fmla="*/ 40 h 80"/>
              </a:gdLst>
              <a:ahLst/>
              <a:cxnLst>
                <a:cxn ang="0">
                  <a:pos x="T0" y="T1"/>
                </a:cxn>
                <a:cxn ang="0">
                  <a:pos x="T2" y="T3"/>
                </a:cxn>
                <a:cxn ang="0">
                  <a:pos x="T4" y="T5"/>
                </a:cxn>
                <a:cxn ang="0">
                  <a:pos x="T6" y="T7"/>
                </a:cxn>
                <a:cxn ang="0">
                  <a:pos x="T8" y="T9"/>
                </a:cxn>
              </a:cxnLst>
              <a:rect l="0" t="0" r="r" b="b"/>
              <a:pathLst>
                <a:path w="79" h="80">
                  <a:moveTo>
                    <a:pt x="79" y="40"/>
                  </a:moveTo>
                  <a:cubicBezTo>
                    <a:pt x="78" y="61"/>
                    <a:pt x="59" y="80"/>
                    <a:pt x="39" y="79"/>
                  </a:cubicBezTo>
                  <a:cubicBezTo>
                    <a:pt x="18" y="79"/>
                    <a:pt x="0" y="60"/>
                    <a:pt x="0" y="39"/>
                  </a:cubicBezTo>
                  <a:cubicBezTo>
                    <a:pt x="0" y="18"/>
                    <a:pt x="19" y="0"/>
                    <a:pt x="40" y="0"/>
                  </a:cubicBezTo>
                  <a:cubicBezTo>
                    <a:pt x="61" y="0"/>
                    <a:pt x="79" y="19"/>
                    <a:pt x="79" y="4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4" name="Freeform 22">
              <a:extLst>
                <a:ext uri="{FF2B5EF4-FFF2-40B4-BE49-F238E27FC236}">
                  <a16:creationId xmlns:a16="http://schemas.microsoft.com/office/drawing/2014/main" id="{C7FDC6D5-A87B-4113-BB7E-22307B419A04}"/>
                </a:ext>
              </a:extLst>
            </p:cNvPr>
            <p:cNvSpPr/>
            <p:nvPr userDrawn="1"/>
          </p:nvSpPr>
          <p:spPr bwMode="auto">
            <a:xfrm>
              <a:off x="13342938" y="1995488"/>
              <a:ext cx="60325" cy="60325"/>
            </a:xfrm>
            <a:custGeom>
              <a:avLst/>
              <a:gdLst>
                <a:gd name="T0" fmla="*/ 40 w 79"/>
                <a:gd name="T1" fmla="*/ 80 h 80"/>
                <a:gd name="T2" fmla="*/ 0 w 79"/>
                <a:gd name="T3" fmla="*/ 40 h 80"/>
                <a:gd name="T4" fmla="*/ 40 w 79"/>
                <a:gd name="T5" fmla="*/ 1 h 80"/>
                <a:gd name="T6" fmla="*/ 79 w 79"/>
                <a:gd name="T7" fmla="*/ 40 h 80"/>
                <a:gd name="T8" fmla="*/ 40 w 79"/>
                <a:gd name="T9" fmla="*/ 80 h 80"/>
              </a:gdLst>
              <a:ahLst/>
              <a:cxnLst>
                <a:cxn ang="0">
                  <a:pos x="T0" y="T1"/>
                </a:cxn>
                <a:cxn ang="0">
                  <a:pos x="T2" y="T3"/>
                </a:cxn>
                <a:cxn ang="0">
                  <a:pos x="T4" y="T5"/>
                </a:cxn>
                <a:cxn ang="0">
                  <a:pos x="T6" y="T7"/>
                </a:cxn>
                <a:cxn ang="0">
                  <a:pos x="T8" y="T9"/>
                </a:cxn>
              </a:cxnLst>
              <a:rect l="0" t="0" r="r" b="b"/>
              <a:pathLst>
                <a:path w="79" h="80">
                  <a:moveTo>
                    <a:pt x="40" y="80"/>
                  </a:moveTo>
                  <a:cubicBezTo>
                    <a:pt x="19" y="80"/>
                    <a:pt x="0" y="61"/>
                    <a:pt x="0" y="40"/>
                  </a:cubicBezTo>
                  <a:cubicBezTo>
                    <a:pt x="0" y="19"/>
                    <a:pt x="18" y="1"/>
                    <a:pt x="40" y="1"/>
                  </a:cubicBezTo>
                  <a:cubicBezTo>
                    <a:pt x="61" y="0"/>
                    <a:pt x="79" y="19"/>
                    <a:pt x="79" y="40"/>
                  </a:cubicBezTo>
                  <a:cubicBezTo>
                    <a:pt x="79" y="61"/>
                    <a:pt x="61" y="80"/>
                    <a:pt x="40" y="80"/>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sp>
          <p:nvSpPr>
            <p:cNvPr id="35" name="Freeform 23">
              <a:extLst>
                <a:ext uri="{FF2B5EF4-FFF2-40B4-BE49-F238E27FC236}">
                  <a16:creationId xmlns:a16="http://schemas.microsoft.com/office/drawing/2014/main" id="{7412BB3F-4BAF-47A8-A35C-BD848DDC01B8}"/>
                </a:ext>
              </a:extLst>
            </p:cNvPr>
            <p:cNvSpPr/>
            <p:nvPr userDrawn="1"/>
          </p:nvSpPr>
          <p:spPr bwMode="auto">
            <a:xfrm>
              <a:off x="13773150" y="2465388"/>
              <a:ext cx="61912" cy="60325"/>
            </a:xfrm>
            <a:custGeom>
              <a:avLst/>
              <a:gdLst>
                <a:gd name="T0" fmla="*/ 39 w 80"/>
                <a:gd name="T1" fmla="*/ 1 h 79"/>
                <a:gd name="T2" fmla="*/ 80 w 80"/>
                <a:gd name="T3" fmla="*/ 39 h 79"/>
                <a:gd name="T4" fmla="*/ 41 w 80"/>
                <a:gd name="T5" fmla="*/ 79 h 79"/>
                <a:gd name="T6" fmla="*/ 1 w 80"/>
                <a:gd name="T7" fmla="*/ 40 h 79"/>
                <a:gd name="T8" fmla="*/ 39 w 80"/>
                <a:gd name="T9" fmla="*/ 1 h 79"/>
              </a:gdLst>
              <a:ahLst/>
              <a:cxnLst>
                <a:cxn ang="0">
                  <a:pos x="T0" y="T1"/>
                </a:cxn>
                <a:cxn ang="0">
                  <a:pos x="T2" y="T3"/>
                </a:cxn>
                <a:cxn ang="0">
                  <a:pos x="T4" y="T5"/>
                </a:cxn>
                <a:cxn ang="0">
                  <a:pos x="T6" y="T7"/>
                </a:cxn>
                <a:cxn ang="0">
                  <a:pos x="T8" y="T9"/>
                </a:cxn>
              </a:cxnLst>
              <a:rect l="0" t="0" r="r" b="b"/>
              <a:pathLst>
                <a:path w="80" h="79">
                  <a:moveTo>
                    <a:pt x="39" y="1"/>
                  </a:moveTo>
                  <a:cubicBezTo>
                    <a:pt x="61" y="0"/>
                    <a:pt x="79" y="18"/>
                    <a:pt x="80" y="39"/>
                  </a:cubicBezTo>
                  <a:cubicBezTo>
                    <a:pt x="80" y="60"/>
                    <a:pt x="62" y="78"/>
                    <a:pt x="41" y="79"/>
                  </a:cubicBezTo>
                  <a:cubicBezTo>
                    <a:pt x="19" y="79"/>
                    <a:pt x="1" y="62"/>
                    <a:pt x="1" y="40"/>
                  </a:cubicBezTo>
                  <a:cubicBezTo>
                    <a:pt x="0" y="19"/>
                    <a:pt x="18" y="1"/>
                    <a:pt x="39" y="1"/>
                  </a:cubicBezTo>
                  <a:close/>
                </a:path>
              </a:pathLst>
            </a:custGeom>
            <a:solidFill>
              <a:srgbClr val="0287B0"/>
            </a:solidFill>
            <a:ln>
              <a:noFill/>
            </a:ln>
          </p:spPr>
          <p:txBody>
            <a:bodyPr vert="horz" wrap="square" lIns="91440" tIns="45720" rIns="91440" bIns="45720" numCol="1" anchor="t" anchorCtr="0" compatLnSpc="1">
              <a:prstTxWarp prst="textNoShape">
                <a:avLst/>
              </a:prstTxWarp>
            </a:bodyPr>
            <a:lstStyle>
              <a:defPPr/>
            </a:lstStyle>
            <a:p>
              <a:endParaRPr lang="LID4096"/>
            </a:p>
          </p:txBody>
        </p:sp>
      </p:grpSp>
    </p:spTree>
    <p:extLst>
      <p:ext uri="{BB962C8B-B14F-4D97-AF65-F5344CB8AC3E}">
        <p14:creationId xmlns:p14="http://schemas.microsoft.com/office/powerpoint/2010/main" val="42012780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21">
            <a:extLst>
              <a:ext uri="{FF2B5EF4-FFF2-40B4-BE49-F238E27FC236}">
                <a16:creationId xmlns:a16="http://schemas.microsoft.com/office/drawing/2014/main" id="{24B38C28-5447-490A-BB60-E0C30612D106}"/>
              </a:ext>
            </a:extLst>
          </p:cNvPr>
          <p:cNvGrpSpPr/>
          <p:nvPr/>
        </p:nvGrpSpPr>
        <p:grpSpPr>
          <a:xfrm>
            <a:off x="1386700" y="2052963"/>
            <a:ext cx="5020197" cy="646331"/>
            <a:chOff x="959011" y="2597626"/>
            <a:chExt cx="5020197" cy="646331"/>
          </a:xfrm>
        </p:grpSpPr>
        <p:sp>
          <p:nvSpPr>
            <p:cNvPr id="5" name="TextBox 4">
              <a:extLst>
                <a:ext uri="{FF2B5EF4-FFF2-40B4-BE49-F238E27FC236}">
                  <a16:creationId xmlns:a16="http://schemas.microsoft.com/office/drawing/2014/main" id="{0DA7960E-D1DA-4B96-A6F7-72D11F769F7E}"/>
                </a:ext>
              </a:extLst>
            </p:cNvPr>
            <p:cNvSpPr txBox="1"/>
            <p:nvPr/>
          </p:nvSpPr>
          <p:spPr>
            <a:xfrm>
              <a:off x="959011" y="2691895"/>
              <a:ext cx="1513664" cy="281256"/>
            </a:xfrm>
            <a:prstGeom prst="rect">
              <a:avLst/>
            </a:prstGeom>
            <a:noFill/>
          </p:spPr>
          <p:txBody>
            <a:bodyPr wrap="square" rtlCol="0">
              <a:spAutoFit/>
            </a:bodyPr>
            <a:lstStyle>
              <a:defPPr/>
            </a:lstStyle>
            <a:p>
              <a:pPr algn="r"/>
              <a:r>
                <a:rPr lang="en-US" altLang="ko-KR" sz="1200" b="1">
                  <a:cs typeface="Arial" panose="020B0604020202020204" pitchFamily="34" charset="0"/>
                </a:rPr>
                <a:t>POWERPOINT</a:t>
              </a:r>
              <a:endParaRPr lang="ko-KR" altLang="en-US" sz="1200" b="1">
                <a:cs typeface="Arial" pitchFamily="34" charset="0"/>
              </a:endParaRPr>
            </a:p>
          </p:txBody>
        </p:sp>
        <p:sp>
          <p:nvSpPr>
            <p:cNvPr id="6" name="TextBox 5">
              <a:extLst>
                <a:ext uri="{FF2B5EF4-FFF2-40B4-BE49-F238E27FC236}">
                  <a16:creationId xmlns:a16="http://schemas.microsoft.com/office/drawing/2014/main" id="{310820D5-F05B-47CF-9887-C4D0519FBD7E}"/>
                </a:ext>
              </a:extLst>
            </p:cNvPr>
            <p:cNvSpPr txBox="1"/>
            <p:nvPr/>
          </p:nvSpPr>
          <p:spPr>
            <a:xfrm>
              <a:off x="2968085" y="2597626"/>
              <a:ext cx="3011123" cy="646331"/>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a:t>
              </a:r>
            </a:p>
          </p:txBody>
        </p:sp>
        <p:sp>
          <p:nvSpPr>
            <p:cNvPr id="7" name="Chevron 25">
              <a:extLst>
                <a:ext uri="{FF2B5EF4-FFF2-40B4-BE49-F238E27FC236}">
                  <a16:creationId xmlns:a16="http://schemas.microsoft.com/office/drawing/2014/main" id="{B645D85D-EC79-4729-8421-2F4160521C0F}"/>
                </a:ext>
              </a:extLst>
            </p:cNvPr>
            <p:cNvSpPr/>
            <p:nvPr/>
          </p:nvSpPr>
          <p:spPr>
            <a:xfrm>
              <a:off x="2601327" y="2732031"/>
              <a:ext cx="194565" cy="200987"/>
            </a:xfrm>
            <a:prstGeom prst="chevron">
              <a:avLst>
                <a:gd name="adj" fmla="val 5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solidFill>
                  <a:schemeClr val="tx1"/>
                </a:solidFill>
              </a:endParaRPr>
            </a:p>
          </p:txBody>
        </p:sp>
      </p:grpSp>
      <p:grpSp>
        <p:nvGrpSpPr>
          <p:cNvPr id="8" name="그룹 20">
            <a:extLst>
              <a:ext uri="{FF2B5EF4-FFF2-40B4-BE49-F238E27FC236}">
                <a16:creationId xmlns:a16="http://schemas.microsoft.com/office/drawing/2014/main" id="{C2337904-17C5-4DAB-8D24-D908EA8E7F3B}"/>
              </a:ext>
            </a:extLst>
          </p:cNvPr>
          <p:cNvGrpSpPr/>
          <p:nvPr/>
        </p:nvGrpSpPr>
        <p:grpSpPr>
          <a:xfrm>
            <a:off x="1386700" y="3085493"/>
            <a:ext cx="5020197" cy="646331"/>
            <a:chOff x="959011" y="3630156"/>
            <a:chExt cx="5020197" cy="646331"/>
          </a:xfrm>
        </p:grpSpPr>
        <p:sp>
          <p:nvSpPr>
            <p:cNvPr id="9" name="TextBox 8">
              <a:extLst>
                <a:ext uri="{FF2B5EF4-FFF2-40B4-BE49-F238E27FC236}">
                  <a16:creationId xmlns:a16="http://schemas.microsoft.com/office/drawing/2014/main" id="{96601135-3133-44B3-849E-8A1C05283773}"/>
                </a:ext>
              </a:extLst>
            </p:cNvPr>
            <p:cNvSpPr txBox="1"/>
            <p:nvPr/>
          </p:nvSpPr>
          <p:spPr>
            <a:xfrm>
              <a:off x="959011" y="3725844"/>
              <a:ext cx="1513664" cy="281256"/>
            </a:xfrm>
            <a:prstGeom prst="rect">
              <a:avLst/>
            </a:prstGeom>
            <a:noFill/>
          </p:spPr>
          <p:txBody>
            <a:bodyPr wrap="square" rtlCol="0">
              <a:spAutoFit/>
            </a:bodyPr>
            <a:lstStyle>
              <a:defPPr/>
            </a:lstStyle>
            <a:p>
              <a:pPr algn="r"/>
              <a:r>
                <a:rPr lang="en-US" altLang="ko-KR" sz="1200" b="1">
                  <a:cs typeface="Arial" panose="020B0604020202020204" pitchFamily="34" charset="0"/>
                </a:rPr>
                <a:t>CONTENTS</a:t>
              </a:r>
              <a:endParaRPr lang="ko-KR" altLang="en-US" sz="1200" b="1">
                <a:cs typeface="Arial" panose="020B0604020202020204" pitchFamily="34" charset="0"/>
              </a:endParaRPr>
            </a:p>
          </p:txBody>
        </p:sp>
        <p:sp>
          <p:nvSpPr>
            <p:cNvPr id="10" name="TextBox 9">
              <a:extLst>
                <a:ext uri="{FF2B5EF4-FFF2-40B4-BE49-F238E27FC236}">
                  <a16:creationId xmlns:a16="http://schemas.microsoft.com/office/drawing/2014/main" id="{7E851276-F124-4685-8DE2-BF001265EF88}"/>
                </a:ext>
              </a:extLst>
            </p:cNvPr>
            <p:cNvSpPr txBox="1"/>
            <p:nvPr/>
          </p:nvSpPr>
          <p:spPr>
            <a:xfrm>
              <a:off x="2968085" y="3630156"/>
              <a:ext cx="3011123" cy="646331"/>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a:t>
              </a:r>
            </a:p>
          </p:txBody>
        </p:sp>
        <p:sp>
          <p:nvSpPr>
            <p:cNvPr id="11" name="Chevron 26">
              <a:extLst>
                <a:ext uri="{FF2B5EF4-FFF2-40B4-BE49-F238E27FC236}">
                  <a16:creationId xmlns:a16="http://schemas.microsoft.com/office/drawing/2014/main" id="{EE02257C-BFBD-442C-B241-6E7366F07847}"/>
                </a:ext>
              </a:extLst>
            </p:cNvPr>
            <p:cNvSpPr/>
            <p:nvPr/>
          </p:nvSpPr>
          <p:spPr>
            <a:xfrm>
              <a:off x="2601327" y="3764561"/>
              <a:ext cx="194565" cy="200987"/>
            </a:xfrm>
            <a:prstGeom prst="chevron">
              <a:avLst>
                <a:gd name="adj" fmla="val 5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solidFill>
                  <a:schemeClr val="tx1"/>
                </a:solidFill>
              </a:endParaRPr>
            </a:p>
          </p:txBody>
        </p:sp>
      </p:grpSp>
      <p:grpSp>
        <p:nvGrpSpPr>
          <p:cNvPr id="12" name="그룹 4">
            <a:extLst>
              <a:ext uri="{FF2B5EF4-FFF2-40B4-BE49-F238E27FC236}">
                <a16:creationId xmlns:a16="http://schemas.microsoft.com/office/drawing/2014/main" id="{E55F386C-F831-480D-AD11-1ECBD37C5014}"/>
              </a:ext>
            </a:extLst>
          </p:cNvPr>
          <p:cNvGrpSpPr/>
          <p:nvPr/>
        </p:nvGrpSpPr>
        <p:grpSpPr>
          <a:xfrm>
            <a:off x="6406897" y="3731824"/>
            <a:ext cx="5020197" cy="646331"/>
            <a:chOff x="959011" y="4662686"/>
            <a:chExt cx="5020197" cy="646331"/>
          </a:xfrm>
        </p:grpSpPr>
        <p:sp>
          <p:nvSpPr>
            <p:cNvPr id="13" name="TextBox 12">
              <a:extLst>
                <a:ext uri="{FF2B5EF4-FFF2-40B4-BE49-F238E27FC236}">
                  <a16:creationId xmlns:a16="http://schemas.microsoft.com/office/drawing/2014/main" id="{156A0CA7-9A4F-4538-B96D-800F480F6C6F}"/>
                </a:ext>
              </a:extLst>
            </p:cNvPr>
            <p:cNvSpPr txBox="1"/>
            <p:nvPr/>
          </p:nvSpPr>
          <p:spPr>
            <a:xfrm>
              <a:off x="959011" y="4759793"/>
              <a:ext cx="1513664" cy="276999"/>
            </a:xfrm>
            <a:prstGeom prst="rect">
              <a:avLst/>
            </a:prstGeom>
            <a:noFill/>
          </p:spPr>
          <p:txBody>
            <a:bodyPr wrap="square" rtlCol="0">
              <a:spAutoFit/>
            </a:bodyPr>
            <a:lstStyle>
              <a:defPPr/>
            </a:lstStyle>
            <a:p>
              <a:pPr algn="r"/>
              <a:r>
                <a:rPr lang="en-US" altLang="ko-KR" sz="1200" b="1">
                  <a:cs typeface="Arial" panose="020B0604020202020204" pitchFamily="34" charset="0"/>
                </a:rPr>
                <a:t>PRESENTATION</a:t>
              </a:r>
              <a:endParaRPr lang="ko-KR" altLang="en-US" sz="1200" b="1">
                <a:cs typeface="Arial" panose="020B0604020202020204" pitchFamily="34" charset="0"/>
              </a:endParaRPr>
            </a:p>
          </p:txBody>
        </p:sp>
        <p:sp>
          <p:nvSpPr>
            <p:cNvPr id="14" name="TextBox 13">
              <a:extLst>
                <a:ext uri="{FF2B5EF4-FFF2-40B4-BE49-F238E27FC236}">
                  <a16:creationId xmlns:a16="http://schemas.microsoft.com/office/drawing/2014/main" id="{1DCE1483-8927-48AE-8317-C35B5AF642B3}"/>
                </a:ext>
              </a:extLst>
            </p:cNvPr>
            <p:cNvSpPr txBox="1"/>
            <p:nvPr/>
          </p:nvSpPr>
          <p:spPr>
            <a:xfrm>
              <a:off x="2968085" y="4662686"/>
              <a:ext cx="3011123" cy="646331"/>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a:t>
              </a:r>
            </a:p>
          </p:txBody>
        </p:sp>
        <p:sp>
          <p:nvSpPr>
            <p:cNvPr id="15" name="Chevron 27">
              <a:extLst>
                <a:ext uri="{FF2B5EF4-FFF2-40B4-BE49-F238E27FC236}">
                  <a16:creationId xmlns:a16="http://schemas.microsoft.com/office/drawing/2014/main" id="{A8484998-BAB9-4CEB-8D01-069410E36517}"/>
                </a:ext>
              </a:extLst>
            </p:cNvPr>
            <p:cNvSpPr/>
            <p:nvPr/>
          </p:nvSpPr>
          <p:spPr>
            <a:xfrm>
              <a:off x="2601327" y="4797091"/>
              <a:ext cx="194565" cy="200987"/>
            </a:xfrm>
            <a:prstGeom prst="chevron">
              <a:avLst>
                <a:gd name="adj" fmla="val 5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solidFill>
                  <a:schemeClr val="tx1"/>
                </a:solidFill>
              </a:endParaRPr>
            </a:p>
          </p:txBody>
        </p:sp>
      </p:grpSp>
      <p:grpSp>
        <p:nvGrpSpPr>
          <p:cNvPr id="16" name="그룹 3">
            <a:extLst>
              <a:ext uri="{FF2B5EF4-FFF2-40B4-BE49-F238E27FC236}">
                <a16:creationId xmlns:a16="http://schemas.microsoft.com/office/drawing/2014/main" id="{62E38EDF-2795-4B15-A85C-37C046FCBAF1}"/>
              </a:ext>
            </a:extLst>
          </p:cNvPr>
          <p:cNvGrpSpPr/>
          <p:nvPr/>
        </p:nvGrpSpPr>
        <p:grpSpPr>
          <a:xfrm>
            <a:off x="6406897" y="2657742"/>
            <a:ext cx="5020197" cy="646331"/>
            <a:chOff x="959011" y="5695216"/>
            <a:chExt cx="5020197" cy="646331"/>
          </a:xfrm>
        </p:grpSpPr>
        <p:sp>
          <p:nvSpPr>
            <p:cNvPr id="17" name="TextBox 16">
              <a:extLst>
                <a:ext uri="{FF2B5EF4-FFF2-40B4-BE49-F238E27FC236}">
                  <a16:creationId xmlns:a16="http://schemas.microsoft.com/office/drawing/2014/main" id="{AF86112A-EC99-431C-99FA-23776BE01E1A}"/>
                </a:ext>
              </a:extLst>
            </p:cNvPr>
            <p:cNvSpPr txBox="1"/>
            <p:nvPr/>
          </p:nvSpPr>
          <p:spPr>
            <a:xfrm>
              <a:off x="959011" y="5789485"/>
              <a:ext cx="1513664" cy="281256"/>
            </a:xfrm>
            <a:prstGeom prst="rect">
              <a:avLst/>
            </a:prstGeom>
            <a:noFill/>
          </p:spPr>
          <p:txBody>
            <a:bodyPr wrap="square" rtlCol="0">
              <a:spAutoFit/>
            </a:bodyPr>
            <a:lstStyle>
              <a:defPPr/>
            </a:lstStyle>
            <a:p>
              <a:pPr algn="r"/>
              <a:r>
                <a:rPr lang="en-US" altLang="ko-KR" sz="1200" b="1">
                  <a:cs typeface="Arial" panose="020B0604020202020204" pitchFamily="34" charset="0"/>
                </a:rPr>
                <a:t>TEXT</a:t>
              </a:r>
              <a:endParaRPr lang="ko-KR" altLang="en-US" sz="1200" b="1">
                <a:cs typeface="Arial" panose="020B0604020202020204" pitchFamily="34" charset="0"/>
              </a:endParaRPr>
            </a:p>
          </p:txBody>
        </p:sp>
        <p:sp>
          <p:nvSpPr>
            <p:cNvPr id="18" name="TextBox 17">
              <a:extLst>
                <a:ext uri="{FF2B5EF4-FFF2-40B4-BE49-F238E27FC236}">
                  <a16:creationId xmlns:a16="http://schemas.microsoft.com/office/drawing/2014/main" id="{9C2C2467-3758-42EF-B4DA-526EE8ED303F}"/>
                </a:ext>
              </a:extLst>
            </p:cNvPr>
            <p:cNvSpPr txBox="1"/>
            <p:nvPr/>
          </p:nvSpPr>
          <p:spPr>
            <a:xfrm>
              <a:off x="2968085" y="5695216"/>
              <a:ext cx="3011123" cy="646331"/>
            </a:xfrm>
            <a:prstGeom prst="rect">
              <a:avLst/>
            </a:prstGeom>
            <a:noFill/>
          </p:spPr>
          <p:txBody>
            <a:bodyPr wrap="square" rtlCol="0">
              <a:spAutoFit/>
            </a:bodyPr>
            <a:lstStyle>
              <a:defPPr/>
            </a:lstStyle>
            <a:p>
              <a:r>
                <a:rPr lang="en-US" altLang="ko-KR" sz="1200">
                  <a:cs typeface="Arial" panose="020B0604020202020204" pitchFamily="34" charset="0"/>
                </a:rPr>
                <a:t>You can simply impress your audience and add a unique zing and appeal to your Presentations. </a:t>
              </a:r>
            </a:p>
          </p:txBody>
        </p:sp>
        <p:sp>
          <p:nvSpPr>
            <p:cNvPr id="19" name="Chevron 28">
              <a:extLst>
                <a:ext uri="{FF2B5EF4-FFF2-40B4-BE49-F238E27FC236}">
                  <a16:creationId xmlns:a16="http://schemas.microsoft.com/office/drawing/2014/main" id="{68CE8681-663C-43BF-85EB-F6CDF84F5F12}"/>
                </a:ext>
              </a:extLst>
            </p:cNvPr>
            <p:cNvSpPr/>
            <p:nvPr/>
          </p:nvSpPr>
          <p:spPr>
            <a:xfrm>
              <a:off x="2601327" y="5829621"/>
              <a:ext cx="194565" cy="200987"/>
            </a:xfrm>
            <a:prstGeom prst="chevron">
              <a:avLst>
                <a:gd name="adj" fmla="val 5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solidFill>
                  <a:schemeClr val="tx1"/>
                </a:solidFill>
              </a:endParaRPr>
            </a:p>
          </p:txBody>
        </p:sp>
      </p:grpSp>
      <p:sp>
        <p:nvSpPr>
          <p:cNvPr id="21" name="TextBox 20">
            <a:extLst>
              <a:ext uri="{FF2B5EF4-FFF2-40B4-BE49-F238E27FC236}">
                <a16:creationId xmlns:a16="http://schemas.microsoft.com/office/drawing/2014/main" id="{089878FC-8E31-4745-AA93-938F5E3EAA61}"/>
              </a:ext>
            </a:extLst>
          </p:cNvPr>
          <p:cNvSpPr txBox="1"/>
          <p:nvPr/>
        </p:nvSpPr>
        <p:spPr>
          <a:xfrm>
            <a:off x="8142319" y="5251250"/>
            <a:ext cx="3425326" cy="769441"/>
          </a:xfrm>
          <a:prstGeom prst="rect">
            <a:avLst/>
          </a:prstGeom>
          <a:noFill/>
        </p:spPr>
        <p:txBody>
          <a:bodyPr wrap="square" rtlCol="0" anchor="ctr">
            <a:spAutoFit/>
          </a:bodyPr>
          <a:lstStyle>
            <a:defPPr/>
          </a:lstStyle>
          <a:p>
            <a:pPr algn="r"/>
            <a:r>
              <a:rPr lang="en-US" altLang="ko-KR" sz="4400" b="1">
                <a:solidFill>
                  <a:srgbClr val="1A8EA9"/>
                </a:solidFill>
                <a:latin typeface="+mj-lt"/>
                <a:cs typeface="Arial" panose="020B0604020202020204" pitchFamily="34" charset="0"/>
              </a:rPr>
              <a:t>AWESOME</a:t>
            </a:r>
          </a:p>
        </p:txBody>
      </p:sp>
      <p:sp>
        <p:nvSpPr>
          <p:cNvPr id="22" name="TextBox 21">
            <a:extLst>
              <a:ext uri="{FF2B5EF4-FFF2-40B4-BE49-F238E27FC236}">
                <a16:creationId xmlns:a16="http://schemas.microsoft.com/office/drawing/2014/main" id="{A0435442-EF87-478A-B3BA-D02F52478D32}"/>
              </a:ext>
            </a:extLst>
          </p:cNvPr>
          <p:cNvSpPr txBox="1"/>
          <p:nvPr/>
        </p:nvSpPr>
        <p:spPr>
          <a:xfrm>
            <a:off x="8142319" y="5898412"/>
            <a:ext cx="3425326" cy="584775"/>
          </a:xfrm>
          <a:prstGeom prst="rect">
            <a:avLst/>
          </a:prstGeom>
          <a:noFill/>
        </p:spPr>
        <p:txBody>
          <a:bodyPr wrap="square" rtlCol="0" anchor="ctr">
            <a:spAutoFit/>
          </a:bodyPr>
          <a:lstStyle>
            <a:defPPr/>
          </a:lstStyle>
          <a:p>
            <a:pPr algn="r"/>
            <a:r>
              <a:rPr lang="en-GB" altLang="ko-KR" sz="3200" b="1">
                <a:solidFill>
                  <a:srgbClr val="1A8EA9"/>
                </a:solidFill>
                <a:cs typeface="Arial" panose="020B0604020202020204" pitchFamily="34" charset="0"/>
              </a:rPr>
              <a:t>PRESENTATION</a:t>
            </a:r>
            <a:endParaRPr lang="ko-KR" altLang="en-US" sz="3200" b="1">
              <a:solidFill>
                <a:srgbClr val="1A8EA9"/>
              </a:solidFill>
              <a:cs typeface="Arial" pitchFamily="34" charset="0"/>
            </a:endParaRPr>
          </a:p>
        </p:txBody>
      </p:sp>
      <p:sp>
        <p:nvSpPr>
          <p:cNvPr id="35" name="Text Placeholder 1">
            <a:extLst>
              <a:ext uri="{FF2B5EF4-FFF2-40B4-BE49-F238E27FC236}">
                <a16:creationId xmlns:a16="http://schemas.microsoft.com/office/drawing/2014/main" id="{D735F7F3-C1B5-4B60-A00A-4EB618DDFB5A}"/>
              </a:ext>
            </a:extLst>
          </p:cNvPr>
          <p:cNvSpPr txBox="1"/>
          <p:nvPr/>
        </p:nvSpPr>
        <p:spPr>
          <a:xfrm>
            <a:off x="637971" y="587223"/>
            <a:ext cx="11573197" cy="724247"/>
          </a:xfrm>
          <a:prstGeom prst="rect">
            <a:avLst/>
          </a:prstGeom>
        </p:spPr>
        <p:txBody>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a:solidFill>
                  <a:schemeClr val="bg1"/>
                </a:solidFill>
              </a:rPr>
              <a:t>Infographic Style</a:t>
            </a:r>
          </a:p>
        </p:txBody>
      </p:sp>
      <p:pic>
        <p:nvPicPr>
          <p:cNvPr id="20" name="Imagen 19">
            <a:extLst>
              <a:ext uri="{FF2B5EF4-FFF2-40B4-BE49-F238E27FC236}">
                <a16:creationId xmlns:a16="http://schemas.microsoft.com/office/drawing/2014/main" id="{B7EA9DF5-13EE-4336-A746-A99F5936229E}"/>
              </a:ext>
            </a:extLst>
          </p:cNvPr>
          <p:cNvPicPr>
            <a:picLocks noChangeAspect="1"/>
          </p:cNvPicPr>
          <p:nvPr/>
        </p:nvPicPr>
        <p:blipFill>
          <a:blip r:embed="rId3">
            <a:extLst>
              <a:ext uri="{28A0092B-C50C-407E-A947-70E740481C1C}">
                <a14:useLocalDpi xmlns:a14="http://schemas.microsoft.com/office/drawing/2010/main"/>
              </a:ext>
            </a:extLst>
          </a:blip>
          <a:srcRect b="58391"/>
          <a:stretch>
            <a:fillRect/>
          </a:stretch>
        </p:blipFill>
        <p:spPr>
          <a:xfrm>
            <a:off x="32945" y="3966722"/>
            <a:ext cx="6948706" cy="2891278"/>
          </a:xfrm>
          <a:prstGeom prst="rect">
            <a:avLst/>
          </a:prstGeom>
        </p:spPr>
      </p:pic>
    </p:spTree>
    <p:extLst>
      <p:ext uri="{BB962C8B-B14F-4D97-AF65-F5344CB8AC3E}">
        <p14:creationId xmlns:p14="http://schemas.microsoft.com/office/powerpoint/2010/main" val="24981610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403">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3">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4003</TotalTime>
  <Words>3800</Words>
  <Application>Microsoft Office PowerPoint</Application>
  <PresentationFormat>Panorámica</PresentationFormat>
  <Paragraphs>323</Paragraphs>
  <Slides>38</Slides>
  <Notes>23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38</vt:i4>
      </vt:variant>
    </vt:vector>
  </HeadingPairs>
  <TitlesOfParts>
    <vt:vector size="50" baseType="lpstr">
      <vt:lpstr>Arial</vt:lpstr>
      <vt:lpstr>Arial (Títulos)</vt:lpstr>
      <vt:lpstr>Bahnschrift</vt:lpstr>
      <vt:lpstr>Barlow</vt:lpstr>
      <vt:lpstr>Calibri</vt:lpstr>
      <vt:lpstr>Calibri Light</vt:lpstr>
      <vt:lpstr>DM Sans</vt:lpstr>
      <vt:lpstr>Lora</vt:lpstr>
      <vt:lpstr>Roboto</vt:lpstr>
      <vt:lpstr>Source Sans Pro</vt:lpstr>
      <vt:lpstr>Cover and End Slide Master</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inteligencia</dc:title>
  <dc:creator>Grym</dc:creator>
  <cp:lastModifiedBy>Franklin</cp:lastModifiedBy>
  <cp:revision>127</cp:revision>
  <dcterms:created xsi:type="dcterms:W3CDTF">2020-01-20T05:08:25Z</dcterms:created>
  <dcterms:modified xsi:type="dcterms:W3CDTF">2023-07-03T21:05:46Z</dcterms:modified>
  <cp:category>slidesppt.net</cp:category>
</cp:coreProperties>
</file>